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48" r:id="rId2"/>
    <p:sldId id="478" r:id="rId3"/>
    <p:sldId id="479" r:id="rId4"/>
    <p:sldId id="408" r:id="rId5"/>
    <p:sldId id="467" r:id="rId6"/>
    <p:sldId id="470" r:id="rId7"/>
    <p:sldId id="480" r:id="rId8"/>
    <p:sldId id="466" r:id="rId9"/>
    <p:sldId id="465" r:id="rId10"/>
    <p:sldId id="477" r:id="rId11"/>
    <p:sldId id="476" r:id="rId12"/>
    <p:sldId id="475" r:id="rId13"/>
    <p:sldId id="481" r:id="rId14"/>
    <p:sldId id="442" r:id="rId15"/>
    <p:sldId id="482" r:id="rId16"/>
    <p:sldId id="483" r:id="rId17"/>
    <p:sldId id="484" r:id="rId18"/>
    <p:sldId id="485" r:id="rId19"/>
    <p:sldId id="486" r:id="rId20"/>
    <p:sldId id="487" r:id="rId21"/>
    <p:sldId id="488" r:id="rId2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0" autoAdjust="0"/>
    <p:restoredTop sz="94651" autoAdjust="0"/>
  </p:normalViewPr>
  <p:slideViewPr>
    <p:cSldViewPr>
      <p:cViewPr varScale="1">
        <p:scale>
          <a:sx n="85" d="100"/>
          <a:sy n="85" d="100"/>
        </p:scale>
        <p:origin x="71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8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31" tIns="47115" rIns="94231" bIns="471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31" tIns="47115" rIns="94231" bIns="471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9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678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939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216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744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99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50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561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323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78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73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231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769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836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8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3260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631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854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474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5346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342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57200"/>
            <a:ext cx="9144000" cy="3200400"/>
          </a:xfrm>
        </p:spPr>
        <p:txBody>
          <a:bodyPr>
            <a:normAutofit fontScale="90000"/>
          </a:bodyPr>
          <a:lstStyle/>
          <a:p>
            <a:r>
              <a:rPr lang="zh-TW" alt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為衝突立界線</a:t>
            </a:r>
            <a: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第</a:t>
            </a:r>
            <a:r>
              <a:rPr lang="en-US" altLang="zh-TW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1-2</a:t>
            </a:r>
            <a:r>
              <a:rPr lang="zh-TW" altLang="en-US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zh-TW" alt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r>
              <a:rPr lang="zh-TW" altLang="en-US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溝</a:t>
            </a:r>
            <a:r>
              <a:rPr lang="zh-TW" alt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通的重要與益處</a:t>
            </a:r>
            <a:r>
              <a:rPr lang="en-US" altLang="zh-TW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Why You need to Confront ?</a:t>
            </a:r>
            <a:b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76600"/>
            <a:ext cx="9144000" cy="35814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 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altLang="zh-TW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週二晚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7:30-9:00</a:t>
            </a:r>
          </a:p>
          <a:p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January 16</a:t>
            </a:r>
            <a:r>
              <a:rPr lang="en-US" altLang="zh-TW" sz="40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th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, 2024</a:t>
            </a:r>
          </a:p>
          <a:p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8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為衝突立界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線作者</a:t>
            </a:r>
            <a:r>
              <a:rPr lang="en-US" altLang="zh-TW" sz="4800" b="1" dirty="0" smtClean="0"/>
              <a:t>--</a:t>
            </a:r>
            <a:r>
              <a:rPr lang="en-US" sz="4800" b="1" dirty="0" smtClean="0"/>
              <a:t> </a:t>
            </a:r>
            <a:r>
              <a:rPr lang="en-US" sz="4800" b="1" dirty="0"/>
              <a:t>Henry </a:t>
            </a:r>
            <a:r>
              <a:rPr lang="en-US" sz="4800" b="1" dirty="0" smtClean="0"/>
              <a:t>Cloud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Dr. </a:t>
            </a:r>
            <a:r>
              <a:rPr lang="en-US" altLang="zh-TW" sz="2400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Cloud</a:t>
            </a:r>
            <a:r>
              <a:rPr lang="en-US" altLang="zh-TW" sz="2400" b="1" dirty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是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教作家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、臨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床心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理醫師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也是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紐約時報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華爾街日報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的暢銷書作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家。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主持全美播出的心理咨詢節目“新生命”。他畢業自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Rosemead Graduate School of Psychology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，獲臨床心理學博士學位，也在加州新港開辦心理輔導診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所。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45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本書，包括標誌性的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為婚姻立界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線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為孩子立界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線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正直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為衝突立界線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何進行你一直在避免的困難對話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，在全球銷量超過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2000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萬冊。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他的書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為領導立界限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CEO Reads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評為當年的前五名領導力書籍。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 b="1" dirty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Dr. </a:t>
            </a:r>
            <a:r>
              <a:rPr lang="en-US" altLang="zh-TW" sz="2400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Cloud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直是全球心理健康問題的領導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者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成功雜誌將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評為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個人成長和發展方面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最具影響力的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25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位領導者之一，與奧普拉</a:t>
            </a:r>
            <a:r>
              <a:rPr lang="en-US" altLang="zh-TW" sz="2400" b="1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DFKai-SB" panose="03000509000000000000" pitchFamily="65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Oprah </a:t>
            </a:r>
            <a:r>
              <a:rPr lang="en-US" altLang="zh-TW" sz="2400" b="1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、布倫布朗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sz="2400" b="1" dirty="0" err="1">
                <a:solidFill>
                  <a:schemeClr val="tx1"/>
                </a:solidFill>
                <a:latin typeface="Bahnschrift Condensed" panose="020B0502040204020203" pitchFamily="34" charset="0"/>
              </a:rPr>
              <a:t>Brene</a:t>
            </a:r>
            <a:r>
              <a:rPr lang="en-US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 Brown </a:t>
            </a:r>
            <a:r>
              <a:rPr lang="en-US" altLang="zh-TW" sz="2400" b="1" dirty="0" smtClean="0">
                <a:solidFill>
                  <a:schemeClr val="tx1"/>
                </a:solidFill>
                <a:latin typeface="Bodoni MT Condensed" panose="02070606080606020203" pitchFamily="18" charset="0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、塞思戈丁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Seth </a:t>
            </a:r>
            <a:r>
              <a:rPr lang="en-US" sz="2400" b="1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Godin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等人並列。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他經常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en-US" sz="2400" b="1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DFKai-SB" panose="03000509000000000000" pitchFamily="65" charset="-120"/>
              </a:rPr>
              <a:t>CNN</a:t>
            </a:r>
            <a:r>
              <a:rPr lang="zh-TW" altLang="en-US" sz="2400" b="1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DFKai-SB" panose="03000509000000000000" pitchFamily="65" charset="-120"/>
              </a:rPr>
              <a:t>、</a:t>
            </a:r>
            <a:r>
              <a:rPr lang="en-US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 Fox News Channel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其他國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家級媒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體機構撰稿。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58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14396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為衝突立界線作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者</a:t>
            </a:r>
            <a:r>
              <a:rPr lang="en-US" altLang="zh-TW" sz="4800" b="1" dirty="0" smtClean="0"/>
              <a:t>John Townsend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1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Dr. John Townsend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美國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教作家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商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業顧問、領導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練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和心理學家。 他撰寫了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30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多本書，銷量超過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1000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萬冊，其中包括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紐約時報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暢銷書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邊界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系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列、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從你的直覺出發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處理難相處的人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《</a:t>
            </a:r>
            <a:r>
              <a:rPr 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People Fuel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sz="2800" b="1" dirty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Townsend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持他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的直播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“</a:t>
            </a:r>
            <a:r>
              <a:rPr 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Dr. Townsend Podcast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”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，他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複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雜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問題提供了實用的解決方案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。他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“New Life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Live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”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節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目的共同主持人。 二十多年來，湯森博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士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全球各地的領導者、組織和個人合作，為他們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題提供改變生活的解決方案。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Townsend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湯森領導力和諮詢學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院</a:t>
            </a:r>
            <a:r>
              <a:rPr lang="en-US" altLang="zh-TW" sz="2800" b="1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DFKai-SB" panose="03000509000000000000" pitchFamily="65" charset="-120"/>
              </a:rPr>
              <a:t>(Townsend Institute for 	Leadership and Counseling</a:t>
            </a:r>
            <a:r>
              <a:rPr lang="en-US" sz="2800" b="1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的創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辦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3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1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en-US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en-US" sz="2800" b="1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UWCZYF (Big5)" charset="-120"/>
              </a:rPr>
              <a:t>(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UWCZYF (Big5)" charset="-120"/>
              </a:rPr>
              <a:t>Boundaries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UWCZYF (Big5)" charset="-120"/>
              </a:rPr>
              <a:t>):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像房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屋的籬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笆界定房子的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起點與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終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點，</a:t>
            </a:r>
            <a:r>
              <a:rPr lang="en-US" altLang="en-US" sz="2800" dirty="0" err="1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標示出一個人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領域範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圍。</a:t>
            </a: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界線界定出你是誰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義個人的思想(想法、看法) 、感覺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願、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選擇或價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值…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也為這些負責任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界線定義</a:t>
            </a:r>
            <a:r>
              <a:rPr lang="zh-TW" altLang="en-US" sz="2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責任範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誰該為什麼來負責，不該為什麼來負責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」→保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護我們的價值觀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、情緒感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受、時間、力量和態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度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界線幫助我們在關係中確立自己的領域範圍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明確的知道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也向人清楚表明自己的主張、信念與看法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5:37)</a:t>
            </a:r>
          </a:p>
          <a:p>
            <a:pPr algn="l">
              <a:lnSpc>
                <a:spcPts val="37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5:37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們的話，是，就說是；不是，就說不是；若再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多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，就是出於那惡者（或作就是從惡裡出來的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0960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40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神是有界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線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的神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祂清楚表明祂是誰，祂的喜愛與恨惡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…;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祂落實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祂所定的界線 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34:6-7;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34:5-7;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61:8;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羅12:9-10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健康界線的要素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愛與尊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重，自由與責任</a:t>
            </a:r>
            <a:endParaRPr lang="en-US" altLang="zh-TW" sz="2400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界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線是保護關係，不是疏離關係，所以設立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健康的界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線是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良好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際關係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的基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石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4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申</a:t>
            </a:r>
            <a:r>
              <a:rPr lang="en-US" altLang="zh-TW" sz="24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32:3-4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和華在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摩西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前宣告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耶和華，耶和華，是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憐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憫有恩典的神，不輕易發怒，並有豐盛的慈愛和誠實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千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萬人存留慈愛，赦免罪孽、過犯，和罪惡，萬不以有罪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無罪，必追討他的罪，自父及子，直到三、四代。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4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24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61:8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因為我耶和華喜愛公平，恨惡搶奪和罪孽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；我要憑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誠實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施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報應，並要與我的百姓立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永約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4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4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羅12:9-10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愛人不可虛假；惡要厭惡，善要親近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。愛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，要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此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熱；恭敬人，要彼此推讓。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39200" y="54864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206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593721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幫助人而「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越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界」的故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1"/>
          </a:xfrm>
        </p:spPr>
        <p:txBody>
          <a:bodyPr>
            <a:noAutofit/>
          </a:bodyPr>
          <a:lstStyle/>
          <a:p>
            <a:pPr algn="l">
              <a:lnSpc>
                <a:spcPts val="320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伯母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我因為有頭暈的毛病不能開車外出，幾個鄰居和朋友對我很好，去買東西前總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會打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個電話來問我需要什麼，可是有一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位好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心鄰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居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每次上街，一定會買些她認為對我有用的東西給我，但從來沒有先問我要什麼，如果我跟她說：「這個我不需要」， 她就很失望、難過，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害得我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不敢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說不要，我很感激她常常想到我，可是我現在沒有收入，實在沒有能力把錢花在沒有必要的東西上，我該怎麼辦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？」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的鄰居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越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以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她的想法來設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定伯母的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需要，又用她的方式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有經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伯母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同意來滿足這些需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伯母越界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sym typeface="Wingdings" panose="05000000000000000000" pitchFamily="2" charset="2"/>
            </a:endParaRPr>
          </a:p>
          <a:p>
            <a:pPr algn="l">
              <a:lnSpc>
                <a:spcPts val="32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(1)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她在為鄰居的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感覺負責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，因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怕鄰居「失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、難過」，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敢告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訴她真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象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(2)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該為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裏的不安、不快感覺和實際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的經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濟窘況負起責任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誠實地向鄰居溝通→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用愛心說誠實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話來立界線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356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1066797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現實生活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兩種類型的人際關係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38801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700"/>
              </a:lnSpc>
              <a:buAutoNum type="arabicPeriod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彼此很親近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但無法誠實以對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 smtClean="0">
                <a:solidFill>
                  <a:schemeClr val="tx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have connection without truth</a:t>
            </a:r>
            <a:r>
              <a:rPr lang="en-US" altLang="zh-TW" sz="2800" b="1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 marL="914400" lvl="1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表面和諧，內心卻暗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潮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洶湧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26:24)</a:t>
            </a:r>
          </a:p>
          <a:p>
            <a:pPr marL="914400" lvl="1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避免所有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歧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見，也「不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敢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」誠實面對解決問題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誠實以對，卻彼此疏離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 smtClean="0">
                <a:solidFill>
                  <a:schemeClr val="tx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have truth without connection</a:t>
            </a:r>
            <a:r>
              <a:rPr lang="en-US" altLang="zh-TW" sz="2800" b="1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 marL="914400" lvl="1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無效溝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通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每次溝通幾乎都引發大小衝突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衝突對立不斷累積，造成疏離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2484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683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838197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聖經原則的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人際關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用愛心說誠實話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用愛心說誠實話是化解衝突最有效的溝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通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4:15)</a:t>
            </a: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愛心是態度和動機</a:t>
            </a:r>
            <a:endParaRPr lang="en-US" altLang="zh-TW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話」是直接、清楚具體指出真相，說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出真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計代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價的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守住真理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實和愛心不是互相對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存的盟友」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smtClean="0">
                <a:solidFill>
                  <a:schemeClr val="tx1"/>
                </a:solidFill>
                <a:ea typeface="DFKai-SB" panose="03000509000000000000" pitchFamily="65" charset="-120"/>
              </a:rPr>
              <a:t>coexist as allies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)--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相輔相成的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5:12)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唯有誠實才能讓彼此真正親近，只有真正親近才能對彼此誠實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5:12)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5:12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你們說話，是，就說是；不是，就說不是，免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們落在審判之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下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2484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229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效的溝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通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正視衝突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smtClean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Confrontation)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144000" cy="54864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視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衝突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smtClean="0">
                <a:solidFill>
                  <a:schemeClr val="tx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confrontation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)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=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界線溝通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smtClean="0">
                <a:solidFill>
                  <a:schemeClr val="tx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boundary conversation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400"/>
              </a:lnSpc>
            </a:pP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4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019800"/>
            <a:ext cx="6096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9</a:t>
            </a:fld>
            <a:endParaRPr lang="en-US" dirty="0"/>
          </a:p>
        </p:txBody>
      </p:sp>
      <p:pic>
        <p:nvPicPr>
          <p:cNvPr id="9" name="Picture 8" descr="https://kajabi-storefronts-production.kajabi-cdn.com/kajabi-storefronts-production/themes/2148304252/settings_images/cMwM74DsQ7mhuaWXhIbg_DHC_Confrontation_Illustrations_v2_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770095"/>
            <a:ext cx="6096000" cy="32721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1075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1"/>
            <a:ext cx="9144000" cy="708022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以正視衝突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Confrontation)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Microsoft Himalaya" panose="01010100010101010101" pitchFamily="2" charset="0"/>
              </a:rPr>
              <a:t>來設立界線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1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正視衝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突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 smtClean="0">
                <a:solidFill>
                  <a:schemeClr val="tx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Confrontation):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Microsoft Himalaya" panose="01010100010101010101" pitchFamily="2" charset="0"/>
              </a:rPr>
              <a:t>在一個關係裡，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面對面的處理讓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你不舒服的情況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，清楚並具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體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指出對方所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做困擾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你並影響你的事情。 例如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解決某人的行為越了您的界限</a:t>
            </a:r>
            <a:endParaRPr lang="en-US" altLang="zh-TW" sz="2400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決與親人之間的不舒服的情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況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不想讓某人繼續不負責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正視衝突是一起負責，用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心與誠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共同面對，去溝通解決問題而不是互相對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39200" y="6019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648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人們逃避正視衝突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smtClean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Confrontation)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Microsoft Himalaya" panose="01010100010101010101" pitchFamily="2" charset="0"/>
              </a:rPr>
              <a:t>的原因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2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恐懼」是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正視衝突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」，「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設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線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」最主要的障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礙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怕失去關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怕對方負面的反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應，例如生氣、羞辱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怕對方受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怕被當作壞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endParaRPr lang="en-US" altLang="zh-TW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我們去溝通時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如果有任何以上的擔心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須將它帶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到神面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前，理解恐懼從何而來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讓聖靈幫助我們克服恐懼，作者也在書中提到各種技巧，讓我們能做有效的溝通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4572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276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6525"/>
            <a:ext cx="9144000" cy="761997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正視衝突</a:t>
            </a:r>
            <a:r>
              <a:rPr lang="en-US" altLang="zh-TW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smtClean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Confrontation)</a:t>
            </a:r>
            <a:r>
              <a:rPr lang="zh-TW" altLang="en-US" b="1" dirty="0" smtClean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目的與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功用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1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解決問題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增進理解對方的真實情況，化解誤會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改善關係，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增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親密感，變得更加相愛與彼此尊重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5:11)</a:t>
            </a:r>
          </a:p>
          <a:p>
            <a:pPr algn="l">
              <a:lnSpc>
                <a:spcPts val="38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消除疏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離、隔閡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增進彼此建造，靈命成長的能力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2:14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4:9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8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4:9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們要互相款待，不發怨言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019800"/>
            <a:ext cx="4572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813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8382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警醒檢視「正視衝突」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Microsoft Himalaya" panose="01010100010101010101" pitchFamily="2" charset="0"/>
              </a:rPr>
              <a:t>的內心動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Microsoft Himalaya" panose="01010100010101010101" pitchFamily="2" charset="0"/>
              </a:rPr>
              <a:t>機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Microsoft Himalaya" panose="01010100010101010101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1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要避免想操縱或改變對方，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因這違反界線的原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則，容易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激發對方的防衛機制，起來替自己辯護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想懲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罰或報復對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方的不良動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機→違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愛心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則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持守「同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理心」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、「愛心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」、 「耐心」和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「解決問題」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的正確心態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讓我們在這堂課學習用愛心說誠實話，有效的溝通，使我們能在任何的關係裡都能維持美好的關係，與人和睦</a:t>
            </a:r>
            <a:r>
              <a:rPr lang="en-US" altLang="zh-TW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019800"/>
            <a:ext cx="4572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189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親愛的父神！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願我不只是求祢你改變我與人關係中的隔閡，而是改變我。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願我不只是要祢改變另一半或孩子，或周遭的任何人而是改變我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願我不只是希望祢來翻轉我的家，我的人際關係，而是我願意先從我自己開始被翻轉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祈求祢用聖靈來充滿我，更新改變我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父神，在我的人際關係遇到困難、發生衝突時，幫助我選擇倚靠祢，我願意負起責任，運用「良性正視衝突對話」去解決問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題。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你裡面我就是新造的人，靠著聖靈有新造的口，賜給我勇氣與力量，說出充滿愛與智慧的話語，去釐清現實，消除疏離，能與人有美好真實相愛的關係。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奉主耶穌基督的聖名禱告， 阿門！</a:t>
            </a:r>
            <a:endParaRPr 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85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好心鄰居幫有頭昏毛病無法開車的伯母買東西的故事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>
              <a:lnSpc>
                <a:spcPts val="40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伯母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因為有頭暈的毛病不能開車外出，幾個鄰居和朋友對我很好，去買東西前總會打個電話來問我需要什麼，可是有一位好心鄰居每次上街，一定會買些她認為對我有用的東西給我，但從來沒有先問我要什麼，如果我跟她說：「這個我不需要」， 她就很失望、難過，害得我都不敢說不要，我很感激她常常想到我，可是我現在沒有收入，實在沒有能力把錢花在沒有必要的東西上，我該怎麼辦？」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9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6858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lvl="0" algn="l">
              <a:lnSpc>
                <a:spcPts val="40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複習上次課程「改變帶來醫治」第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6-10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閱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讀「為衝突立界線」第九頁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甚麼是界線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甚麼是越界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在上面的故事裏，好心鄰居越界了，因健康因素無法開車出門的伯母也越界了，為甚麼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為什麼設立健康的界線是良好人際關係的基石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62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6858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lvl="0" algn="l"/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根據「為衝突立界線」第一章 「正視衝突對話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設立界線的方式之一，所以「正視衝突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」也叫「界線溝通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(boundary 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conversation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根據作者，什麼是「正視衝突對話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(Confrontation)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在生活中你如何「正視衝突對話」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你得到怎樣的反應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你的感覺如何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請分享你具體的經驗與見證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029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6858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lvl="0" algn="l"/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書中提到使人逃避「正視衝突對話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界線溝通」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的原因有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怕失去關係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像第一題故事中的伯母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怕變成為對方生氣的對像</a:t>
            </a:r>
            <a:endParaRPr lang="en-US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怕對方受傷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像第一題故事中的伯母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怕被當作壞人</a:t>
            </a:r>
            <a:endParaRPr lang="en-US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請分享當你的人際關係遇到無法解決的衝突時，你不想「正視衝突對話」是以上所提到的哪些原因？除了上述原因外，你還有其他顧慮嗎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請分享你具體的經驗與見證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76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6858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lvl="0" algn="l"/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上第二章提到「良性正視衝突對話」的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大好處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能維持愛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(preserving love)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能消除疏離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(resolving alienation)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加添整合自己和相互建造的能力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(empowering)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能解決問題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(solving a problem) 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能造就成長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(building growth)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能釐清現實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(clarifying reality)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避免成為製造問題的那一方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(avoiding being part of the 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problem)</a:t>
            </a:r>
          </a:p>
          <a:p>
            <a:pPr algn="l"/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良性正視衝突對話能在人際關係中發展出那些預期的結果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你希望在你看重的人際關係中看到甚麼結果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696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6858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lvl="0" algn="l">
              <a:lnSpc>
                <a:spcPts val="45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根據第二章，「正視衝突對話」背後的動機非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我們該如何分辨正當動機和不當的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機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，甚麼情況會讓你警覺到「正視衝突對話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後的動機不純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0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6858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algn="l"/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角色扮演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(10 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分鐘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兩人一組輪流扮演在「好心鄰居幫有頭昏毛病無法開車出們的伯母買東西的故事」中的好心鄰居與伯母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</a:p>
          <a:p>
            <a:pPr lvl="0" algn="l"/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如果你是伯母你會怎麼做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如果你是好心鄰居，你會怎麼反應伯母的請求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lvl="0" algn="l"/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在生活中你有過類似像伯母或好心鄰居的經驗嗎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讀了有關界線的真理，你的處理方法有甚麼不一樣？ 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551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29051</TotalTime>
  <Words>2230</Words>
  <Application>Microsoft Office PowerPoint</Application>
  <PresentationFormat>On-screen Show (4:3)</PresentationFormat>
  <Paragraphs>163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DFKai-SB</vt:lpstr>
      <vt:lpstr>DFKai-SB</vt:lpstr>
      <vt:lpstr>新細明體</vt:lpstr>
      <vt:lpstr>UWCZYF (Big5)</vt:lpstr>
      <vt:lpstr>Arial</vt:lpstr>
      <vt:lpstr>Bahnschrift Condensed</vt:lpstr>
      <vt:lpstr>Bodoni MT</vt:lpstr>
      <vt:lpstr>Bodoni MT Condensed</vt:lpstr>
      <vt:lpstr>Calibri</vt:lpstr>
      <vt:lpstr>Microsoft Himalaya</vt:lpstr>
      <vt:lpstr>Wingdings</vt:lpstr>
      <vt:lpstr>Office Theme</vt:lpstr>
      <vt:lpstr>為衝突立界線 第1-2章界線溝通的重要與益處 Why You need to Confront ? </vt:lpstr>
      <vt:lpstr>為衝突立界線作者-- Henry Cloud</vt:lpstr>
      <vt:lpstr>為衝突立界線作者John Townsend</vt:lpstr>
      <vt:lpstr>界線</vt:lpstr>
      <vt:lpstr>界線</vt:lpstr>
      <vt:lpstr>幫助人而「越界」的故事</vt:lpstr>
      <vt:lpstr>現實生活中兩種類型的人際關係</vt:lpstr>
      <vt:lpstr>聖經原則的人際關係:用愛心說誠實話</vt:lpstr>
      <vt:lpstr>有效的溝通—正視衝突(Confrontation)</vt:lpstr>
      <vt:lpstr>以正視衝突(Confrontation)來設立界線</vt:lpstr>
      <vt:lpstr>人們逃避正視衝突(Confrontation)的原因</vt:lpstr>
      <vt:lpstr>正視衝突(Confrontation) 的目的與功用</vt:lpstr>
      <vt:lpstr>警醒檢視「正視衝突」的內心動機</vt:lpstr>
      <vt:lpstr>禱告範例</vt:lpstr>
      <vt:lpstr>討論問題</vt:lpstr>
      <vt:lpstr>討論問題</vt:lpstr>
      <vt:lpstr>討論問題</vt:lpstr>
      <vt:lpstr>討論問題</vt:lpstr>
      <vt:lpstr>討論問題</vt:lpstr>
      <vt:lpstr>討論問題</vt:lpstr>
      <vt:lpstr>討論問題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1669</cp:revision>
  <cp:lastPrinted>2023-04-18T18:49:26Z</cp:lastPrinted>
  <dcterms:created xsi:type="dcterms:W3CDTF">2015-09-24T17:15:02Z</dcterms:created>
  <dcterms:modified xsi:type="dcterms:W3CDTF">2024-01-17T04:59:05Z</dcterms:modified>
</cp:coreProperties>
</file>