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448" r:id="rId2"/>
    <p:sldId id="478" r:id="rId3"/>
    <p:sldId id="490" r:id="rId4"/>
    <p:sldId id="491" r:id="rId5"/>
    <p:sldId id="489" r:id="rId6"/>
    <p:sldId id="498" r:id="rId7"/>
    <p:sldId id="488" r:id="rId8"/>
    <p:sldId id="499" r:id="rId9"/>
    <p:sldId id="492" r:id="rId10"/>
    <p:sldId id="497" r:id="rId11"/>
    <p:sldId id="493" r:id="rId12"/>
    <p:sldId id="494" r:id="rId13"/>
    <p:sldId id="500" r:id="rId14"/>
    <p:sldId id="479" r:id="rId15"/>
    <p:sldId id="496" r:id="rId16"/>
    <p:sldId id="495" r:id="rId17"/>
    <p:sldId id="442" r:id="rId18"/>
    <p:sldId id="501" r:id="rId19"/>
    <p:sldId id="502" r:id="rId20"/>
    <p:sldId id="503" r:id="rId21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FFFF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20" autoAdjust="0"/>
    <p:restoredTop sz="94118" autoAdjust="0"/>
  </p:normalViewPr>
  <p:slideViewPr>
    <p:cSldViewPr>
      <p:cViewPr varScale="1">
        <p:scale>
          <a:sx n="47" d="100"/>
          <a:sy n="47" d="100"/>
        </p:scale>
        <p:origin x="1097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2/19/2024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2/19/2024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31" tIns="47115" rIns="94231" bIns="471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31" tIns="47115" rIns="94231" bIns="471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9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678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300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80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564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772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854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627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426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317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551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787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7604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9391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011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9004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5836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4536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665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686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2/19/2024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2/19/2024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2/19/2024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2412" y="533400"/>
            <a:ext cx="9144000" cy="3505200"/>
          </a:xfrm>
        </p:spPr>
        <p:txBody>
          <a:bodyPr>
            <a:normAutofit fontScale="90000"/>
          </a:bodyPr>
          <a:lstStyle/>
          <a:p>
            <a:r>
              <a:rPr lang="zh-TW" alt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為衝突立界線</a:t>
            </a:r>
            <a:br>
              <a:rPr lang="en-US" altLang="zh-TW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7-10</a:t>
            </a:r>
            <a:r>
              <a:rPr lang="zh-TW" alt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zh-TW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優質溝通的基本要素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5-8</a:t>
            </a:r>
            <a:br>
              <a:rPr lang="en-US" altLang="zh-TW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Essentials of a Good conversation</a:t>
            </a:r>
            <a:b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5859" y="4265146"/>
            <a:ext cx="9144000" cy="2514600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黃薛媖師母</a:t>
            </a:r>
            <a:endParaRPr lang="en-US" altLang="zh-TW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週二晚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7:30-9:00</a:t>
            </a:r>
          </a:p>
          <a:p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February 20</a:t>
            </a:r>
            <a:r>
              <a:rPr lang="en-US" altLang="zh-TW" sz="40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th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, 2024</a:t>
            </a:r>
          </a:p>
          <a:p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zh-TW" alt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38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84410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有效溝通奠基於健康的溝通方式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84413"/>
            <a:ext cx="9144000" cy="6111499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每段溝通都有兩個部分：內容與過程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內容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Segoe UI Emoji" panose="020B0502040204020203" pitchFamily="34" charset="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溝通時討論的焦點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過程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溝通的方式 →人們比較容易記住討論的過程，牢牢記住互動時的</a:t>
            </a:r>
            <a:r>
              <a:rPr lang="zh-TW" altLang="en-US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感覺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而非討論內容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只記住</a:t>
            </a:r>
            <a:r>
              <a:rPr lang="en-US" altLang="zh-TW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20%)</a:t>
            </a:r>
            <a:endParaRPr lang="en-US" altLang="zh-TW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有效溝通奠基於</a:t>
            </a:r>
            <a:r>
              <a:rPr lang="zh-TW" altLang="en-US" sz="28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健康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的溝通方式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800100" lvl="1" indent="-342900" algn="l">
              <a:lnSpc>
                <a:spcPts val="40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秉持</a:t>
            </a:r>
            <a:r>
              <a:rPr lang="zh-TW" altLang="en-US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正向無害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的溝通原則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根植於良善的生命價值觀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4000"/>
              </a:lnSpc>
              <a:buFontTx/>
              <a:buChar char="-"/>
            </a:pPr>
            <a:r>
              <a:rPr lang="zh-TW" altLang="en-US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彼此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都要理解對方的</a:t>
            </a:r>
            <a:r>
              <a:rPr lang="zh-TW" altLang="en-US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目標與訴求</a:t>
            </a:r>
            <a:endParaRPr lang="en-US" dirty="0">
              <a:solidFill>
                <a:srgbClr val="3333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40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最終目的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為了相互理解，分享</a:t>
            </a:r>
            <a:r>
              <a:rPr lang="zh-TW" altLang="en-US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彼此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的真實</a:t>
            </a:r>
            <a:r>
              <a:rPr lang="zh-TW" altLang="en-US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感受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。建立</a:t>
            </a:r>
            <a:r>
              <a:rPr lang="zh-TW" altLang="en-US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連結感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，達成</a:t>
            </a:r>
            <a:r>
              <a:rPr lang="zh-TW" altLang="en-US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雙贏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的局面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586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5-8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重點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600512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如何面對對方的防衛心，讓對話貫徹始終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辨別並表達自己的感受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聚焦於過程而非內容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看中關係→先恩典後真理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認可肯定對方，使他覺得受重視，以確認是與對方站在同一陣線的盟友而非對立的敵人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800100" lvl="1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先化解關係障礙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為處理不當或虧待對方之處先謙卑道歉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4000"/>
              </a:lnSpc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532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優質溝通要素五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緊扣主題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746124"/>
            <a:ext cx="9144000" cy="6111877"/>
          </a:xfrm>
        </p:spPr>
        <p:txBody>
          <a:bodyPr>
            <a:noAutofit/>
          </a:bodyPr>
          <a:lstStyle/>
          <a:p>
            <a:pPr marL="342900" lvl="1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防衛心的特徵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lvl="2" indent="-457200" algn="l">
              <a:lnSpc>
                <a:spcPts val="3500"/>
              </a:lnSpc>
              <a:buFont typeface="+mj-lt"/>
              <a:buAutoNum type="alphaL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內心從不認為自己有錯、有缺失或需要對自己的行為負責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3500"/>
              </a:lnSpc>
              <a:buFont typeface="+mj-lt"/>
              <a:buAutoNum type="alphaL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對自己造成的傷害視而不見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3500"/>
              </a:lnSpc>
              <a:buFont typeface="+mj-lt"/>
              <a:buAutoNum type="alphaL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不知問題的嚴重性或不想面對問題，或害怕被指責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3500"/>
              </a:lnSpc>
              <a:buFont typeface="+mj-lt"/>
              <a:buAutoNum type="alphaL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以反擊來分散注意力而離題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2" algn="l">
              <a:lnSpc>
                <a:spcPts val="35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「我想和你談談我們之間的一個問題」</a:t>
            </a:r>
            <a:b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「你怎麼不先說說你做的那些好事？」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後果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lvl="2" indent="-457200" algn="l">
              <a:lnSpc>
                <a:spcPts val="3500"/>
              </a:lnSpc>
              <a:buFont typeface="+mj-lt"/>
              <a:buAutoNum type="alphaL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聚焦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而無法達成有效的溝通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indent="-457200" algn="l">
              <a:lnSpc>
                <a:spcPts val="3500"/>
              </a:lnSpc>
              <a:buFont typeface="+mj-lt"/>
              <a:buAutoNum type="alphaL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有一方要處處忍讓</a:t>
            </a: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96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838197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優質溝通要素五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緊扣主題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marL="342900" lvl="1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面對防衛心的秘訣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理解為何對方感覺不安全，為何不敞開心對話，不對他的防衛指責，因可能他曾受傷而養成自我保護的個性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2" indent="-45720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事前充分準備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(be prepared):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接受對方會產生戒心的事實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接受這是對方個性的一部份，不期待對方會順著自己的心意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2" indent="-457200" algn="l">
              <a:lnSpc>
                <a:spcPts val="4000"/>
              </a:lnSpc>
              <a:buFont typeface="+mj-lt"/>
              <a:buAutoNum type="alphaLcPeriod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有限度地聆聽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(hear them out to a point):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先展現恩典，讓對方有機會表達自己的論點和立場，但當對方表達後，你也必須讓他知道，他同樣也要聆聽你的論點和立場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2" algn="l">
              <a:lnSpc>
                <a:spcPts val="40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569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優質溝通要素五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緊扣主題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marL="0" lvl="1" algn="l">
              <a:lnSpc>
                <a:spcPts val="37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c.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鍥而不捨地回到主題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(make several attempts to get 	back on track):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用愛心的去聆聽，在設身處地的理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解對方後，要記得隨即回到主題。不要放棄！若沒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有堅持，對方可能會認為只要稍微抗拒，就可以不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面對問題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7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d.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將「防衛心」當成議題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(make the defensiveness an 	issue)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溫和的說明自己的目的是要與對方商量討論，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並沒有要責怪或批判她的行為的意思。向對方保證，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你和他是同一邊的。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7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e.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找別人練習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先找其他人演練，他們會點出你沒看到的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卻是對方可能出現的反應，讓你在真正面對對方時，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不會一下子亂了陣腳。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428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8985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優質溝通要素六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表達自己的感受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990600"/>
            <a:ext cx="9144000" cy="5867401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設立界線其中一個領域就是為自己的感覺負責，前提是需要操練「辨認自己的感覺」，才能為感覺負責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在華人文化中，感受是很容易被忽略的原因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4000"/>
              </a:lnSpc>
              <a:buFont typeface="+mj-lt"/>
              <a:buAutoNum type="alphaLcParenR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「以和為貴」的相處文化，讓我們非常容易擔心他人的眼光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lnSpc>
                <a:spcPts val="4000"/>
              </a:lnSpc>
              <a:buFont typeface="+mj-lt"/>
              <a:buAutoNum type="alphaLcParenR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「我有感覺，是不對的」的價值觀及對人際和諧的高度要求，讓我們在展現自我意識時有高度焦慮，害怕他人的評論或指責、排擠、嘲笑或處罰等等的負面結果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664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914397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優質溝通要素六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表達自己的感受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914400"/>
            <a:ext cx="9144000" cy="59436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在華人文化中，感受是很容易被忽略的原因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40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c)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不敢表達感受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不僅缺乏感受，也不敢暢談自己的感受</a:t>
            </a:r>
            <a:endParaRPr lang="en-US" altLang="zh-TW" sz="24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設立界線的第一步就是→ 「辨認自己的感覺」並勇敢說出自己的感受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要謹記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感覺就是一種主觀的情緒，沒有對錯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據研究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沒說出的感受，就一直積累在心裡，時間久了，很容易造成憂鬱症甚至內分泌系統疾病。比如胰腺癌，乳腺癌，甲狀腺癌，生殖系統疾病，等大都與情緒壓抑和衝突有關。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591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優質溝通要素六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表達自己的感受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914400"/>
            <a:ext cx="9144000" cy="5943601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43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用「你做了某事情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讓我感覺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」的方式表達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4300"/>
              </a:lnSpc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自己敞開心溝通，幫助對方理解自己真實的心情，較容易打動對方的心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4300"/>
              </a:lnSpc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可避免指責與評擊或消除對方一心只想辯贏的心態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3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57912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797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優質溝通要素六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表達自己的感受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701676"/>
            <a:ext cx="9144000" cy="6156326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400"/>
              </a:lnSpc>
              <a:buFont typeface="+mj-lt"/>
              <a:buAutoNum type="arabicParenR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專心談感受而非想法 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concentrate on feelings, not thoughts)</a:t>
            </a: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想法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dirty="0"/>
              <a:t>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對現況的判斷與評價，是表達「思維模式」，主觀的猜測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是對一件事情的看法、分析，評判、意見，立場，態度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..;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例如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被忽視，被冷落，被拋棄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不公平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</a:t>
            </a: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感受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單純對於一件事情的感受，是情緒感受的描述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是沒有經過理性思維就有的直觀感受，屬於本能反應，感性認知，像喜悅、興奮、憤怒、悲傷、厭惡、恐懼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</a:p>
          <a:p>
            <a:pPr algn="l">
              <a:lnSpc>
                <a:spcPts val="34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想法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dirty="0"/>
              <a:t>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我感覺不被重視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我感覺很不公平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我覺得</a:t>
            </a:r>
            <a:r>
              <a:rPr lang="zh-CN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CN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我不好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感受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我感覺很受傷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我覺得很沮喪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CN" altLang="en-US" sz="2400" dirty="0"/>
              <a:t>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這件事情上你沒有顧及我的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感受，我很難過。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400"/>
              </a:lnSpc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不表達感受而只表達想法，其實就是有意的忽視感受。忽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視其實就是壓抑感受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表達想法很容易引起對方感覺被論斷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而產生防衛心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5791200"/>
            <a:ext cx="4396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20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優質溝通要素六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表達自己的感受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746124"/>
            <a:ext cx="9144000" cy="6111877"/>
          </a:xfrm>
        </p:spPr>
        <p:txBody>
          <a:bodyPr>
            <a:noAutofit/>
          </a:bodyPr>
          <a:lstStyle/>
          <a:p>
            <a:pPr algn="l">
              <a:lnSpc>
                <a:spcPts val="46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辨識自己的感受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identify your feelings)</a:t>
            </a:r>
          </a:p>
          <a:p>
            <a:pPr lvl="1" algn="l">
              <a:lnSpc>
                <a:spcPts val="46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能清楚辨別自己的情緒，才能有效的去管理自己的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情緒 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6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專心談自己的經驗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stick to your experience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1" algn="l">
              <a:lnSpc>
                <a:spcPts val="46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具體描述事件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+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用正向無害方式表達你對事件的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感受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6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「當你把我的祕密說出去的時候（事件）」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6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「我覺得很難過／生氣（感受）」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4396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20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優質溝通要素六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表達自己的感受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746125"/>
            <a:ext cx="9144000" cy="6111876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避免「你讓我覺得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」的語句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(avoid the statement 	“You make 	me feel…”)</a:t>
            </a:r>
          </a:p>
          <a:p>
            <a:pPr marL="800100" lvl="1" indent="-3429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這樣的用語很容易讓對方感到被指責而反擊</a:t>
            </a:r>
            <a:endParaRPr lang="en-US" altLang="zh-TW" b="1" dirty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只要單純的描述你的感覺就好，不需透露他能影響並控制你的情緒</a:t>
            </a:r>
            <a:endParaRPr lang="en-US" altLang="zh-TW" b="1" dirty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承認並承擔你有過度反應的感受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own your part of the 	feelings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algn="l">
              <a:lnSpc>
                <a:spcPts val="40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「我知道有時候我太玻璃心，那不是你的問題，是我的問題，但昨晚你在聚會時取笑我的衣服，我真的有被攻擊，很尷尬的感覺」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4396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33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優質溝通要素六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表達自己的感受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1142999"/>
            <a:ext cx="9144000" cy="5715001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明確具體說出對方的行為或態度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be specific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具體描述困擾我們的行為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事件，少用「一直、總是、都是」等字眼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例如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「剛剛我煮的菜不是你最愛的口味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你對我咆哮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鬧了很久，我很難過」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4396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190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685797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優質溝通要素七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認可肯定對方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74" y="761999"/>
            <a:ext cx="9144000" cy="60960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如何肯定與認可對方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(affirm and validate the people you conflict so that they know they are valued)</a:t>
            </a: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界線溝同時要肯定和認可對方，使他知道自己是受重視的，而不是一無是處</a:t>
            </a:r>
            <a:endParaRPr lang="en-US" altLang="zh-TW" b="1" dirty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真誠關心對方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 並渴望改善情況，面對議題之前，讓對方確實感受到你的寬容、關心和信任</a:t>
            </a:r>
            <a:endParaRPr lang="en-US" altLang="zh-TW" b="1" dirty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800"/>
              </a:lnSpc>
              <a:buFont typeface="+mj-lt"/>
              <a:buAutoNum type="alphaLcParenR"/>
            </a:pPr>
            <a:r>
              <a:rPr lang="zh-TW" alt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當下解決問題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(in ongoing problem solving where there is no big issue):</a:t>
            </a:r>
            <a:r>
              <a:rPr lang="zh-TW" alt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指正問題，透過話語認可對方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 確認你是盟友不是對立面的敵人 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(validate other people with language that lets them know you are with them and not against them)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096000"/>
            <a:ext cx="5158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037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685797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優質溝通要素七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認可肯定對方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74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34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b) </a:t>
            </a:r>
            <a:r>
              <a:rPr lang="zh-TW" alt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若不是當面指正的情況下，坐下來討論問題，則需要多一點聲明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	(proclamation)</a:t>
            </a: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堅定表示你對他的寬容或恩典，是支持他而非與他作對</a:t>
            </a:r>
            <a:r>
              <a:rPr lang="en-US" altLang="zh-TW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.</a:t>
            </a: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建立</a:t>
            </a:r>
            <a:r>
              <a:rPr lang="zh-TW" altLang="en-US" sz="2400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連結</a:t>
            </a:r>
            <a:r>
              <a:rPr lang="zh-TW" alt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，藉此幫助他在情感與理智層面明白議題的真相</a:t>
            </a:r>
            <a:r>
              <a:rPr lang="en-US" altLang="zh-TW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(It establishes the connection that serves as the bridge for the truth to pass over to their heart and mind)</a:t>
            </a:r>
          </a:p>
          <a:p>
            <a:pPr algn="l">
              <a:lnSpc>
                <a:spcPts val="34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c)</a:t>
            </a:r>
            <a:r>
              <a:rPr lang="zh-TW" alt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態度真誠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(be genuine):</a:t>
            </a:r>
            <a:r>
              <a:rPr lang="zh-TW" alt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是共同面對問題，一起解決問題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的盟友</a:t>
            </a:r>
            <a:endParaRPr lang="en-US" altLang="zh-TW" sz="2800" b="1" dirty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lvl="1" algn="l">
              <a:lnSpc>
                <a:spcPts val="3400"/>
              </a:lnSpc>
            </a:pP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- </a:t>
            </a:r>
            <a:r>
              <a:rPr lang="zh-TW" alt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「轉面朝向」問題以確認你是同一陣線盟友而非敵人</a:t>
            </a:r>
            <a:r>
              <a:rPr lang="en-US" altLang="zh-TW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(“turning out face toward” something together,</a:t>
            </a:r>
            <a:r>
              <a:rPr lang="zh-TW" alt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make sure that the other person knows that you are “together”, that you are on the same side, looking at the issue as allies and not enemies.)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5410200"/>
            <a:ext cx="5158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983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685797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優質溝通要素八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為你犯的錯道歉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74" y="703730"/>
            <a:ext cx="9144000" cy="6172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指出對方的過錯之前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 先謙卑的檢討自己並認錯         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太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07:3-6);</a:t>
            </a:r>
            <a:r>
              <a:rPr lang="zh-TW" alt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謙卑的道歉會使他明白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:</a:t>
            </a: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你確實在乎他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道歉是因為重視關係的可貴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你不會掌控她或批評他</a:t>
            </a:r>
            <a:endParaRPr lang="en-US" altLang="zh-TW" b="1" dirty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你不是為了贏 </a:t>
            </a:r>
            <a:r>
              <a:rPr lang="en-US" altLang="zh-TW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道歉是為了修補關係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讓他不會感到丟臉</a:t>
            </a:r>
            <a:endParaRPr lang="en-US" altLang="zh-TW" b="1" dirty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太</a:t>
            </a:r>
            <a:r>
              <a:rPr lang="en-US" altLang="zh-TW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7:3-5</a:t>
            </a:r>
            <a:r>
              <a:rPr lang="zh-TW" alt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為什麼看見你弟兄眼中有刺，卻不想自己眼中有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梁木呢？ 你自己眼中有梁木，怎能對你弟兄說：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『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容我去掉你眼中的刺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呢？ 你這假冒為善的人！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先去掉自己眼中的梁木，然後才能看得清楚，去掉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你弟兄眼中的刺。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700"/>
              </a:lnSpc>
            </a:pP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5410200"/>
            <a:ext cx="5158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300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838200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228600" marR="0" algn="l">
              <a:lnSpc>
                <a:spcPts val="4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親愛的父神！我在成長的過程中沒有甚麼機會表達我內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心真正的感受，父母更是教導不能太敏感，與人相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處要「以和為貴」，當遇到使我難過受傷的事情時，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常常要壓抑自己的情緒，委屈求全。父神， 我相信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這不是祢造我的原意。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28600" marR="0" algn="l">
              <a:lnSpc>
                <a:spcPts val="4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祈求聖靈將神的愛澆灌我，醫治我，除去我內心的委屈、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憤怒與不平，賜給我勇氣，以親切溫暖的態度清楚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具體說出我內心的感受，讓我在任何人際關係中展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現祢的智慧，帶來真正和諧美好的關係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奉主耶穌基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督的聖名禱告， 阿門！</a:t>
            </a:r>
            <a:endParaRPr lang="en-US" sz="28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85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838200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342900" marR="0" lvl="0" indent="-342900" algn="l">
              <a:lnSpc>
                <a:spcPts val="35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arenR"/>
            </a:pP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遇到對方防衛心重，並一再轉移話題來分散你對問題的注意力，界線溝通時要緊扣主題就特別困難，對此情況，根據書本第七章的建議是甚麼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你有甚麼好的建議嗎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請分享你的經驗與見證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.(p.47-49)</a:t>
            </a:r>
          </a:p>
          <a:p>
            <a:pPr marL="342900" marR="0" lvl="0" indent="-34290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根據書本第九章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  <a:endParaRPr lang="en-US" sz="28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marR="0" lvl="2" indent="-22860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甚麼是真誠認可與肯定的重要關鍵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endParaRPr lang="en-US" sz="28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marR="0" lvl="2" indent="-22860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若指正對方時沒有先認可和肯定對方，會帶來甚麼後果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endParaRPr lang="en-US" sz="28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marR="0" lvl="2" indent="-22860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你曾在界線溝通時，應用「認可與肯定對方，使他感受到被重視」的原則而造成不同的結果和改變關係嗎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</a:t>
            </a:r>
            <a:endParaRPr lang="en-US" sz="28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685800" marR="0" indent="-400050" algn="l">
              <a:lnSpc>
                <a:spcPts val="35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請分享你的經驗與見證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.(p.56-59)</a:t>
            </a:r>
            <a:endParaRPr lang="en-US" sz="28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35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arenR"/>
            </a:pPr>
            <a:endParaRPr lang="en-US" sz="28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32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838200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R="0" lvl="0" algn="l">
              <a:lnSpc>
                <a:spcPts val="4500"/>
              </a:lnSpc>
              <a:spcBef>
                <a:spcPts val="0"/>
              </a:spcBef>
              <a:spcAft>
                <a:spcPts val="800"/>
              </a:spcAft>
              <a:tabLst>
                <a:tab pos="285750" algn="l"/>
              </a:tabLst>
            </a:pP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3) 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我們思考界線溝通時，可以從耶穌在馬太福音第七章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3-5 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節的用字遣詞，學到甚麼不錯的建議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你曾在與人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進行界線溝通前，必須先處理那些心理狀況嗎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你需要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先為什麼事情道歉才能打開對方的心門，讓他願意承認</a:t>
            </a:r>
            <a:r>
              <a:rPr lang="en-US" alt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	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自己的不當行為嗎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? </a:t>
            </a:r>
            <a:r>
              <a:rPr lang="zh-TW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請分享你的經驗與見證</a:t>
            </a:r>
            <a:r>
              <a:rPr lang="en-US" sz="28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(p.61-64)</a:t>
            </a:r>
            <a:endParaRPr lang="en-US" sz="28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l">
              <a:lnSpc>
                <a:spcPts val="4500"/>
              </a:lnSpc>
              <a:spcBef>
                <a:spcPts val="0"/>
              </a:spcBef>
              <a:spcAft>
                <a:spcPts val="800"/>
              </a:spcAft>
            </a:pPr>
            <a:endParaRPr lang="en-US" sz="28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45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arenR"/>
            </a:pPr>
            <a:endParaRPr lang="en-US" sz="28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765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09600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討論問題</a:t>
            </a:r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--</a:t>
            </a:r>
            <a:r>
              <a:rPr 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角色扮演</a:t>
            </a:r>
            <a:r>
              <a:rPr lang="en-US" sz="4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marL="400050" marR="0" indent="-40005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故事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爸爸是大學教授，女兒給父母買了很多衣服、鞋子，但他們不穿，一直穿又舊又退潮流的衣服和很舊的鞋子，女兒感覺自己在朋友面前很沒面子又無奈</a:t>
            </a:r>
            <a:endParaRPr lang="en-US" sz="24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31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女兒的需求：既關心爸爸，又想有面子，雖然也關注父親的面子，但以維護自己面子為主。</a:t>
            </a:r>
            <a:endParaRPr lang="en-US" altLang="zh-TW" sz="2400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爸爸的需求：關心女兒，自覺衣服夠穿就好，不習慣穿太流行花俏的衣服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父親的需求沒有錯，只是他的需要和女兒的需要不一致，他主要訴求是不想浪費，而女兒主要訴求是關心父母又想維護面子。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衝突點就在此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sz="24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228600" indent="-228600" algn="l">
              <a:lnSpc>
                <a:spcPts val="31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請輪流扮演女兒用 「具體描述事件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+ 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以正向無害方式表達對事件的感受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+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提出具體可行的改善辦法」來界線溝通</a:t>
            </a:r>
            <a:endParaRPr lang="en-US" sz="24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一個演練女兒，另一人當觀察員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請留意用詞是「感受」而不是「想法」，觀察員要指出用詞是不是用對了專談「感受」</a:t>
            </a:r>
            <a:r>
              <a:rPr lang="en-US" sz="2400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(p.52-54)</a:t>
            </a:r>
            <a:endParaRPr lang="en-US" sz="24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566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31863</TotalTime>
  <Words>3579</Words>
  <Application>Microsoft Office PowerPoint</Application>
  <PresentationFormat>On-screen Show (4:3)</PresentationFormat>
  <Paragraphs>152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DFKai-SB</vt:lpstr>
      <vt:lpstr>Arial</vt:lpstr>
      <vt:lpstr>Bodoni MT</vt:lpstr>
      <vt:lpstr>Calibri</vt:lpstr>
      <vt:lpstr>Symbol</vt:lpstr>
      <vt:lpstr>Wingdings</vt:lpstr>
      <vt:lpstr>Office Theme</vt:lpstr>
      <vt:lpstr>為衝突立界線 7-10章 優質溝通的基本要素 5-8 The Essentials of a Good conversation </vt:lpstr>
      <vt:lpstr>有效溝通奠基於健康的溝通方式</vt:lpstr>
      <vt:lpstr>優質溝通5-8 重點</vt:lpstr>
      <vt:lpstr>優質溝通要素五:緊扣主題</vt:lpstr>
      <vt:lpstr>優質溝通要素五:緊扣主題</vt:lpstr>
      <vt:lpstr>優質溝通要素五:緊扣主題</vt:lpstr>
      <vt:lpstr>優質溝通要素六:表達自己的感受</vt:lpstr>
      <vt:lpstr>優質溝通要素六:表達自己的感受</vt:lpstr>
      <vt:lpstr>優質溝通要素六:表達自己的感受</vt:lpstr>
      <vt:lpstr>優質溝通要素六:表達自己的感受</vt:lpstr>
      <vt:lpstr>優質溝通要素六:表達自己的感受</vt:lpstr>
      <vt:lpstr>優質溝通要素六:表達自己的感受</vt:lpstr>
      <vt:lpstr>優質溝通要素六:表達自己的感受</vt:lpstr>
      <vt:lpstr>優質溝通要素七:認可肯定對方</vt:lpstr>
      <vt:lpstr>優質溝通要素七:認可肯定對方</vt:lpstr>
      <vt:lpstr>優質溝通要素八:為你犯的錯道歉</vt:lpstr>
      <vt:lpstr>禱告範例</vt:lpstr>
      <vt:lpstr>討論問題</vt:lpstr>
      <vt:lpstr>討論問題</vt:lpstr>
      <vt:lpstr>討論問題--角色扮演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Ray Hwong</cp:lastModifiedBy>
  <cp:revision>1817</cp:revision>
  <cp:lastPrinted>2023-04-18T18:49:26Z</cp:lastPrinted>
  <dcterms:created xsi:type="dcterms:W3CDTF">2015-09-24T17:15:02Z</dcterms:created>
  <dcterms:modified xsi:type="dcterms:W3CDTF">2024-02-20T05:37:52Z</dcterms:modified>
</cp:coreProperties>
</file>