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0" r:id="rId3"/>
    <p:sldId id="292" r:id="rId4"/>
    <p:sldId id="293" r:id="rId5"/>
    <p:sldId id="294" r:id="rId6"/>
    <p:sldId id="295" r:id="rId7"/>
    <p:sldId id="296" r:id="rId8"/>
    <p:sldId id="297" r:id="rId9"/>
    <p:sldId id="272" r:id="rId10"/>
    <p:sldId id="275" r:id="rId11"/>
    <p:sldId id="258" r:id="rId12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797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3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50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011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745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487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5464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803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11/25/2019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11/25/2019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11/25/2019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24000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心思的戰場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9144000" cy="5181600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7-8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何為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正常的</a:t>
            </a:r>
            <a:r>
              <a:rPr lang="zh-TW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心思</a:t>
            </a:r>
            <a:endParaRPr lang="en-US" altLang="zh-TW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5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以斯貼</a:t>
            </a:r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小組</a:t>
            </a:r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Nov.26, 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2019</a:t>
            </a:r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66799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心思意念常出現的問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題之一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散漫的心思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1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無法集中、不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專一的心思，容易分心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(distracted)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，常不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能自主的心思亂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飄，特徵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914400" lvl="1" indent="-457200" algn="l">
              <a:lnSpc>
                <a:spcPts val="4100"/>
              </a:lnSpc>
              <a:buFontTx/>
              <a:buChar char="-"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世務紛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擾，腦海有甚麼念頭就想甚麼，對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生活、未來有許多的籌算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，或憂慮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(p.45)</a:t>
            </a:r>
          </a:p>
          <a:p>
            <a:pPr marL="914400" lvl="1" indent="-457200" algn="l">
              <a:lnSpc>
                <a:spcPts val="4100"/>
              </a:lnSpc>
              <a:buFontTx/>
              <a:buChar char="-"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緒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雜亂，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工作沒有效率</a:t>
            </a:r>
            <a:endParaRPr lang="en-US" altLang="zh-TW" sz="32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100"/>
              </a:lnSpc>
              <a:buFontTx/>
              <a:buChar char="-"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各種的迷惑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所混淆，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容易落入誘惑，被仇敵趁虛而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入→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沒有能力持守真理</a:t>
            </a:r>
            <a:endParaRPr lang="en-US" altLang="zh-TW" sz="32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1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1:13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所以要約束你們的心，（原文作束上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心中的腰）謹慎自守，專心盼望耶穌基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顯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現的時候所帶來給你們的恩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58200" y="63246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00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效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的更新我們的心思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將全人獻上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想降服，讓聖靈來掌管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，養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成好的紀律，常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思念屬天的事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12:1-2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8:5-6;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1:13;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西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3: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1-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敬拜帶下神的同在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安靜等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候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神，讓聖靈充滿，更新我們的靈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當聖靈說話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查驗後，要憑信心採取行動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</a:t>
            </a:r>
            <a:r>
              <a:rPr 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3: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1-</a:t>
            </a:r>
            <a:r>
              <a:rPr 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你們既然已經和基督一起復活了，如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今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督坐在天上上帝的右邊，你們就應該追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上的事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們要多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想天上的事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，不要只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的事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932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效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的更新我們的心思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03642"/>
            <a:ext cx="9144000" cy="5954358"/>
          </a:xfrm>
        </p:spPr>
        <p:txBody>
          <a:bodyPr>
            <a:noAutofit/>
          </a:bodyPr>
          <a:lstStyle/>
          <a:p>
            <a:pPr algn="l">
              <a:lnSpc>
                <a:spcPts val="3300"/>
              </a:lnSpc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禱讀、默想神的話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神的話充滿自己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的心思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不好的想法出現時，要用神的話來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查驗，並且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以拒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絕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1:1-2;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1:8)</a:t>
            </a:r>
          </a:p>
          <a:p>
            <a:pPr algn="l">
              <a:lnSpc>
                <a:spcPts val="33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有屬地的憂慮煩惱，禱告尋求，以神的話代替裏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面的負面思維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默想神的作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為，堅固提升我們的信心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約壹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5:4;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    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詩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48:9,143:4-5)</a:t>
            </a:r>
            <a:r>
              <a:rPr lang="zh-TW" altLang="en-US" sz="2000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0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1:8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你要常常誦念，日夜研讀這律法書，使你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遵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守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上所寫的一切話。這樣，你就會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成功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，事事順利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48:9;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143:5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上帝啊，在你的聖殿裡，我們默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念你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永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恆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的愛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我追想古時之日，思想你的一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切作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為，默念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的工作。</a:t>
            </a: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63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我們要思想哪些事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要讓腦海中充滿美善的事及從神而來的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的：不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藏虛假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的，道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德上裏外一致的事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敬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的：值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得尊重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的，含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有尊嚴，能引人敬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重、佩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事。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公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義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的：對的、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合理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的，對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神、對人都正直合理的事。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4:6-7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當一無掛慮，只要凡事藉著禱告、祈求和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，將你們所要的告訴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神，神所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賜給的那種超過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能理解的平安，就會透過耶穌基督，守護你們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緒和意念，使你們平靜、安詳。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凡是真實的、可敬的、公義的、清潔的、可愛的、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有美名的．若有甚麼德行、若有甚麼稱讚、這些事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你們都要思念。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459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我們要思想哪些事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清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潔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的：純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的，毫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無罪惡的成份和動機的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的：迷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，令人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悅、愛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慕的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有美名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的：有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名譽聲望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的，被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眾人所傳誦的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德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行：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專指道德方面超越的事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讚：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指博得人讚賞的事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不但是思念，而且保羅說這些事你們都要去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什麼時候我們願意遵行時，主的應許說：「賜平安的神就必與你們同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在」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們在我身上所學習的、所領受的、所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、所看見的，這些事你們都要去行；賜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平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的神，就必與你們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同在。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367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正常的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傾聽聖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的心思狀態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道人的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事而只有上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的靈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才知道上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帝的事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2:11)</a:t>
            </a:r>
          </a:p>
          <a:p>
            <a:pPr marL="514350" indent="-51435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神的靈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住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在人裏面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3:16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6:17)</a:t>
            </a:r>
          </a:p>
          <a:p>
            <a:pPr marL="514350" indent="-51435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聖靈的工作之一就是將神的智慧和心意告訴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啟示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1:17-18;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p.56)</a:t>
            </a:r>
          </a:p>
          <a:p>
            <a:pPr marL="514350" indent="-51435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人聽不見聖靈的主要原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因是「心思不正常」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思太忙碌，太多信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息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伯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33:14)(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找東西時，用想的，不是用找的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正常的心思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處於安息狀態的心思→才能接收到聖靈來的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智慧和心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>
              <a:lnSpc>
                <a:spcPts val="33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2:11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除了在人裡頭的靈，誰知道人的事；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像這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了神的靈，也沒有人知道神的事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3:16</a:t>
            </a:r>
            <a:r>
              <a:rPr lang="zh-TW" altLang="en-US" sz="2800" b="1" u="sng" dirty="0"/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們是神的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殿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的靈住在你們裡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頭</a:t>
            </a: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124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心思輔助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使心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思平靜安息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以心思輔助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我們的靈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與心思相通相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助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靈說話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心思賦予理解力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方言與翻方言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14350" indent="-51435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使心思平靜，安息不是不作事，乃是進入對神最深的信靠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10:41-42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瑪利亞與馬大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，具體方法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514350" indent="-514350" algn="l">
              <a:lnSpc>
                <a:spcPts val="3500"/>
              </a:lnSpc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方言禱告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14:14)</a:t>
            </a:r>
          </a:p>
          <a:p>
            <a:pPr marL="514350" indent="-514350" algn="l">
              <a:lnSpc>
                <a:spcPts val="3500"/>
              </a:lnSpc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操練安靜注視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花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時間安靜在主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62:1)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500"/>
              </a:lnSpc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禱讀聖經，默想神的話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</a:t>
            </a:r>
            <a:r>
              <a:rPr lang="zh-TW" altLang="en-US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en-US" altLang="zh-TW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14:14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我若用方言禱告，是我的</a:t>
            </a:r>
            <a:r>
              <a:rPr lang="zh-TW" altLang="en-US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靈禱告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，但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性沒有果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效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62:1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我的心默默無聲，專等候神；我的救恩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他而來</a:t>
            </a:r>
            <a:endParaRPr lang="en-US" altLang="zh-TW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912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93749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93751"/>
            <a:ext cx="9067800" cy="6064250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親愛的父神，我來到祢面前向你承認我過去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中的思緒大部分的時間都慢不經心，容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雜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亂、忙碌甚至焦慮充滿我的心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以致無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見你要對我說的話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祈求祢赦免我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求聖靈幫助我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常常回到祢的面前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安靜我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使我能夠保持隨時在聆聽接收你的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聲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音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的狀態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祈求聖靈充滿我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賜給我智慧與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示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讓我所做的每一個決定都在你的心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意，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的祝福與帶領下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奉主耶穌基督的聖名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阿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txBody>
          <a:bodyPr>
            <a:normAutofit/>
          </a:bodyPr>
          <a:lstStyle/>
          <a:p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067800" cy="5715000"/>
          </a:xfrm>
        </p:spPr>
        <p:txBody>
          <a:bodyPr>
            <a:noAutofit/>
          </a:bodyPr>
          <a:lstStyle/>
          <a:p>
            <a:pPr marL="514350" lvl="0" indent="-514350" algn="l">
              <a:lnSpc>
                <a:spcPts val="4500"/>
              </a:lnSpc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當我們大部分的日子裏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我們對於心中的思緒都慢不經心，這樣會帶來怎樣的後果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請舉例並分享你的經驗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(P.45) </a:t>
            </a:r>
          </a:p>
          <a:p>
            <a:pPr marL="514350" lvl="0" indent="-514350" algn="l">
              <a:lnSpc>
                <a:spcPts val="4500"/>
              </a:lnSpc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根據第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章我們如何有效的更新我們的心思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(P.43-48)</a:t>
            </a:r>
          </a:p>
          <a:p>
            <a:pPr marL="514350" lvl="0" indent="-514350" algn="l">
              <a:lnSpc>
                <a:spcPts val="4500"/>
              </a:lnSpc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根據腓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4:8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列出我們要思想哪些事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請你每天花一點時間觀察自己的心思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記錄你的想法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對照這段聖經所說的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帶來分享你的感想、回應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P.48-49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2001"/>
          </a:xfrm>
        </p:spPr>
        <p:txBody>
          <a:bodyPr>
            <a:no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1"/>
            <a:ext cx="9067800" cy="6095999"/>
          </a:xfrm>
        </p:spPr>
        <p:txBody>
          <a:bodyPr>
            <a:noAutofit/>
          </a:bodyPr>
          <a:lstStyle/>
          <a:p>
            <a:pPr lvl="0" algn="l">
              <a:lnSpc>
                <a:spcPts val="4500"/>
              </a:lnSpc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們一般的心思狀態是甚麼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甚麼是正常的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根據約伯記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33:14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神用各中方法向他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百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姓說話，但我們為甚麼聽不到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安息的心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聆聽聖靈的聲音有甚麼關連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驗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(p.55-57)</a:t>
            </a:r>
          </a:p>
          <a:p>
            <a:pPr lvl="0" algn="l">
              <a:lnSpc>
                <a:spcPts val="4500"/>
              </a:lnSpc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據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Joyce Myer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，我們如何「以心思輔助靈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我們能自由的讓聖靈透過我們的靈來工作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例舉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個具體方法使你的心思平靜安息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      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	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14:13-15; p.58-60)</a:t>
            </a:r>
          </a:p>
          <a:p>
            <a:pPr lvl="0" algn="l">
              <a:lnSpc>
                <a:spcPts val="4500"/>
              </a:lnSpc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分享你讀第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7-8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章最大的得著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586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8694</TotalTime>
  <Words>1178</Words>
  <Application>Microsoft Office PowerPoint</Application>
  <PresentationFormat>On-screen Show (4:3)</PresentationFormat>
  <Paragraphs>92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DFKai-SB</vt:lpstr>
      <vt:lpstr>新細明體</vt:lpstr>
      <vt:lpstr>Arial</vt:lpstr>
      <vt:lpstr>Calibri</vt:lpstr>
      <vt:lpstr>Office Theme</vt:lpstr>
      <vt:lpstr>心思的戰場</vt:lpstr>
      <vt:lpstr>心思意念常出現的問題之一:散漫的心思</vt:lpstr>
      <vt:lpstr>有效的更新我們的心思</vt:lpstr>
      <vt:lpstr>有效的更新我們的心思</vt:lpstr>
      <vt:lpstr>我們要思想哪些事</vt:lpstr>
      <vt:lpstr>我們要思想哪些事</vt:lpstr>
      <vt:lpstr>正常的心思-傾聽聖靈的心思狀態</vt:lpstr>
      <vt:lpstr>以心思輔助靈-使心思平靜安息</vt:lpstr>
      <vt:lpstr>禱告範例</vt:lpstr>
      <vt:lpstr>問題討論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</cp:lastModifiedBy>
  <cp:revision>332</cp:revision>
  <cp:lastPrinted>2019-10-03T15:09:34Z</cp:lastPrinted>
  <dcterms:created xsi:type="dcterms:W3CDTF">2015-09-24T17:15:02Z</dcterms:created>
  <dcterms:modified xsi:type="dcterms:W3CDTF">2019-11-26T03:58:50Z</dcterms:modified>
</cp:coreProperties>
</file>