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88" r:id="rId4"/>
    <p:sldId id="287" r:id="rId5"/>
    <p:sldId id="290" r:id="rId6"/>
    <p:sldId id="289" r:id="rId7"/>
    <p:sldId id="291" r:id="rId8"/>
    <p:sldId id="272" r:id="rId9"/>
    <p:sldId id="281" r:id="rId10"/>
    <p:sldId id="275" r:id="rId11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>
      <p:cViewPr varScale="1">
        <p:scale>
          <a:sx n="74" d="100"/>
          <a:sy n="74" d="100"/>
        </p:scale>
        <p:origin x="105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12/27/2019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8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32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5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27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963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51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質疑不信的</a:t>
            </a:r>
            <a:r>
              <a:rPr lang="zh-TW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主日學</a:t>
            </a:r>
            <a:endParaRPr lang="en-US" altLang="zh-TW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Dec.22, </a:t>
            </a:r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2019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799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質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疑與不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「相信」是在思想內接授某事是真的。「不信」就是否決它。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疑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Doubt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拉丁文是</a:t>
            </a:r>
            <a:r>
              <a:rPr lang="en-US" i="1" dirty="0" err="1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dubitare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，意即「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two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或兩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極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疑就是在信與不信的「兩極」中揺擺不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王下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18:21;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1:6-8)</a:t>
            </a:r>
            <a:endParaRPr lang="en-US" altLang="zh-TW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王下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18:21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以利亞前來對眾民說：“你們</a:t>
            </a:r>
            <a:r>
              <a:rPr lang="zh-TW" altLang="en-US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心持兩意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到幾時呢？若耶和華是　神，就當順從耶和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華；若巴力是　神，就當順從巴力。”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1:6-8</a:t>
            </a: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現代譯本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疑惑的人好像海中的波浪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風吹動，翻騰不已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。這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樣的人</a:t>
            </a:r>
            <a:r>
              <a:rPr lang="zh-TW" altLang="en-US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三心兩意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搖</a:t>
            </a:r>
            <a:r>
              <a:rPr lang="zh-TW" altLang="en-US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擺不定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，別想從主那裡得到甚麼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dirty="0" smtClean="0"/>
              <a:t> 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799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質疑與不信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質疑是魔鬼用「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神的話敵對或扭曲」的方形式在思想裏攻擊我們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2:16-17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3:1 )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疑導致一個人搖擺在兩種看法裏，使人情緒不安，沮喪，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慮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不信則導致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悖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逆不順服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9:23;)</a:t>
            </a:r>
          </a:p>
          <a:p>
            <a:pPr algn="l">
              <a:lnSpc>
                <a:spcPts val="4000"/>
              </a:lnSpc>
            </a:pP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創</a:t>
            </a:r>
            <a:r>
              <a:rPr lang="en-US" altLang="zh-TW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2:16-17</a:t>
            </a:r>
            <a:r>
              <a:rPr lang="zh-TW" altLang="en-US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神說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園中各樣樹上的果子，你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可以隨意吃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蛇對女人說「神豈是真說不許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你們吃園中所有樹上的果子嗎？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申</a:t>
            </a:r>
            <a:r>
              <a:rPr lang="en-US" altLang="zh-TW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9:23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耶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你們上去得我所賜給你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地。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違背了耶和華你們神的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命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令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，不信服他，不聽從他的話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547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23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幾種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質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疑不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原因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因受傷而失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望的懷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「那位自稱是虔誠的基督徒做出這種事傷害我，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我懷疑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信仰是真的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嗎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我怎能信他所信的神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」←→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注目在耶穌身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上，看神不看人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有理性障礙的懷疑者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「耶穌真的從死裡復活嗎？」「上帝怎能是一體又是三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位呢？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」除去此類懷疑的方法是需要時間去閱讀，研究，思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考，並用信心接受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信心的跳躍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11:1)</a:t>
            </a:r>
          </a:p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我現在沒空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子長大，等我退休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←→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重整我們生活中的優先次序，好讓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我們有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時間去思想永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恆（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非只是今世）的問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2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不負責任的懷疑者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「我要自由自在，因此我不願對任何事委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身」除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去此類懷疑的方法是操練責任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感，特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是對自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的靈魂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負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責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54864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73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信心的重要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96834"/>
            <a:ext cx="9144000" cy="6061166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信心是基督教信仰的根基</a:t>
            </a:r>
            <a:r>
              <a:rPr lang="zh-TW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神的救恩通過信心而成就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dirty="0" err="1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Ephe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弗2：8-9)</a:t>
            </a: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心是全人得醫治、禱告蒙應允的基礎(</a:t>
            </a:r>
            <a:r>
              <a:rPr lang="en-US" altLang="zh-TW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Matt</a:t>
            </a:r>
            <a:r>
              <a:rPr lang="zh-TW" altLang="en-US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太15：21-2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</a:t>
            </a:r>
            <a:r>
              <a:rPr lang="en-US" altLang="zh-TW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Mark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6:1-6;Matt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21:22</a:t>
            </a:r>
            <a:r>
              <a:rPr lang="en-US" altLang="zh-TW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zh-TW" altLang="en-US" dirty="0">
              <a:solidFill>
                <a:srgbClr val="0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信心是得勝仇敵的攻擊，進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息的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鑰匙，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能交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託、信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靠神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約壹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5:4;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15:13;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4:11;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p.83-84)</a:t>
            </a:r>
          </a:p>
          <a:p>
            <a:pPr algn="l">
              <a:lnSpc>
                <a:spcPts val="3300"/>
              </a:lnSpc>
            </a:pPr>
            <a:r>
              <a:rPr lang="en-US" altLang="zh-TW" u="sng" dirty="0" err="1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panose="020B0604020202020204" pitchFamily="34" charset="0"/>
              </a:rPr>
              <a:t>Ephe</a:t>
            </a:r>
            <a:r>
              <a:rPr lang="zh-TW" altLang="en-US" u="sng" dirty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弗2：8-</a:t>
            </a:r>
            <a:r>
              <a:rPr lang="zh-TW" altLang="en-US" u="sng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9</a:t>
            </a:r>
            <a:r>
              <a:rPr lang="zh-TW" altLang="en-US" dirty="0" smtClean="0">
                <a:solidFill>
                  <a:srgbClr val="0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們得救是本乎恩、也因著信、這並不是出於自己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、乃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　神所賜的． 也不是出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為、免得有人自誇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Rom</a:t>
            </a:r>
            <a:r>
              <a:rPr lang="zh-TW" altLang="en-US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15:13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但願使人有盼望的　神、因信、將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般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的喜樂平安、充滿你們的心、使你們藉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靈的能力、大有盼望。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85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得勝質疑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讓信心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不斷增</a:t>
            </a:r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長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0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宣告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話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把神的話不斷的說出來，神的話語帶著能力，人在信心中繼續說（或做）神的話，就有創造力被釋放出來，不斷的經歷神的能力會提升我們的信心。</a:t>
            </a:r>
          </a:p>
          <a:p>
            <a:pPr algn="l">
              <a:lnSpc>
                <a:spcPts val="4000"/>
              </a:lnSpc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(例如宣告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在基督裡，我凡事富足」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在基督裡，我所需用的都充足！」林前1:5;腓4:19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持守從神領受的異象、目標，並專注在造就增強信心的事上，放下理性的分析，情緒的感覺，定意選擇相信神，信靠他的信實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.(p.80-81)</a:t>
            </a:r>
          </a:p>
          <a:p>
            <a:pPr algn="l">
              <a:lnSpc>
                <a:spcPts val="4000"/>
              </a:lnSpc>
            </a:pPr>
            <a:r>
              <a:rPr lang="en-US" altLang="zh-TW" sz="2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sz="2800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45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799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得勝質疑</a:t>
            </a:r>
            <a:r>
              <a:rPr lang="en-US" altLang="zh-TW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讓信心</a:t>
            </a: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不斷增長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algn="l">
              <a:lnSpc>
                <a:spcPts val="36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靠著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靈所賜的能力站穩在真理中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真正的信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僅是對真理的認知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，更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是意志的降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服，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情況明顯不利時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仍然持續作對的事情，即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用真理的帶子束腰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6:14; p.80)</a:t>
            </a:r>
          </a:p>
          <a:p>
            <a:pPr algn="l">
              <a:lnSpc>
                <a:spcPts val="3600"/>
              </a:lnSpc>
            </a:pP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常常悔改、回轉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持無虧的良心(提前1：19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lang="en-US" altLang="zh-TW" u="sng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6:14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所以要站穩了、用真理當作帶子束腰、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公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義當作護心鏡遮胸</a:t>
            </a:r>
            <a:r>
              <a:rPr lang="zh-TW" altLang="en-US" dirty="0"/>
              <a:t>． </a:t>
            </a:r>
          </a:p>
          <a:p>
            <a:pPr algn="l">
              <a:lnSpc>
                <a:spcPts val="3600"/>
              </a:lnSpc>
            </a:pPr>
            <a:r>
              <a:rPr lang="zh-TW" altLang="en-US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提前1：1</a:t>
            </a:r>
            <a:r>
              <a:rPr lang="zh-TW" altLang="en-US" u="sng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常存信心、和無虧的良心．有人丟棄良心、就在真道上如同船破壞了一般。 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holding on to faith and a good conscience. Some have rejected these and so have shipwrecked their faith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當不顧良心時，信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心就像船舶遭到了海難那樣被毀滅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altLang="zh-TW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441325"/>
          </a:xfrm>
        </p:spPr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440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9374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1"/>
            <a:ext cx="9067800" cy="6172200"/>
          </a:xfrm>
        </p:spPr>
        <p:txBody>
          <a:bodyPr>
            <a:noAutofit/>
          </a:bodyPr>
          <a:lstStyle/>
          <a:p>
            <a:pPr algn="l"/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，仇敵經常試圖要以不信的意念充滿我的心，讓我否定你對我的愛。可是我要像亞伯拉罕一樣，堅定站立在你的應許上。謝謝你讓我確信祢永遠與我同在，並讓我知道世上沒有任何事情能叫我與祢的愛隔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14:17;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8:38-39)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</a:p>
          <a:p>
            <a:pPr algn="l"/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是的，主啊，我是寶貴的，因為祢造我可貴。祢是無所不能的上帝，求祢教導我如何勝過我猜疑的本性，讓我銘記「當你選派一個使命給我時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你必定賜下完成工作的信心和能力」，求聖靈充滿我，將神的愛澆灌我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，幫助我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聽見你的話的時候，有信心與力量去行出來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4500"/>
              </a:lnSpc>
            </a:pP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 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5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067800" cy="6172201"/>
          </a:xfrm>
        </p:spPr>
        <p:txBody>
          <a:bodyPr>
            <a:noAutofit/>
          </a:bodyPr>
          <a:lstStyle/>
          <a:p>
            <a:pPr algn="l"/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父神啊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!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求你赦免我一切已知道的罪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具體說出你所知道的罪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和我裏面隱而未現的罪，用你的寶血洗淨我，讓我有一顆無虧的良心，除去我心中的不信與疑惑，求主幫助我挪去這一切信心的攔阻。賜給我智慧啟示的靈，讓我能明白祢，認識祢，將祢的性情朔造在我裡面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主啊！幫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助我時時處處以祢為念，賜給我信心，讓我明白我生命中所遇到的每一件事，都是祢許可的，賜給我信心將一切交托給祢，信靠祢，給我耐心等候並相信祢要藉著這些事使我得益處，相信祢必定能帶領我進入寬闊、自由美好的明天。奉我主耶穌基督的聖名禱告，阿們。 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846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396874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876"/>
            <a:ext cx="9067800" cy="6461124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根據太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14:22-31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和可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6:1-6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兩段聖經的例子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不信的後果是甚麼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我們如何使我們的信心增長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請分享生命中你讓你的理性引導或由裏面的靈引導的經歷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  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雅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1:5-7;p.81)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 撒但為甚麼要攻擊我們的信心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牠如何攻擊我們的信心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你如何查覺自己被質疑和不信攻擊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(p.78-79)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 質疑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(doubt)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和不信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(unbelieve)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有何不同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當我們處在困難的環境中時或當我們的生命遇到風暴時，我們如何得勝質疑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(doubt)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和不信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(unbelieve)?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請分享你的見證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(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14:24-32;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4:18-21;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弗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6:14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P.78-85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2800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+mj-lt"/>
              <a:buAutoNum type="arabicPeriod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11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12471</TotalTime>
  <Words>1454</Words>
  <Application>Microsoft Office PowerPoint</Application>
  <PresentationFormat>On-screen Show (4:3)</PresentationFormat>
  <Paragraphs>75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DFKai-SB</vt:lpstr>
      <vt:lpstr>DFKai-SB</vt:lpstr>
      <vt:lpstr>新細明體</vt:lpstr>
      <vt:lpstr>Arial</vt:lpstr>
      <vt:lpstr>Calibri</vt:lpstr>
      <vt:lpstr>Office Theme</vt:lpstr>
      <vt:lpstr>心思的戰場</vt:lpstr>
      <vt:lpstr>質疑與不信</vt:lpstr>
      <vt:lpstr>質疑與不信</vt:lpstr>
      <vt:lpstr>幾種質疑不信的原因</vt:lpstr>
      <vt:lpstr>信心的重要</vt:lpstr>
      <vt:lpstr>得勝質疑_讓信心不斷增長 </vt:lpstr>
      <vt:lpstr>得勝質疑_讓信心不斷增長</vt:lpstr>
      <vt:lpstr>禱告範例</vt:lpstr>
      <vt:lpstr>禱告範例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He5778Lord</cp:lastModifiedBy>
  <cp:revision>454</cp:revision>
  <cp:lastPrinted>2019-12-17T07:06:49Z</cp:lastPrinted>
  <dcterms:created xsi:type="dcterms:W3CDTF">2015-09-24T17:15:02Z</dcterms:created>
  <dcterms:modified xsi:type="dcterms:W3CDTF">2019-12-27T22:15:31Z</dcterms:modified>
</cp:coreProperties>
</file>