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95" r:id="rId4"/>
    <p:sldId id="292" r:id="rId5"/>
    <p:sldId id="288" r:id="rId6"/>
    <p:sldId id="293" r:id="rId7"/>
    <p:sldId id="294" r:id="rId8"/>
    <p:sldId id="272" r:id="rId9"/>
    <p:sldId id="296" r:id="rId10"/>
    <p:sldId id="275" r:id="rId11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9" autoAdjust="0"/>
  </p:normalViewPr>
  <p:slideViewPr>
    <p:cSldViewPr>
      <p:cViewPr varScale="1">
        <p:scale>
          <a:sx n="72" d="100"/>
          <a:sy n="72" d="100"/>
        </p:scale>
        <p:origin x="461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197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903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88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53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650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24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12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憂慮不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主日</a:t>
            </a: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學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Jan.12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2020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47749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憂慮不安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47750"/>
            <a:ext cx="9144000" cy="581025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心靈深處ㄧ種不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環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境影響的安息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完全平安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perfect peace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26:3;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14:27;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4:1)</a:t>
            </a:r>
          </a:p>
          <a:p>
            <a:pPr marL="914400" lvl="1" indent="-457200" algn="l">
              <a:lnSpc>
                <a:spcPts val="3200"/>
              </a:lnSpc>
              <a:buFontTx/>
              <a:buChar char="-"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希伯來文是「平安、平安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」→神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願意回應憂慮的人的禱告，向他們賜下雙倍的平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</a:t>
            </a:r>
            <a:endParaRPr lang="en-US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憂慮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是一種侷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促不安，感到煩亂又無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助的情緒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是貼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在你心頭，沒法放下，使你心煩的感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/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是對未來可能（或不可能）發生的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事存不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良的擔心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慮是從魔鬼來的攻擊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以錯謬的思想欺騙我們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使我們心思煩亂，身心無法正常運作，以致讓牠有機會來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偷竊神給我們的豐盛生命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10:10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26:3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心倚賴你的，你必保守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他「十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安」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為他倚靠你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019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76299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兩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種憂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慮</a:t>
            </a:r>
            <a:endParaRPr lang="en-US" altLang="zh-TW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4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消極有害、讓人軟弱的憂慮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使我們消耗精神、心力，不能成就任何美好的事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是憤怒、焦慮、壓力、擔心、沮喪、恐懼、緊張、恐慌和焦躁等負面情緒的溫床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6:25-34)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4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積極正向的操心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發生的事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情正確評估，負責的面對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11:28;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2:20)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6:25-34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不要為生命憂慮吃什麼，喝什麼；為身體憂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穿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都是外邦人所求的，你們需用的這一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西，你們的天父是知道的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們要先求他的國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的義，這些東西都要加給你們了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11:28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除了這外面的事，還有為眾教會掛心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的事，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天壓在我身上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547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81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4774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過度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心變「有害的憂慮」的徵候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對未發生的事侷促不安，無法入睡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因不安全感造成的憂慮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任何時候只要放鬆自己就有罪惡感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←→禱告讓聖靈醫治記憶的創傷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任何時候，總會找到使自己擔驚受怕、恐慌的事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拒絕正視自己的感覺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想方設法合理化自己的憂慮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凡事都歸咎於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他人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/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547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26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28699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改變心思克服憂慮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宣告神的話勝過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慮的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攻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擊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10:5)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不看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環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境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，將重擔卸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，因為上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帝看顧一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55:22;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5:7;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13:5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62:8</a:t>
            </a:r>
            <a:r>
              <a:rPr lang="zh-TW" altLang="en-US" sz="32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200" b="1" dirty="0" smtClean="0">
                <a:solidFill>
                  <a:schemeClr val="tx1"/>
                </a:solidFill>
              </a:rPr>
              <a:t> </a:t>
            </a:r>
            <a:endParaRPr lang="en-US" altLang="zh-TW" sz="3200" b="1" dirty="0" smtClean="0">
              <a:solidFill>
                <a:schemeClr val="tx1"/>
              </a:solidFill>
            </a:endParaRPr>
          </a:p>
          <a:p>
            <a:pPr marL="571500" indent="-5715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活在今天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將過去和未來關在門外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6:34)</a:t>
            </a:r>
          </a:p>
          <a:p>
            <a:pPr algn="l">
              <a:lnSpc>
                <a:spcPts val="34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55:22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要把你的重擔卸給耶和華，他必撫養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他永不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人動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5:7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們要將一切的憂慮卸給　神、因為他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顧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6:34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以，不要為明天憂慮，因為明天自有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憂慮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難處一天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夠了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547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23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具體行動克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服憂慮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6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接受不可能改變的事 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可能發生的最壞情況是甚麼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971550" lvl="1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危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機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處理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接受事實，將損傷降到最低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6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讓神介入，靠著神改變那可以改變的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6:33)</a:t>
            </a:r>
          </a:p>
          <a:p>
            <a:pPr algn="l">
              <a:lnSpc>
                <a:spcPts val="36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6:33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他的國和他的義，這些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要加給你們了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547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39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具體行動克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服憂慮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分析並解決問題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步驟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收集事實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「我憂慮甚麼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」「我能做甚麼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我們的憂慮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大部分來自我們的想像，而非事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評估事實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問題是甚麼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原因在哪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有哪些解決方案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禱告，作出決定，立刻採取行動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6:33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他的國和他的義，這些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要加給你們了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547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015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9374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399"/>
            <a:ext cx="9067800" cy="5943601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求你向我顯明導致我憂慮、愁苦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昏、淒慘等感覺的原因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祢的話語說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將一切的憂慮卸給上帝，因為祂顧念你」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5:7)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。父神啊！ 感謝祢是顧念我的神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祢幫助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我放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手把我現在一切的憂慮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卸給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感謝祢，我相信祢話語的應許，你會扶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，顧念我。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是我的避難所，是賜力量的神，是我患難中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的幫助，因此我不害怕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46:1)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我相信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論我出我入，祢都保護我，從今時直到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遠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121:8)</a:t>
            </a:r>
          </a:p>
          <a:p>
            <a:pPr algn="l">
              <a:lnSpc>
                <a:spcPts val="4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9374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599"/>
            <a:ext cx="9067800" cy="5867401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啊，我要向祢陳明我的需要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具體的向神說出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，祈求祢按著祢的應許，將那種超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所能理解的平安賜給我，代替我裡面的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，使我的情緒和意念，充滿平靜、安詳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4:6-7)</a:t>
            </a:r>
          </a:p>
          <a:p>
            <a:pPr algn="l">
              <a:lnSpc>
                <a:spcPts val="40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父神啊！求你賜給我恩典讓我不再憂慮，救我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一切有害健康的操心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放我，使我得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由。奉主耶穌基督的聖名禱告，阿們。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24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067800" cy="5867400"/>
          </a:xfrm>
        </p:spPr>
        <p:txBody>
          <a:bodyPr>
            <a:noAutofit/>
          </a:bodyPr>
          <a:lstStyle/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 及聖經加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5:22,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15:4,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6:25-34,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，彼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5:7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請描述憂慮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(worry)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(anxiety)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的定義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根據上面經文甚麼是平安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我們如何得著平安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15:4-5)?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一個人會「過度操心」的原因是甚麼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思，多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少時候是積極正向的操心，多少時候是有害的憂慮不安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為甚麼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請分享你如何「逃出」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憂慮不安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6:25-34) p.89-93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我們如何贏得對焦慮不安的爭戰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10:5;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P.94-99)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14267</TotalTime>
  <Words>1056</Words>
  <Application>Microsoft Office PowerPoint</Application>
  <PresentationFormat>On-screen Show (4:3)</PresentationFormat>
  <Paragraphs>80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DFKai-SB</vt:lpstr>
      <vt:lpstr>新細明體</vt:lpstr>
      <vt:lpstr>Arial</vt:lpstr>
      <vt:lpstr>Calibri</vt:lpstr>
      <vt:lpstr>Office Theme</vt:lpstr>
      <vt:lpstr>心思的戰場</vt:lpstr>
      <vt:lpstr>憂慮不安</vt:lpstr>
      <vt:lpstr> 兩種憂慮</vt:lpstr>
      <vt:lpstr>過度操心變「有害的憂慮」的徵候  </vt:lpstr>
      <vt:lpstr>改變心思克服憂慮 </vt:lpstr>
      <vt:lpstr>具體行動克服憂慮</vt:lpstr>
      <vt:lpstr>具體行動克服憂慮</vt:lpstr>
      <vt:lpstr>禱告範例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</cp:lastModifiedBy>
  <cp:revision>511</cp:revision>
  <cp:lastPrinted>2019-12-17T07:06:49Z</cp:lastPrinted>
  <dcterms:created xsi:type="dcterms:W3CDTF">2015-09-24T17:15:02Z</dcterms:created>
  <dcterms:modified xsi:type="dcterms:W3CDTF">2020-01-18T21:32:09Z</dcterms:modified>
</cp:coreProperties>
</file>