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5" r:id="rId3"/>
    <p:sldId id="260" r:id="rId4"/>
    <p:sldId id="304" r:id="rId5"/>
    <p:sldId id="297" r:id="rId6"/>
    <p:sldId id="307" r:id="rId7"/>
    <p:sldId id="308" r:id="rId8"/>
    <p:sldId id="310" r:id="rId9"/>
    <p:sldId id="306" r:id="rId10"/>
    <p:sldId id="309" r:id="rId11"/>
    <p:sldId id="272" r:id="rId12"/>
    <p:sldId id="275" r:id="rId1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14" autoAdjust="0"/>
    <p:restoredTop sz="92749" autoAdjust="0"/>
  </p:normalViewPr>
  <p:slideViewPr>
    <p:cSldViewPr>
      <p:cViewPr varScale="1">
        <p:scale>
          <a:sx n="79" d="100"/>
          <a:sy n="79" d="100"/>
        </p:scale>
        <p:origin x="938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02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4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86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879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3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004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86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99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1571105"/>
          </a:xfrm>
        </p:spPr>
        <p:txBody>
          <a:bodyPr>
            <a:normAutofit/>
          </a:bodyPr>
          <a:lstStyle/>
          <a:p>
            <a:r>
              <a:rPr lang="zh-TW" alt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被動的心思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14600"/>
            <a:ext cx="9144000" cy="4343400"/>
          </a:xfrm>
        </p:spPr>
        <p:txBody>
          <a:bodyPr>
            <a:noAutofit/>
          </a:bodyPr>
          <a:lstStyle/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(The 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Passive Mind)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波特蘭靈糧堂 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February 09,  2020 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tinoou" pitchFamily="2" charset="-128"/>
              <a:ea typeface="Antinoou" pitchFamily="2" charset="-128"/>
              <a:cs typeface="Arial Unicode MS" panose="020B0604020202020204" pitchFamily="34" charset="-128"/>
            </a:endParaRPr>
          </a:p>
          <a:p>
            <a:pPr>
              <a:lnSpc>
                <a:spcPts val="4200"/>
              </a:lnSpc>
              <a:defRPr/>
            </a:pP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36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神能力彰顯在我們生命中的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目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為祂做見證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1:8)</a:t>
            </a:r>
          </a:p>
          <a:p>
            <a:pPr marL="971550" lvl="1" indent="-51435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傳福音的見證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生命、生活的見證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著神的形像作一個有思想、有理智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、有智慧能力，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被更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新的人，活出他的旨意，彰顯他的榮耀（弗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5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但聖靈降臨在你們身上，你們就必得著能力，並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耶路撒冷、猶太全地，和撒瑪利亞，直到地極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我的見證。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並且穿上新人；這新人是照著神的形像造的，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理的仁義和聖潔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現代版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穿上「新我」；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我是照著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形像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造的，表現在真理所產生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正義和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聖潔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2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神能力彰顯在我們生命中的條件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300"/>
              </a:lnSpc>
              <a:buFont typeface="+mj-lt"/>
              <a:buAutoNum type="arabicPeriod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將自己的意志向神降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服，甘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願照神的旨意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情感和目標上降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放棄一切自己的計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畫，毫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不猶疑地順服，不計任何代價去實現神用超自然的方式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向我們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所啟示的旨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是我們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憑自己的計畫和理智所設想出來的神的旨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300"/>
              </a:lnSpc>
              <a:buFont typeface="+mj-lt"/>
              <a:buAutoNum type="arabicPeriod"/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合作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與神的靈合作，得著神的能力與智慧作選擇，以自由的靈行祂的旨意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是一個身心都不受奴役的自由人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不要效法這個世界，只要心意更新而變化，叫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察驗何為神的善良、純全、可喜悅的旨意。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要，也不命令人靜止不動，因為他是在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人裏面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透過人作工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，神要求人有理智的行動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心意更新而變化」 察驗、明白神的旨意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知道甚麼是良好、完美、上帝所喜歡的 ）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019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5611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兩種情</a:t>
            </a:r>
            <a:r>
              <a:rPr lang="zh-TW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況</a:t>
            </a:r>
            <a:r>
              <a:rPr lang="zh-TW" altLang="en-US" sz="4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會讓魔鬼阻擋神的工作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會妨礙人與神的靈合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59:2)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的被動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意志與心思上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的被動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59:2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你們的罪孽使你們與神隔絕；你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惡使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他掩面不聽你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endParaRPr lang="en-US" dirty="0"/>
          </a:p>
          <a:p>
            <a:pPr algn="l">
              <a:lnSpc>
                <a:spcPts val="4000"/>
              </a:lnSpc>
              <a:defRPr/>
            </a:pP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53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被動的現象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600"/>
              </a:lnSpc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再依自己的意志行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2:13)</a:t>
            </a: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誤的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以為向神降服就是根本不使用自己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誤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以為神會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在我們生活一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切事上代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替我們的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意志行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變得不冷不熱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缺少渴慕，缺少感動，漠不關心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懶惰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果心裡不願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沒有感動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可以不做當作的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願意讚美時才讚美，願意時才施捨，願意時才委身，願意服事時才服事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動過度，無法控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制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情緒行動，沒有節制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2:13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為你們立志行事，都是神在你們心裏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運行，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要成就他的美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上帝在你們心中激勵你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們，使你們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按照他美好的旨意而行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3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被動的現象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要採取行動時不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因為認為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神代替我立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志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再選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不再作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決定，以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為神會在環境裏，或透過別人，為我們下決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看見神幫助人的原則是透過人自己的意志力，而不是代替人行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從不代替人「立志」，不論人作甚麽，他必須為自己的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行為負責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2:16-17)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2:16-17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園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中各樣樹上的果子，你可以隨意吃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別善惡樹上的果子，你不可吃，因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吃的日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定死</a:t>
            </a:r>
            <a:endParaRPr lang="en-US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被動的現象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500"/>
              </a:lnSpc>
              <a:buAutoNum type="arabicPeriod" startAt="3"/>
            </a:pP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猶豫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輕率</a:t>
            </a:r>
            <a:endParaRPr lang="en-US" altLang="zh-TW" sz="36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像在凡事上都受了一種看不見的阻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擋，心思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飄來飄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去，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變得無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焦躁不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與四周的事物格格不入</a:t>
            </a:r>
            <a:endParaRPr lang="en-US" altLang="zh-TW" sz="36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拖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延，怠慢</a:t>
            </a:r>
            <a:r>
              <a:rPr lang="en-US" altLang="zh-TW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常常沒有理由或</a:t>
            </a:r>
            <a:r>
              <a:rPr lang="zh-TW" altLang="en-US" sz="36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理由不充足的掛</a:t>
            </a:r>
            <a:r>
              <a:rPr lang="zh-TW" altLang="en-US" sz="36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慮，很難憑意志做正確的決定，以致總是拖延，怠慢</a:t>
            </a:r>
            <a:endParaRPr lang="en-US" altLang="zh-TW" sz="36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921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管理我們的心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勝過被動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勝過意志中的被動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不讓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心思處於被動的狀態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被ㄧ種外來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量所驅動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，要刻意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的主動思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考，以神的話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語和旨意為準則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，根據自己所知的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正確做法，採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取行動向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心思不依賴感覺，也不被情感支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配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克服感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肉體的慾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動尋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求神的旨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意，憑信心，順從聖靈的帶領，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勇敢的踏出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4000"/>
              </a:lnSpc>
              <a:defRPr/>
            </a:pPr>
            <a:r>
              <a:rPr lang="zh-TW" altLang="en-US" sz="3200" dirty="0" smtClean="0"/>
              <a:t>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3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管理我們的心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勝過被動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要讓心思處於倒空或空檔的狀態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沒有任何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想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心中充滿神的話</a:t>
            </a:r>
            <a:endParaRPr lang="en-US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讓心思保持平安，思念尊貴美善的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       </a:t>
            </a:r>
            <a:r>
              <a:rPr 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4:6-8, 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3:1-2)</a:t>
            </a: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4:8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凡是真實的、可敬的、公義的、清潔的、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的、有美名的，若有什麼德行，若有什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讚，這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事你們都要思念</a:t>
            </a: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3:1-2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們若真與基督一同復活，就當求在上面的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‧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們要思念上面的事，不要思念地上的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 </a:t>
            </a:r>
            <a:endParaRPr lang="en-US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55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89" y="152400"/>
            <a:ext cx="9144000" cy="990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管理我們的心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思</a:t>
            </a:r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勝過被動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lvl="0" algn="l">
              <a:lnSpc>
                <a:spcPts val="3500"/>
              </a:lnSpc>
              <a:defRPr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正確的心思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致帶來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不要人被動，乃要人積極的與祂同工合作，神不要人機械式的接受祂的啟示，乃是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要我們殷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勤的運用自己的心思，「奪回被擄去的心思意念，使其順服基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督」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10:5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謙卑，不落入「自以為是、自大、自足」的自欺之中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謹守、儆醒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保持平衡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5:8)</a:t>
            </a:r>
          </a:p>
          <a:p>
            <a:pPr lvl="0" algn="l">
              <a:lnSpc>
                <a:spcPts val="35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10:5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將各樣的計謀，各樣攔阻人認識神的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自高之事，一概攻破了，又將人所有的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奪回，使他都順服基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務要謹守警醒。因為你們的仇敵魔鬼，如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同吼叫的獅子，遍地遊行，尋找可吞吃的人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500"/>
              </a:lnSpc>
              <a:defRPr/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0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19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067800" cy="6096000"/>
          </a:xfrm>
        </p:spPr>
        <p:txBody>
          <a:bodyPr>
            <a:noAutofit/>
          </a:bodyPr>
          <a:lstStyle/>
          <a:p>
            <a:pPr algn="l"/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親愛的父神，我來到祢面前向你承認我過去常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膽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怯被動，對知道對的事沒有積極去做，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常喜歡拖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延應當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作的事，現在我悔改在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，求祢赦免我，用耶穌基督的寶血洗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啊！我立志成為勇敢有行動力的人，我願意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的話存記在我心，並實現在我的生活中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求聖靈充滿我，賜我清晰的頭腦明白你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，賜我能力和智慧做正確的選擇，給我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與力量，讓我勇敢的向前行，以自由的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極活出你的旨意，奉主耶穌基督的聖名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告，啊們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067800" cy="61722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你有注意自己比較少批評論斷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少懷疑別人了嗎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甚麼是「被動的心思」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抱著這樣的心思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對我們人際關係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屬靈生命有甚麼負面影響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4:6;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5:8;  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提後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1:6) p.115-116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我們該如何行以勝過「被動的心思」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p.117-123</a:t>
            </a:r>
          </a:p>
          <a:p>
            <a:pPr marL="514350" lvl="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「正確的行動始於正確的心思」，列一份清單，記錄您花時間思考的事情，哪些是你覺得應該改變？哪些是你認為要多花時間思考的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請分想你觀察的結果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51435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17635</TotalTime>
  <Words>1472</Words>
  <Application>Microsoft Office PowerPoint</Application>
  <PresentationFormat>On-screen Show (4:3)</PresentationFormat>
  <Paragraphs>93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Antinoou</vt:lpstr>
      <vt:lpstr>Arial Unicode MS</vt:lpstr>
      <vt:lpstr>DFKai-SB</vt:lpstr>
      <vt:lpstr>DFKai-SB</vt:lpstr>
      <vt:lpstr>PMingLiU</vt:lpstr>
      <vt:lpstr>PMingLiU</vt:lpstr>
      <vt:lpstr>Arial</vt:lpstr>
      <vt:lpstr>Calibri</vt:lpstr>
      <vt:lpstr>Office Theme</vt:lpstr>
      <vt:lpstr>被動的心思</vt:lpstr>
      <vt:lpstr> 神能力彰顯在我們生命中的目的</vt:lpstr>
      <vt:lpstr> 神能力彰顯在我們生命中的條件</vt:lpstr>
      <vt:lpstr>兩種情況會讓魔鬼阻擋神的工作</vt:lpstr>
      <vt:lpstr>被動的現象</vt:lpstr>
      <vt:lpstr>被動的現象</vt:lpstr>
      <vt:lpstr>被動的現象</vt:lpstr>
      <vt:lpstr>管理我們的心思-勝過被動</vt:lpstr>
      <vt:lpstr>管理我們的心思-勝過被動</vt:lpstr>
      <vt:lpstr>管理我們的心思-勝過被動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He5778Lord</cp:lastModifiedBy>
  <cp:revision>600</cp:revision>
  <cp:lastPrinted>2019-12-17T07:06:49Z</cp:lastPrinted>
  <dcterms:created xsi:type="dcterms:W3CDTF">2015-09-24T17:15:02Z</dcterms:created>
  <dcterms:modified xsi:type="dcterms:W3CDTF">2020-02-10T05:03:21Z</dcterms:modified>
</cp:coreProperties>
</file>