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0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272" r:id="rId11"/>
    <p:sldId id="296" r:id="rId12"/>
    <p:sldId id="275" r:id="rId13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49" autoAdjust="0"/>
  </p:normalViewPr>
  <p:slideViewPr>
    <p:cSldViewPr>
      <p:cViewPr varScale="1">
        <p:scale>
          <a:sx n="73" d="100"/>
          <a:sy n="73" d="100"/>
        </p:scale>
        <p:origin x="60" y="6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6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6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6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5" tIns="46967" rIns="93935" bIns="4696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5" tIns="46967" rIns="93935" bIns="4696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6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606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262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68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402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88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597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037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0243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心思的戰場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15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基督的</a:t>
            </a:r>
            <a:r>
              <a:rPr lang="zh-TW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endParaRPr lang="en-US" altLang="zh-TW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主日</a:t>
            </a:r>
            <a:r>
              <a:rPr lang="zh-TW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學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Feb.23, 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2020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甚麼是基督的心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200"/>
              </a:lnSpc>
              <a:buFont typeface="+mj-lt"/>
              <a:buAutoNum type="arabicPeriod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基督的心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意，祂的想法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2：16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200"/>
              </a:lnSpc>
              <a:buFont typeface="+mj-lt"/>
              <a:buAutoNum type="arabicPeriod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耶穌基督那樣的態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度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2:5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71550" lvl="1" indent="-51435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謙卑捨己，顧念別人的益處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基督的存心和意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是教會合一的根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源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14400" lvl="1" indent="-4572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願意放下自己的權益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不緊抓不放自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己原有的地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位和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一切合法的權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放棄的不是神性，而是榮耀的外表和地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位，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脫除尊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榮，選擇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微，服事人，順服 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意，死在十字架上，完成救贖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200"/>
              </a:lnSpc>
              <a:defRPr/>
            </a:pPr>
            <a:r>
              <a:rPr lang="en-US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2：16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誰曾知道主的心去教導他呢？但我們是有基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簡明版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誰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知道主的心意而能給他指示呢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</a:p>
          <a:p>
            <a:pPr algn="l">
              <a:lnSpc>
                <a:spcPts val="3200"/>
              </a:lnSpc>
              <a:defRPr/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我們知道基督的心意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[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，因為我們有聖靈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])</a:t>
            </a:r>
          </a:p>
          <a:p>
            <a:pPr algn="l">
              <a:lnSpc>
                <a:spcPts val="32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2:5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們當以基督耶穌的心為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簡明版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你們應該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穌基督那樣的態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度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en-US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00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79524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生命、死亡與「有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基督的心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思」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1"/>
            <a:ext cx="9144000" cy="5715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有基督的心</a:t>
            </a:r>
            <a:r>
              <a:rPr lang="zh-TW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 </a:t>
            </a:r>
            <a:r>
              <a:rPr lang="en-US" altLang="zh-TW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36:26-27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2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著聖靈的更新而賜給我們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就是聖靈將基督的心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未被罪傷害過的心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顯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示在我們裡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靈更新我們的心思，將主耶穌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所擁有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的那樣領悟神的旨意的悟性，放在我們更新的心思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死</a:t>
            </a:r>
            <a:r>
              <a:rPr lang="zh-TW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亡</a:t>
            </a:r>
            <a:r>
              <a:rPr lang="en-US" altLang="zh-TW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體的心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體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貼自己肉體的喜好、享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埋怨，憤怒，得理不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饒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等負面思考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命</a:t>
            </a:r>
            <a:r>
              <a:rPr lang="en-US" altLang="zh-TW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思→體貼聖靈，一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切屬靈真理在你身上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；你擁有超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過環境，不被任何事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情動搖的平安，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有「沒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有控告和掙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扎」的安息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altLang="en-US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8:6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體貼肉體的，就是死；體貼聖靈的，乃是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命、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平安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原文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肉體的心思就是死；但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心思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乃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生命和平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645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399"/>
            <a:ext cx="9144000" cy="914401"/>
          </a:xfrm>
        </p:spPr>
        <p:txBody>
          <a:bodyPr>
            <a:noAutofit/>
          </a:bodyPr>
          <a:lstStyle/>
          <a:p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個行動使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生命充滿基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督的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1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700"/>
              </a:lnSpc>
              <a:buFont typeface="+mj-lt"/>
              <a:buAutoNum type="arabicPeriod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積極的思想 </a:t>
            </a:r>
            <a:r>
              <a:rPr lang="en-US" dirty="0" smtClean="0"/>
              <a:t>(</a:t>
            </a:r>
            <a:r>
              <a:rPr lang="en-US" dirty="0" smtClean="0">
                <a:solidFill>
                  <a:schemeClr val="tx1"/>
                </a:solidFill>
              </a:rPr>
              <a:t>Think </a:t>
            </a:r>
            <a:r>
              <a:rPr lang="en-US" dirty="0">
                <a:solidFill>
                  <a:schemeClr val="tx1"/>
                </a:solidFill>
              </a:rPr>
              <a:t>positive </a:t>
            </a:r>
            <a:r>
              <a:rPr lang="en-US" dirty="0" smtClean="0">
                <a:solidFill>
                  <a:schemeClr val="tx1"/>
                </a:solidFill>
              </a:rPr>
              <a:t>ways</a:t>
            </a:r>
            <a:r>
              <a:rPr lang="en-US" dirty="0" smtClean="0"/>
              <a:t>)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p. 126-131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7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與基督同心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並且開始積極思考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總是正面積極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為每一個靠近祂的人帶來希望，祂也是使我們抬起頭來的神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71550" lvl="1" indent="-514350" algn="l">
              <a:lnSpc>
                <a:spcPts val="37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抱著積極的態度和期待，參與積極的談話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7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勝過沮喪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143:1-10;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p.128-131)</a:t>
            </a:r>
          </a:p>
          <a:p>
            <a:pPr marL="1371600" lvl="2" indent="-457200" algn="l">
              <a:lnSpc>
                <a:spcPts val="3700"/>
              </a:lnSpc>
              <a:buAutoNum type="alphaLcPeriod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找出問題的根源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解決問題的態度，冷靜不驚慌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371600" lvl="2" indent="-457200" algn="l">
              <a:lnSpc>
                <a:spcPts val="3700"/>
              </a:lnSpc>
              <a:buFont typeface="Arial" panose="020B0604020202020204" pitchFamily="34" charset="0"/>
              <a:buAutoNum type="alphaLcPeriod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思想神過去如何帶我們走過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143:5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371600" lvl="2" indent="-457200" algn="l">
              <a:lnSpc>
                <a:spcPts val="3700"/>
              </a:lnSpc>
              <a:buAutoNum type="alphaLcPeriod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讚美敬拜神，聆聽祂的</a:t>
            </a:r>
            <a:r>
              <a:rPr lang="en-US" altLang="zh-TW" sz="3200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rehma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，起來爭戰做醫治釋放禱告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10:4-5)</a:t>
            </a:r>
            <a:endParaRPr lang="en-US" altLang="en-US" sz="3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250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399"/>
            <a:ext cx="9144000" cy="914401"/>
          </a:xfrm>
        </p:spPr>
        <p:txBody>
          <a:bodyPr>
            <a:noAutofit/>
          </a:bodyPr>
          <a:lstStyle/>
          <a:p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個行動使生命充滿基督的心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1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  <a:defRPr/>
            </a:pP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心中有神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(Be God-minded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26:3)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p. 132-134</a:t>
            </a:r>
            <a:endParaRPr lang="en-US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將思想專注於神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像配偶，你若忽略他，你就和他沒有完整的關係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將默想神和祂大能的作為成為生活中的常態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默想祂的良善，祂的作為和道路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77:12)</a:t>
            </a:r>
          </a:p>
          <a:p>
            <a:pPr marL="971550" lvl="1" indent="-514350" algn="l">
              <a:lnSpc>
                <a:spcPts val="4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到內心與神對話，因聖靈住在你裡面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16:7)</a:t>
            </a:r>
            <a:endParaRPr lang="en-US" altLang="zh-TW" sz="3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77:12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要默想你所行的一切事， 思想你一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能的作為。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36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399"/>
            <a:ext cx="9144000" cy="914401"/>
          </a:xfrm>
        </p:spPr>
        <p:txBody>
          <a:bodyPr>
            <a:noAutofit/>
          </a:bodyPr>
          <a:lstStyle/>
          <a:p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個行動使生命充滿基督的心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1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  <a:defRPr/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要有「神愛我」的思想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Be “God-Love-Me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”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minded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4:16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神就是愛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p.134-137</a:t>
            </a:r>
            <a:endParaRPr lang="en-US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研讀有關「神的愛」的經文，默想並經常不斷地宣告這些經文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28:35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37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明白神的愛是完全的，經歷祂的愛，除去一切害怕恐懼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4:18)</a:t>
            </a: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以神的話為依據，選擇出現在你心中的想法，不要照單全收，要拒絕任何負面的思想，用神的話來代替，如此操練爭戰直到得勝  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5:21)</a:t>
            </a:r>
            <a:endParaRPr lang="en-US" altLang="zh-TW" sz="3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068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399"/>
            <a:ext cx="9144000" cy="914401"/>
          </a:xfrm>
        </p:spPr>
        <p:txBody>
          <a:bodyPr>
            <a:noAutofit/>
          </a:bodyPr>
          <a:lstStyle/>
          <a:p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個行動使生命充滿基督的心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1"/>
          </a:xfrm>
        </p:spPr>
        <p:txBody>
          <a:bodyPr>
            <a:noAutofit/>
          </a:bodyPr>
          <a:lstStyle/>
          <a:p>
            <a:pPr lvl="0" algn="l"/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擁有鼓勵的心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 Have an Exhortative mind)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p.137-139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刻意作一些愛的思考，對他人抱持積極、振奮、啟發的思想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12:8)</a:t>
            </a: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學習隨時鼓勵他人，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用正面的方式表達負面的信息，若你的話不能提升鼓勵人，就不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 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讓我們的思考和神的話一致，選擇相信每個人最好的一面，在愛中彼此建造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13:7)</a:t>
            </a:r>
            <a:endParaRPr lang="en-US" altLang="zh-TW" sz="3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412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399"/>
            <a:ext cx="9144000" cy="914401"/>
          </a:xfrm>
        </p:spPr>
        <p:txBody>
          <a:bodyPr>
            <a:noAutofit/>
          </a:bodyPr>
          <a:lstStyle/>
          <a:p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個行動使生命充滿基督的心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1"/>
          </a:xfrm>
        </p:spPr>
        <p:txBody>
          <a:bodyPr>
            <a:noAutofit/>
          </a:bodyPr>
          <a:lstStyle/>
          <a:p>
            <a:pPr algn="l"/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培養感恩的心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(Develop a Thankful mind)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p.139-141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養成不抱怨，為自己所擁有的感恩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100:4)</a:t>
            </a: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隨時向神、向人感恩，向神讚美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讓讚美不斷充滿在我們的思想和口中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13:15;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34:1)</a:t>
            </a: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驕傲阻擋感恩的心思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以謙卑的心為每件事感恩，將帶來喜樂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5:18-20)</a:t>
            </a:r>
          </a:p>
          <a:p>
            <a:pPr algn="l">
              <a:lnSpc>
                <a:spcPts val="40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34:1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我要時時稱頌耶和華；讚美他的話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必常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我口中。</a:t>
            </a:r>
            <a:r>
              <a:rPr lang="zh-TW" altLang="en-US" dirty="0"/>
              <a:t> </a:t>
            </a:r>
            <a:endParaRPr lang="en-US" altLang="zh-TW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009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399"/>
            <a:ext cx="9144000" cy="914401"/>
          </a:xfrm>
        </p:spPr>
        <p:txBody>
          <a:bodyPr>
            <a:noAutofit/>
          </a:bodyPr>
          <a:lstStyle/>
          <a:p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個行動使生命充滿基督的心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1"/>
          </a:xfrm>
        </p:spPr>
        <p:txBody>
          <a:bodyPr>
            <a:noAutofit/>
          </a:bodyPr>
          <a:lstStyle/>
          <a:p>
            <a:pPr lvl="0" algn="l">
              <a:lnSpc>
                <a:spcPts val="3400"/>
              </a:lnSpc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6.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牢記神的話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(Be Word-minded) 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p.141-146                                                                                                                                                                                       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默想神的話，讓神的話成為我們的思想，因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神的話就是祂的思想，是他對所有情境和主題的想法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400"/>
              </a:lnSpc>
              <a:buFontTx/>
              <a:buChar char="-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默想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並遵行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話會使我們凡事亨通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1:8)</a:t>
            </a:r>
          </a:p>
          <a:p>
            <a:pPr marL="914400" lvl="1" indent="-457200" algn="l">
              <a:lnSpc>
                <a:spcPts val="3400"/>
              </a:lnSpc>
              <a:buFontTx/>
              <a:buChar char="-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話是健康及醫治的來源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4:20-22</a:t>
            </a:r>
            <a:r>
              <a:rPr lang="zh-TW" altLang="en-US" sz="3200" dirty="0"/>
              <a:t> </a:t>
            </a:r>
            <a:r>
              <a:rPr lang="zh-TW" altLang="en-US" b="1" dirty="0">
                <a:solidFill>
                  <a:srgbClr val="C00000"/>
                </a:solidFill>
              </a:rPr>
              <a:t>得</a:t>
            </a:r>
            <a:r>
              <a:rPr lang="zh-TW" altLang="en-US" b="1" dirty="0" smtClean="0">
                <a:solidFill>
                  <a:srgbClr val="C00000"/>
                </a:solidFill>
              </a:rPr>
              <a:t>著他的</a:t>
            </a:r>
            <a:r>
              <a:rPr lang="zh-TW" altLang="en-US" b="1" dirty="0">
                <a:solidFill>
                  <a:srgbClr val="C00000"/>
                </a:solidFill>
              </a:rPr>
              <a:t>，就得了生命，又得了醫全體的良藥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indent="-51435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領受神的話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歡迎，聆聽他的話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讓祂的話深植在我們心中，遠超過其他任何事務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1:8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這律法書不可離開你的口，總要晝夜思想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使你謹守遵行這書上所寫的一切話。如此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的道路就可以亨通，凡事順利</a:t>
            </a:r>
            <a:endParaRPr lang="en-US" altLang="zh-TW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8200" y="6492876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411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8"/>
          </a:xfrm>
        </p:spPr>
        <p:txBody>
          <a:bodyPr>
            <a:norm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599"/>
            <a:ext cx="9067800" cy="5867401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親愛的父神，我真心想要讓生命充滿著基督的心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耶穌基督的態度面對我的生活裡的方方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。求主幫助我看見我的舊心思帶給我生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的虧損，賜給我力量拋開舊的思考模式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那些會引導我「誤入歧途」的念頭。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祈求聖靈充滿我，將像「主耶穌所擁有的那樣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領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神的旨意」的悟性賜給我，讓「默念你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路和大能的作為」成為我思想生活中的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，以致我能真實的認識你，深深的體會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歷你的愛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9374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599"/>
            <a:ext cx="9067800" cy="5867401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幫助我成為「總是鼓勵自己也懂得鼓勵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」的人，養成「若是不能說出鼓勵提升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或別人的話，就勒住舌頭不說」。當我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怨的念頭時，求主賜給我你的眼光來看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周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遭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的人事物，以致我能常常充滿感恩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父神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，幫助我明白祢的話，將你的話深植在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中，讓「用神的話來思考」成為我的信念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的習慣，奉主耶穌基督的聖名禱告。阿們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024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067800" cy="6172200"/>
          </a:xfrm>
        </p:spPr>
        <p:txBody>
          <a:bodyPr>
            <a:noAutofit/>
          </a:bodyPr>
          <a:lstStyle/>
          <a:p>
            <a:pPr marL="514350" lvl="0" indent="-514350" algn="l"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我們如何分辨「生命」和「死亡」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我們怎麼知道自己已經失去「基督的心」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請分享你的見證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8:5-6) p.125-127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請複習第五章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我們如何勝過沮喪的攻擊而有像基督一樣積極的心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請分享你的見證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p.128-131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在第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章所列「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使生命充滿著基督的心」的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個行動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中， 哪一個行動你已經常常操練，哪一個行動是你覺得要提醒你自己多操練的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請分享你的見證 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p.132-146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請分享你讀第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16902</TotalTime>
  <Words>1147</Words>
  <Application>Microsoft Office PowerPoint</Application>
  <PresentationFormat>On-screen Show (4:3)</PresentationFormat>
  <Paragraphs>91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標楷體</vt:lpstr>
      <vt:lpstr>標楷體</vt:lpstr>
      <vt:lpstr>新細明體</vt:lpstr>
      <vt:lpstr>Arial</vt:lpstr>
      <vt:lpstr>Calibri</vt:lpstr>
      <vt:lpstr>Office Theme</vt:lpstr>
      <vt:lpstr>心思的戰場</vt:lpstr>
      <vt:lpstr>甚麼是基督的心</vt:lpstr>
      <vt:lpstr>生命、死亡與「有基督的心思」</vt:lpstr>
      <vt:lpstr>6 個行動使生命充滿基督的心</vt:lpstr>
      <vt:lpstr>6 個行動使生命充滿基督的心</vt:lpstr>
      <vt:lpstr>6 個行動使生命充滿基督的心</vt:lpstr>
      <vt:lpstr>6 個行動使生命充滿基督的心</vt:lpstr>
      <vt:lpstr>6 個行動使生命充滿基督的心</vt:lpstr>
      <vt:lpstr>6 個行動使生命充滿基督的心</vt:lpstr>
      <vt:lpstr>禱告範例</vt:lpstr>
      <vt:lpstr>禱告範例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597</cp:revision>
  <cp:lastPrinted>2020-02-20T03:16:57Z</cp:lastPrinted>
  <dcterms:created xsi:type="dcterms:W3CDTF">2015-09-24T17:15:02Z</dcterms:created>
  <dcterms:modified xsi:type="dcterms:W3CDTF">2020-02-21T18:38:49Z</dcterms:modified>
</cp:coreProperties>
</file>