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76" r:id="rId4"/>
    <p:sldId id="277" r:id="rId5"/>
    <p:sldId id="278" r:id="rId6"/>
    <p:sldId id="281" r:id="rId7"/>
    <p:sldId id="279" r:id="rId8"/>
    <p:sldId id="283" r:id="rId9"/>
    <p:sldId id="272" r:id="rId10"/>
    <p:sldId id="275" r:id="rId11"/>
    <p:sldId id="258" r:id="rId12"/>
    <p:sldId id="282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97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744A24-4B72-4318-AECE-386B152C1BE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4BB6A0B-71B1-4D22-9513-D7190F674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CDDA0FE-9DFE-41C2-A3CB-C239C4EE6729}" type="datetimeFigureOut">
              <a:rPr lang="en-US" smtClean="0"/>
              <a:t>10/28/2019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0658CE-425A-44BE-94EC-4126F81A9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56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60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4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31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5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050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21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5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658CE-425A-44BE-94EC-4126F81A947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5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A15F-795E-42DB-A154-14F0B8769E6F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1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08EF-FDDA-46F8-A4B3-AB89535FE1A9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3A21-EDBA-40DA-9B5A-7A67CC6389F9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3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6FE8-391C-4332-ABC9-5A2738701589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43D80-8C08-451B-982B-E0DE6991F913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F5-033D-4DF5-A43F-3B031949D214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0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E955E-ED50-458C-BA22-CDBC36473C0C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0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756D-A06F-4F1A-8E6B-716BC5E8849E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D719-3108-4E6C-8AE7-BA62466128EF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518F-869E-4BD5-8E63-C6F218ECD664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6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35E5-591D-4CE9-9E06-F2C8234E74BF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D5D6-5CAE-4D72-9E00-EF5D031220A0}" type="datetime1">
              <a:rPr lang="en-US" smtClean="0"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CFD8-F662-4A36-AA27-12DE1FA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心思的戰場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2-4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章</a:t>
            </a:r>
            <a:r>
              <a:rPr lang="en-US" altLang="zh-TW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_</a:t>
            </a:r>
            <a:r>
              <a:rPr lang="zh-TW" alt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生死攸關之需</a:t>
            </a:r>
            <a:endParaRPr lang="en-US" altLang="zh-TW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TW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成人主日</a:t>
            </a:r>
            <a:r>
              <a:rPr lang="zh-TW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學</a:t>
            </a:r>
            <a:endParaRPr lang="en-US" altLang="zh-TW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en-US" altLang="zh-TW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Oct.27, 2019</a:t>
            </a:r>
            <a:endParaRPr lang="zh-TW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正確的想法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生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死攸關之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需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積極正面的生命是由積極正面的心志開始的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23:7;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p.15)</a:t>
            </a:r>
          </a:p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與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神一樣的思考是成功基督徒生命的先決條件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從一個人的態度可以看出他裏面的想法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12:33)</a:t>
            </a:r>
          </a:p>
          <a:p>
            <a:pPr marL="514350" indent="-514350" algn="l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正確的想法是攸關生死之需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要將「正確思考」列為生命中第一優先的事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這樣會使我們謹慎自己的想法，更加詳細查驗我們思考的內容並刻意選擇「正確的想法」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800100" lvl="1" indent="-342900" algn="l">
              <a:lnSpc>
                <a:spcPts val="3200"/>
              </a:lnSpc>
              <a:buFontTx/>
              <a:buChar char="-"/>
            </a:pP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樣的信念會給我們力量度過自我約束的痛苦期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(p.17)</a:t>
            </a:r>
          </a:p>
          <a:p>
            <a:pPr algn="l">
              <a:lnSpc>
                <a:spcPts val="32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箴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23:7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因為他心怎樣思量，他為人就是怎樣。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2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太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12:33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你們或以為樹好、果子也好．樹壞、果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子也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壞．因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為看果子、就可以知道樹。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4572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838198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我的生命已經一團混亂， 怎麼辦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改變心思意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念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改變對人、事、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物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的想法是解決困境的開始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(p.16-17)</a:t>
            </a:r>
          </a:p>
          <a:p>
            <a:pPr marL="514350" indent="-514350" algn="l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拆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毀心思意念裏的堅固營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壘</a:t>
            </a:r>
            <a:r>
              <a:rPr lang="en-US" altLang="zh-TW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靠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著聖靈的能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力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800"/>
              </a:lnSpc>
            </a:pP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辨明你多年來的錯誤的「反射性信念」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明白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撒但在你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裡所建構的堅固營壘 </a:t>
            </a:r>
            <a:endParaRPr lang="en-US" altLang="zh-TW" sz="32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1" algn="l">
              <a:lnSpc>
                <a:spcPts val="3800"/>
              </a:lnSpc>
            </a:pP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用神的話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讚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美和禱告拆毀心思意念裏的堅固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營壘 </a:t>
            </a:r>
            <a:r>
              <a:rPr lang="en-US" altLang="zh-TW" sz="32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10:4-5</a:t>
            </a:r>
            <a:r>
              <a:rPr lang="zh-TW" altLang="en-US" sz="32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US" altLang="zh-TW" sz="32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8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10:4-5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我們爭戰的兵器本不是屬血氣的，乃是在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前有能力，可以攻破堅固的營壘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各樣的計謀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樣攔阻人認識神的那些自高之事，一概攻破了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將人所有的心意奪回，使他都順服基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督</a:t>
            </a:r>
            <a:endParaRPr lang="en-US" altLang="zh-TW" sz="2800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5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得勝「想放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棄的念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頭」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輕言放棄，因為神與你同在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6:9;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43:2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3:19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戰勝過「想放棄」的念頭，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告宣告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「神愛我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祂與我站在同一陣線，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正在幫助我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我絕不放棄」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(p.20)</a:t>
            </a:r>
          </a:p>
          <a:p>
            <a:pPr marL="514350" indent="-51435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不斷</a:t>
            </a:r>
            <a:r>
              <a:rPr lang="zh-TW" altLang="en-US" sz="2800" b="1" dirty="0" smtClean="0">
                <a:solidFill>
                  <a:srgbClr val="C0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的、警醒的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擇正確的想法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直到它成為你的信念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然後自然會從你口中說出提升造就生命的話語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加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6:9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我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善不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可喪志；若不灰心，到了時候就要收成</a:t>
            </a:r>
            <a:endParaRPr lang="en-US" altLang="zh-TW" sz="2800" b="1" u="sng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賽</a:t>
            </a:r>
            <a:r>
              <a:rPr 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43:2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你從水中經過，我必與你同在；你逿過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江河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水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必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不漫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過你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；你從火中行過，必不被燒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，火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焰也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在你身上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2800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2800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哈</a:t>
            </a:r>
            <a:r>
              <a:rPr lang="en-US" altLang="zh-TW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3:19</a:t>
            </a:r>
            <a:r>
              <a:rPr lang="zh-TW" altLang="en-US" sz="2800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主耶和華是我的力量．他使我的腳快如母鹿的蹄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又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使我穩行在高處。</a:t>
            </a:r>
            <a:endParaRPr lang="en-US" sz="2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492875"/>
            <a:ext cx="3048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55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克服「定罪」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以神的話來抵擋控告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3-4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33-34;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p.24)</a:t>
            </a: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8:1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3-4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那些在基督耶穌裡的就不定罪了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原來人因為有罪惡的本性，所以很軟弱，經不起罪的誘惑，因此摩西法律雖然告訴我們甚麼事不可做，卻無法使我們不做，無法使我們不犯罪。但是摩西法律所無法做到的，上帝做到了</a:t>
            </a:r>
            <a:r>
              <a:rPr lang="zh-TW" altLang="en-US" dirty="0"/>
              <a:t>。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他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派自己完全聖潔的兒子耶穌基督，帶著罪人的形象來到世上，當做替人贖罪的祭品。這樣，上帝就把那控制人的罪所具有的力量除掉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律法的義成就在我們這不隨從肉體、只隨從聖靈的人身上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7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羅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8:33-34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能控告神所揀選的人呢？有神稱他們為義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誰能定他們的罪呢？有基督耶穌已經死了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2381" y="6400800"/>
            <a:ext cx="381000" cy="365125"/>
          </a:xfrm>
        </p:spPr>
        <p:txBody>
          <a:bodyPr/>
          <a:lstStyle/>
          <a:p>
            <a:fld id="{69C4CFD8-F662-4A36-AA27-12DE1FA086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</a:pP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克服「定罪」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來到神面前，若有得罪神或得罪人的地方，先向神認罪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不自我定罪，而鼓勵自己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會經歷失敗但不會讓自己成為失敗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者」並相信「基督的力量會護庇我的軟弱」來提升自己的信心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.(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12:9-10)</a:t>
            </a:r>
          </a:p>
          <a:p>
            <a:pPr algn="l">
              <a:lnSpc>
                <a:spcPts val="42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12:9-10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他對我說：「我的恩典夠你用的，因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為我的能力是在人的軟弱上顯得完全」我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喜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歡誇自己的軟弱，好叫基督的能力覆庇我。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為基督的緣故，就以軟弱、凌辱、急難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、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逼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迫、困苦為可喜樂的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；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因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我什麼時候軟弱，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什麼時候就剛強了。</a:t>
            </a:r>
            <a:endParaRPr lang="en-US" altLang="zh-TW" b="1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pPr>
              <a:lnSpc>
                <a:spcPts val="4500"/>
              </a:lnSpc>
            </a:pPr>
            <a:fld id="{69C4CFD8-F662-4A36-AA27-12DE1FA08638}" type="slidenum">
              <a:rPr lang="en-US" smtClean="0"/>
              <a:pPr>
                <a:lnSpc>
                  <a:spcPts val="4500"/>
                </a:lnSpc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克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服「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灰心沮喪」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以信心代替灰心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人生沒有真正的失敗，只有你如何看待失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敗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用神的話代替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/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趕走裏面的負面思維，鼓勵提升自己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(p.25)</a:t>
            </a:r>
            <a:endParaRPr lang="zh-TW" alt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危機也是轉機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選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擇把失敗看成是一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種經歷神而讓自己成長的機會，支取主的能力、智慧，修正錯誤，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學了功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課，讓生命繼續向前      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林後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4:9;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5:10;p.23)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林</a:t>
            </a: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後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4:9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遭逼迫，卻不被丟棄；打倒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了卻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不至死亡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5:10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那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賜諸般恩典的神曾在基督裡召你們，得享他永遠的榮耀，等你們暫受苦難之後，必要親自成全你們，堅固你們，賜力量給你們。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0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克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服「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灰心沮喪」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marL="571500" indent="-57150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持守異象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定睛於神，再一次靠著神定睛你的目標，不是定睛你的失敗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3:13)</a:t>
            </a:r>
          </a:p>
          <a:p>
            <a:pPr marL="514350" indent="-514350" algn="l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爭戰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別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落入比較或驕傲、自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憐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的陷阱，對自己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有耐心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(p.27)</a:t>
            </a:r>
          </a:p>
          <a:p>
            <a:pPr algn="l">
              <a:lnSpc>
                <a:spcPts val="4000"/>
              </a:lnSpc>
            </a:pP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腓</a:t>
            </a:r>
            <a:r>
              <a:rPr lang="en-US" altLang="zh-TW" b="1" u="sng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3:13</a:t>
            </a:r>
            <a:r>
              <a:rPr lang="zh-TW" alt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我只有一件事，就是忘記背後，努力面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著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標竿直跑，要得神在基督耶穌裡從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上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召我來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得的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獎賞。 </a:t>
            </a:r>
            <a:endParaRPr lang="en-US" altLang="zh-TW" b="1" u="sng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3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30274"/>
          </a:xfrm>
        </p:spPr>
        <p:txBody>
          <a:bodyPr>
            <a:norm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禱告範例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30275"/>
            <a:ext cx="9067800" cy="5927725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奉主耶穌基的的聖名</a:t>
            </a:r>
            <a:r>
              <a:rPr lang="zh-TW" alt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我拒絕沮喪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我拒絕被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定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罪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。天父，聖經說你不定我的罪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你差派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穌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為我的罪而死，祂的血已洗淨我的罪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奉主耶穌基督的聖名宣告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「我相信上帝，我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相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無論我感覺如何或者情況如何，祂都在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裏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面工作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。祂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開始的工作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祂一定會完成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工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，我會沒事的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-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今天將是美好的一天。」 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祈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求聖靈充滿我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幫助我今天整天都能選擇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正</a:t>
            </a:r>
            <a:r>
              <a:rPr lang="en-US" altLang="zh-TW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確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的想法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禱告是奉主耶穌基督的聖名求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</a:p>
          <a:p>
            <a:pPr algn="l">
              <a:lnSpc>
                <a:spcPts val="4200"/>
              </a:lnSpc>
            </a:pPr>
            <a:r>
              <a:rPr lang="en-US" altLang="zh-TW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阿們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!</a:t>
            </a:r>
          </a:p>
          <a:p>
            <a:pPr algn="l">
              <a:lnSpc>
                <a:spcPts val="4200"/>
              </a:lnSpc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067800" cy="5715000"/>
          </a:xfrm>
        </p:spPr>
        <p:txBody>
          <a:bodyPr>
            <a:noAutofit/>
          </a:bodyPr>
          <a:lstStyle/>
          <a:p>
            <a:pPr marL="514350" indent="-514350" algn="l">
              <a:lnSpc>
                <a:spcPts val="45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們要用甚麼態度來面對「心思意念的更新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—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擁有正確的心思」對過得勝基督徒生活的重要性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在第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頁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Joyce Meyer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用甚麼來比喻這個重要性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我們明白這重要性後如何具體行動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請分享你的可行計畫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(p.16-18</a:t>
            </a: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en-US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dirty="0" smtClean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514350" indent="-514350" algn="l">
              <a:lnSpc>
                <a:spcPts val="4500"/>
              </a:lnSpc>
              <a:buFont typeface="+mj-lt"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如果你的生活由於多年的錯誤思考而陷入混亂狀態，你能做些什麼來理順它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Joyce Meyer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提出了那兩點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你還有別的方法嗎</a:t>
            </a:r>
            <a:r>
              <a:rPr lang="en-US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(p.16-17) </a:t>
            </a:r>
          </a:p>
          <a:p>
            <a:pPr algn="l">
              <a:lnSpc>
                <a:spcPts val="4500"/>
              </a:lnSpc>
            </a:pPr>
            <a:r>
              <a:rPr 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en-US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500"/>
              </a:lnSpc>
            </a:pPr>
            <a:endParaRPr lang="en-US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3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1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1"/>
            <a:ext cx="9067800" cy="6095999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我們遇見難處的時候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放棄是最容易的選擇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以賽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亞</a:t>
            </a:r>
            <a:r>
              <a:rPr lang="en-US" altLang="zh-TW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43:2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神賜給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我們「與我們同在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免受傷害」的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應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許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，在書裏第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頁引用哈巴谷書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3:19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提出激勵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升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信心的方法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然而當爭戰似乎永無止境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也自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再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也撐不下去時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Joyce Meyer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20-22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頁提出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具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體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的方法是甚麼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?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請分享你的經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「人類是習慣的動物，習慣是什麼？習慣是一而再、再而三的重複形成的。研究顯示，透過電力的衝擊，意念會進入我們的大腦，再進入神經系統。一個新的觀念平均必須重複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29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次，才能創造一種神經的「通道」或「橋樑」，成為我們思想的一部份。最後，新的觀念必須反覆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次，才能被保存下來；重複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30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次，才能成為一種信念，或習慣</a:t>
            </a:r>
            <a:r>
              <a:rPr lang="zh-TW" alt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。」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8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1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問題討論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9067800" cy="6019800"/>
          </a:xfrm>
        </p:spPr>
        <p:txBody>
          <a:bodyPr>
            <a:noAutofit/>
          </a:bodyPr>
          <a:lstStyle/>
          <a:p>
            <a:pPr lvl="0" algn="l">
              <a:lnSpc>
                <a:spcPts val="42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書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中引用申命記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7:22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來說明我們生命更新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的過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程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是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點一滴，循序漸進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當神在我們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生命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中開始工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時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我們有時會有「受苦難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」的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經歷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撒但也會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以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打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擊和定罪的方式來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阻止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我們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請分享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Joyce Meyer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第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24-26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頁所提出的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建議來克服控告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自我定罪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灰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心沮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喪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也請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你的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驗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彼前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5:10;p.23-	26</a:t>
            </a:r>
            <a:r>
              <a:rPr lang="en-US" sz="2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l">
              <a:lnSpc>
                <a:spcPts val="42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5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分享你讀第</a:t>
            </a:r>
            <a:r>
              <a:rPr 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2-4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章最大的得著 </a:t>
            </a:r>
            <a:r>
              <a:rPr lang="en-US" sz="2800" b="1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algn="l">
              <a:lnSpc>
                <a:spcPts val="42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6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寫下克服「自我定罪和沮喪」的計劃，並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列下</a:t>
            </a:r>
            <a:r>
              <a:rPr lang="zh-TW" altLang="en-US" sz="2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幫助你的經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文</a:t>
            </a:r>
            <a:r>
              <a:rPr 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每一位</a:t>
            </a:r>
            <a:r>
              <a:rPr lang="en-US" altLang="zh-TW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lang="en-US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CFD8-F662-4A36-AA27-12DE1FA086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6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5997</TotalTime>
  <Words>1421</Words>
  <Application>Microsoft Office PowerPoint</Application>
  <PresentationFormat>On-screen Show (4:3)</PresentationFormat>
  <Paragraphs>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DFKai-SB</vt:lpstr>
      <vt:lpstr>新細明體</vt:lpstr>
      <vt:lpstr>Arial</vt:lpstr>
      <vt:lpstr>Calibri</vt:lpstr>
      <vt:lpstr>Office Theme</vt:lpstr>
      <vt:lpstr>心思的戰場</vt:lpstr>
      <vt:lpstr>正確的想法是生死攸關之需</vt:lpstr>
      <vt:lpstr>我的生命已經一團混亂， 怎麼辦?</vt:lpstr>
      <vt:lpstr>得勝「想放棄的念頭」</vt:lpstr>
      <vt:lpstr>克服「定罪」 </vt:lpstr>
      <vt:lpstr>克服「定罪」 </vt:lpstr>
      <vt:lpstr>克服「灰心沮喪」</vt:lpstr>
      <vt:lpstr>克服「灰心沮喪」</vt:lpstr>
      <vt:lpstr>禱告範例</vt:lpstr>
      <vt:lpstr>問題討論</vt:lpstr>
      <vt:lpstr>問題討論</vt:lpstr>
      <vt:lpstr>問題討論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月份姊妹聚會</dc:title>
  <dc:creator>annH</dc:creator>
  <cp:lastModifiedBy>annH</cp:lastModifiedBy>
  <cp:revision>235</cp:revision>
  <cp:lastPrinted>2019-10-03T15:09:34Z</cp:lastPrinted>
  <dcterms:created xsi:type="dcterms:W3CDTF">2015-09-24T17:15:02Z</dcterms:created>
  <dcterms:modified xsi:type="dcterms:W3CDTF">2019-10-29T00:47:19Z</dcterms:modified>
</cp:coreProperties>
</file>