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3" r:id="rId3"/>
    <p:sldId id="284" r:id="rId4"/>
    <p:sldId id="285" r:id="rId5"/>
    <p:sldId id="290" r:id="rId6"/>
    <p:sldId id="294" r:id="rId7"/>
    <p:sldId id="286" r:id="rId8"/>
    <p:sldId id="295" r:id="rId9"/>
    <p:sldId id="276" r:id="rId10"/>
    <p:sldId id="291" r:id="rId11"/>
    <p:sldId id="292" r:id="rId12"/>
    <p:sldId id="272" r:id="rId13"/>
    <p:sldId id="275" r:id="rId14"/>
    <p:sldId id="258" r:id="rId1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11/10/2019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96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41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58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620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36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35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56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905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36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5-6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積極正面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主日學</a:t>
            </a:r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Nov.10, 2019</a:t>
            </a:r>
          </a:p>
          <a:p>
            <a:pPr algn="l"/>
            <a:r>
              <a:rPr lang="zh-TW" alt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altLang="zh-TW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3:21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得勝的，我要賜他在我寶座上與我同坐，就如我得了勝，在我父的寶座上與他同坐一般</a:t>
            </a:r>
          </a:p>
          <a:p>
            <a:pPr algn="l"/>
            <a:endParaRPr lang="zh-TW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7200" y="355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積極正面的定義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正面思考與負面思考基本上是人的主觀感覺，隨著想法產生而來的感覺與情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負面思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產生恐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懼與懷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，憂慮不安、悲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傷、沮喪、憤怒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等負面情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 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的思考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產生平安</a:t>
            </a:r>
            <a:r>
              <a:rPr lang="zh-TW" altLang="en-US" sz="3600" dirty="0"/>
              <a:t>、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愉快、信心與勇氣、盼望與力量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等正面的情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正面積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極不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是單純樂觀，而是願意評估風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險， 願意倚靠神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決問題</a:t>
            </a:r>
          </a:p>
          <a:p>
            <a:pPr algn="l">
              <a:lnSpc>
                <a:spcPts val="4500"/>
              </a:lnSpc>
            </a:pP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7625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正面積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極是一種心態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76257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積極正面的是一種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想要解決問題的心態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客觀地看待情況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，願意信靠神，</a:t>
            </a:r>
            <a:r>
              <a:rPr lang="zh-TW" altLang="en-US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努</a:t>
            </a:r>
            <a:r>
              <a:rPr lang="zh-TW" altLang="en-US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力適應現實的態度 </a:t>
            </a:r>
            <a:endParaRPr lang="en-US" altLang="zh-TW" b="1" dirty="0" smtClean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上司責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備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兩種反應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負面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上司討厭我」「我可能很笨」「老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是犯這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錯，再也沒有人會相信我了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不全然都是錯的，重要的是今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後如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次雖然失敗了，但是還是有做得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比從前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的地方。」</a:t>
            </a:r>
            <a:b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好好想想未來怎麼減少犯錯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911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正面的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想法是積極的生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命的開始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積極正面的想法充滿信心與盼望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帶來正面的生命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正面的想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法使我們遇到困難時願意倚靠神，發揮潛力克服困難，負面的思考限制自己也限制神在你身上工作的機會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8:13)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當現實環境很負面時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我們仍要選擇相信神在我們生命中有祂美好的旨意與計劃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因為</a:t>
            </a:r>
            <a:r>
              <a:rPr lang="zh-TW" altLang="en-US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萬事必會為我得益處而效力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8:28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</a:t>
            </a:r>
            <a:r>
              <a:rPr lang="zh-TW" altLang="en-US" dirty="0"/>
              <a:t> </a:t>
            </a:r>
            <a:r>
              <a:rPr lang="en-US" altLang="zh-TW" dirty="0" smtClean="0"/>
              <a:t>)</a:t>
            </a:r>
            <a:r>
              <a:rPr lang="zh-TW" altLang="en-US" b="1" dirty="0" smtClean="0">
                <a:solidFill>
                  <a:schemeClr val="tx1"/>
                </a:solidFill>
              </a:rPr>
              <a:t> 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相信神的愛永不離開你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8:35-39</a:t>
            </a:r>
            <a:r>
              <a:rPr lang="zh-TW" altLang="en-US" dirty="0"/>
              <a:t> </a:t>
            </a:r>
            <a:r>
              <a:rPr lang="en-US" altLang="zh-TW" dirty="0" smtClean="0"/>
              <a:t>)</a:t>
            </a:r>
          </a:p>
          <a:p>
            <a:pPr algn="l">
              <a:lnSpc>
                <a:spcPts val="40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/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情一定會照你所相信的實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Jesus 	said</a:t>
            </a:r>
            <a:r>
              <a:rPr lang="en-US" altLang="zh-TW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“Go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! It will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be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done just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as</a:t>
            </a:r>
            <a:r>
              <a:rPr lang="zh-TW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you believed 	it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would."</a:t>
            </a:r>
            <a:endParaRPr lang="en-US" altLang="zh-TW" b="1" u="sng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1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跳脫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「負面思考」的堅固營壘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生命歷程中不斷的失望，傷害與打擊漸漸形成「負面思考」的堅固營壘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我要的都沒有成就，已經成就的都是我自己的努力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跳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脫負面思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考的具體方法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971550" lvl="1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靠著聖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靈與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神的話語處理情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將負面思考帶到神面前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用神的話語代替你的負面思考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讓神的愛醫治你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讓祂超自然的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安代替你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面的負面情緒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保持彈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Be flexible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),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養成「沒有非要如此」的思維模式 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要相信神的帶領，不要將神關在你所設的框架中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algn="l">
              <a:lnSpc>
                <a:spcPts val="4000"/>
              </a:lnSpc>
            </a:pP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00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跳脫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「負面思考」的堅固營壘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睛在正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面，在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解決問題而非問題本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你所有的，不是你所沒有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因看你所無的使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你永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覺得缺乏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看你有的，使你充滿盼望、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喜樂。因為負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思充滿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怨、不滿和沉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們定睛在可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能會發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事情而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忘記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有的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寫感恩日記，練習每天睡前至少為一件事感恩，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要一直這樣做，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直到感恩的習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慣被養成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至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少連續作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天以上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45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33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讓舊事過去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不再消極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醫治舊事帶來的傷害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承認被舊事困擾，並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渴望改變，且願意倚靠聖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靈，將舊事、傷害帶到祂面前，讓神的愛來醫治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16:7-8)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b="1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選擇相信神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事情沒有按我們期望進展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</a:t>
            </a:r>
            <a:r>
              <a:rPr lang="zh-TW" altLang="en-US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相信神的應許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他就是愛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，祂必有美好的帶領，必會有美好的結局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P.34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4:18-20</a:t>
            </a:r>
            <a:r>
              <a:rPr lang="zh-TW" altLang="en-US" dirty="0"/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壹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6:19</a:t>
            </a:r>
            <a:r>
              <a:rPr lang="zh-TW" altLang="en-US" dirty="0"/>
              <a:t> 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5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若有人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在基督裡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、他就是新造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舊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已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變成新的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77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讓舊事過去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不再消極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神充滿期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信祂必會將最好的賜下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30:18)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定意禁止口舌不出惡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心只講述生命的話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(P.38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:10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30:18</a:t>
            </a:r>
            <a:r>
              <a:rPr lang="zh-TW" altLang="en-US" b="1" dirty="0"/>
              <a:t> </a:t>
            </a:r>
            <a:r>
              <a:rPr lang="zh-TW" altLang="en-US" b="1" dirty="0" smtClean="0"/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等著要施恩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給你們。他要憐憫你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3:10</a:t>
            </a:r>
            <a:r>
              <a:rPr lang="zh-TW" altLang="en-US" b="1" dirty="0"/>
              <a:t> </a:t>
            </a:r>
            <a:r>
              <a:rPr lang="zh-TW" altLang="en-US" b="1" dirty="0" smtClean="0"/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若愛生命，願享美福，須要禁止舌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頭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惡言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，嘴唇不說詭詐的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現代譯本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享受人生的樂趣，希望過好日子，就得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止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舌頭說壞話，禁止嘴唇撒謊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b="1" dirty="0">
                <a:solidFill>
                  <a:schemeClr val="tx1"/>
                </a:solidFill>
              </a:rPr>
              <a:t>)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4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9905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「那綑綁我們心思的靈」得釋放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那綑綁我們心思的</a:t>
            </a: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我們對所相信的開始質疑的一種邪惡力量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牠綑綁我們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使我們無法在基督裏前行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(p.39)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得釋放的方法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endParaRPr lang="en-US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警醒分辨你可能正被「那綑綁我們心思的靈」攻擊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(P.40)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留意你的思想狀況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（有無緩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慢、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無效率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惰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對啥事都提不起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無法相信的現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象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懷疑神、人和自己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，竭力讓你的心靈保持自由，平安 和充滿信心的狀態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(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pay attention to the condition of your mind and keep it free, peaceful and full of faith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0" algn="l">
              <a:lnSpc>
                <a:spcPts val="4000"/>
              </a:lnSpc>
            </a:pP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52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50923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「那綑綁我們心思的靈」得釋放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定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意選擇相信神，無論是否超乎你的理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智所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能理解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因為我們的心思通常會「拒絕相信」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超乎所能理解的事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，雖然你可能無法理解你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已經是基督徒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怎麼會被邪靈綑綁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但要相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信神給他兒女權柄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他已經得勝一切魔鬼撒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旦的權勢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祂的寶血今天仍然有功效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P.41)</a:t>
            </a:r>
          </a:p>
          <a:p>
            <a:pPr lvl="0"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耶穌基督的聖名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靠著祂寶血的大能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作爭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的禱告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寫下禱告詞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隨時起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來戰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P.42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0"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神求智慧，祂會帶領我們該如何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       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1:2-8; P.42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0" algn="l">
              <a:lnSpc>
                <a:spcPts val="45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55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從「綑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綁我的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靈」得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釋放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爭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戰禱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告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的聖名，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著祂寶血的大能和祂賜給祂的兒女的權柄，我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命令所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繞在我四周的黑暗權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勢，污穢的靈、攪擾的靈和那綑綁我的靈現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在就離開，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去到耶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督要你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去的地方，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永遠不准你們再回來，也不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准你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們再來傷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害我或與我有關聯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的任何人。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5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父神，我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定意選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擇相信祢、倚靠祢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祈求祢用耶穌基督的寶血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潔淨我，聖靈來充滿我，賜給我信心與能力，帶領我繼續與你同行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奉耶穌基督的聖名禱告，阿們！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93751"/>
            <a:ext cx="9067800" cy="606425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，祈求袮原諒我將心思專注於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袮不喜悅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的事情上。祈求袮保守我的心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我用清新、聖潔和令人鼓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念頭來填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的腦海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請在這場心思的戰爭中幫助我。撒但不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斷地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要我想起自己的不完美和軟弱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，祈求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我你的完美、你的愛，和你的親密同在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讓我能一直行走在勝利的行列中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親愛的聖靈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，請提醒我每一天我都能、也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作正確的抉擇。請幫助我警醒並管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的思緒，只選擇那些能幫助我戰勝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魔鬼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、並為我的心思打勝仗的意念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奉主耶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穌基督的聖名禱告，阿們。 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</a:p>
          <a:p>
            <a:pPr algn="l">
              <a:lnSpc>
                <a:spcPts val="38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txBody>
          <a:bodyPr>
            <a:norm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067800" cy="57150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5000"/>
              </a:lnSpc>
              <a:buFont typeface="+mj-lt"/>
              <a:buAutoNum type="arabicPeriod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試解釋太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8:13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「事情必照你所信的給你成就」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這和「單單用想的就得到任何想要的東西」有甚麼不同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那我們該如何想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相信甚麼呢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請分想你的經驗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.(p.29-30)</a:t>
            </a:r>
          </a:p>
          <a:p>
            <a:pPr marL="514350" lvl="0" indent="-514350" algn="l">
              <a:lnSpc>
                <a:spcPts val="5000"/>
              </a:lnSpc>
              <a:buFont typeface="+mj-lt"/>
              <a:buAutoNum type="arabicPeriod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當事情沒有按我們的計劃進行時我們要如何想、要抱持怎樣的態度可以跳脫陷入負面、消極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(p.31-32;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8:28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12:16) </a:t>
            </a:r>
          </a:p>
          <a:p>
            <a:pPr lvl="0" algn="l">
              <a:lnSpc>
                <a:spcPts val="5000"/>
              </a:lnSpc>
            </a:pP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1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067800" cy="5943600"/>
          </a:xfrm>
        </p:spPr>
        <p:txBody>
          <a:bodyPr>
            <a:noAutofit/>
          </a:bodyPr>
          <a:lstStyle/>
          <a:p>
            <a:pPr lvl="0" algn="l">
              <a:lnSpc>
                <a:spcPts val="5000"/>
              </a:lnSpc>
            </a:pP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根據林後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我們信了基督就是新造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，我們如何脫離過去生命中的遭遇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們的影響，讓生活充滿基督新生命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光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彩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16:7-8;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17:11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4:18-20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30:18;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3:10;p.33-38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0" algn="l">
              <a:lnSpc>
                <a:spcPts val="5000"/>
              </a:lnSpc>
            </a:pP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們如何從「那綑綁我們心思的靈」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 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000"/>
              </a:lnSpc>
            </a:pP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5-6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8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8415</TotalTime>
  <Words>1613</Words>
  <Application>Microsoft Office PowerPoint</Application>
  <PresentationFormat>On-screen Show (4:3)</PresentationFormat>
  <Paragraphs>93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標楷體</vt:lpstr>
      <vt:lpstr>標楷體</vt:lpstr>
      <vt:lpstr>新細明體</vt:lpstr>
      <vt:lpstr>Arial</vt:lpstr>
      <vt:lpstr>Calibri</vt:lpstr>
      <vt:lpstr>Times New Roman</vt:lpstr>
      <vt:lpstr>Office Theme</vt:lpstr>
      <vt:lpstr>心思的戰場</vt:lpstr>
      <vt:lpstr>積極正面的定義</vt:lpstr>
      <vt:lpstr>正面積極是一種心態</vt:lpstr>
      <vt:lpstr>正面的想法是積極的生命的開始</vt:lpstr>
      <vt:lpstr>跳脫「負面思考」的堅固營壘</vt:lpstr>
      <vt:lpstr>跳脫「負面思考」的堅固營壘</vt:lpstr>
      <vt:lpstr>讓舊事過去_不再消極</vt:lpstr>
      <vt:lpstr>讓舊事過去_不再消極</vt:lpstr>
      <vt:lpstr>從「那綑綁我們心思的靈」得釋放</vt:lpstr>
      <vt:lpstr>從「那綑綁我們心思的靈」得釋放</vt:lpstr>
      <vt:lpstr>從「綑綁我的靈」得釋放爭戰禱告 </vt:lpstr>
      <vt:lpstr>禱告範例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HP</cp:lastModifiedBy>
  <cp:revision>310</cp:revision>
  <cp:lastPrinted>2019-10-03T15:09:34Z</cp:lastPrinted>
  <dcterms:created xsi:type="dcterms:W3CDTF">2015-09-24T17:15:02Z</dcterms:created>
  <dcterms:modified xsi:type="dcterms:W3CDTF">2019-11-10T20:36:12Z</dcterms:modified>
</cp:coreProperties>
</file>