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60" r:id="rId3"/>
    <p:sldId id="276" r:id="rId4"/>
    <p:sldId id="279" r:id="rId5"/>
    <p:sldId id="285" r:id="rId6"/>
    <p:sldId id="278" r:id="rId7"/>
    <p:sldId id="280" r:id="rId8"/>
    <p:sldId id="284" r:id="rId9"/>
    <p:sldId id="282" r:id="rId10"/>
    <p:sldId id="283" r:id="rId11"/>
    <p:sldId id="272" r:id="rId12"/>
    <p:sldId id="281" r:id="rId13"/>
    <p:sldId id="275" r:id="rId14"/>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797" y="3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A0744A24-4B72-4318-AECE-386B152C1BED}" type="datetimeFigureOut">
              <a:rPr lang="en-US" smtClean="0"/>
              <a:t>12/7/2019</a:t>
            </a:fld>
            <a:endParaRPr lang="en-US"/>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4BB6A0B-71B1-4D22-9513-D7190F6748BE}" type="slidenum">
              <a:rPr lang="en-US" smtClean="0"/>
              <a:t>‹#›</a:t>
            </a:fld>
            <a:endParaRPr lang="en-US"/>
          </a:p>
        </p:txBody>
      </p:sp>
    </p:spTree>
    <p:extLst>
      <p:ext uri="{BB962C8B-B14F-4D97-AF65-F5344CB8AC3E}">
        <p14:creationId xmlns:p14="http://schemas.microsoft.com/office/powerpoint/2010/main" val="1068268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DCDDA0FE-9DFE-41C2-A3CB-C239C4EE6729}" type="datetimeFigureOut">
              <a:rPr lang="en-US" smtClean="0"/>
              <a:t>12/7/2019</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D00658CE-425A-44BE-94EC-4126F81A947E}" type="slidenum">
              <a:rPr lang="en-US" smtClean="0"/>
              <a:t>‹#›</a:t>
            </a:fld>
            <a:endParaRPr lang="en-US" dirty="0"/>
          </a:p>
        </p:txBody>
      </p:sp>
    </p:spTree>
    <p:extLst>
      <p:ext uri="{BB962C8B-B14F-4D97-AF65-F5344CB8AC3E}">
        <p14:creationId xmlns:p14="http://schemas.microsoft.com/office/powerpoint/2010/main" val="339646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3</a:t>
            </a:fld>
            <a:endParaRPr lang="en-US" dirty="0"/>
          </a:p>
        </p:txBody>
      </p:sp>
    </p:spTree>
    <p:extLst>
      <p:ext uri="{BB962C8B-B14F-4D97-AF65-F5344CB8AC3E}">
        <p14:creationId xmlns:p14="http://schemas.microsoft.com/office/powerpoint/2010/main" val="1417050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4</a:t>
            </a:fld>
            <a:endParaRPr lang="en-US" dirty="0"/>
          </a:p>
        </p:txBody>
      </p:sp>
    </p:spTree>
    <p:extLst>
      <p:ext uri="{BB962C8B-B14F-4D97-AF65-F5344CB8AC3E}">
        <p14:creationId xmlns:p14="http://schemas.microsoft.com/office/powerpoint/2010/main" val="2314370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5</a:t>
            </a:fld>
            <a:endParaRPr lang="en-US" dirty="0"/>
          </a:p>
        </p:txBody>
      </p:sp>
    </p:spTree>
    <p:extLst>
      <p:ext uri="{BB962C8B-B14F-4D97-AF65-F5344CB8AC3E}">
        <p14:creationId xmlns:p14="http://schemas.microsoft.com/office/powerpoint/2010/main" val="710933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6</a:t>
            </a:fld>
            <a:endParaRPr lang="en-US" dirty="0"/>
          </a:p>
        </p:txBody>
      </p:sp>
    </p:spTree>
    <p:extLst>
      <p:ext uri="{BB962C8B-B14F-4D97-AF65-F5344CB8AC3E}">
        <p14:creationId xmlns:p14="http://schemas.microsoft.com/office/powerpoint/2010/main" val="2425888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7</a:t>
            </a:fld>
            <a:endParaRPr lang="en-US" dirty="0"/>
          </a:p>
        </p:txBody>
      </p:sp>
    </p:spTree>
    <p:extLst>
      <p:ext uri="{BB962C8B-B14F-4D97-AF65-F5344CB8AC3E}">
        <p14:creationId xmlns:p14="http://schemas.microsoft.com/office/powerpoint/2010/main" val="1991495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8</a:t>
            </a:fld>
            <a:endParaRPr lang="en-US" dirty="0"/>
          </a:p>
        </p:txBody>
      </p:sp>
    </p:spTree>
    <p:extLst>
      <p:ext uri="{BB962C8B-B14F-4D97-AF65-F5344CB8AC3E}">
        <p14:creationId xmlns:p14="http://schemas.microsoft.com/office/powerpoint/2010/main" val="4250873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9</a:t>
            </a:fld>
            <a:endParaRPr lang="en-US" dirty="0"/>
          </a:p>
        </p:txBody>
      </p:sp>
    </p:spTree>
    <p:extLst>
      <p:ext uri="{BB962C8B-B14F-4D97-AF65-F5344CB8AC3E}">
        <p14:creationId xmlns:p14="http://schemas.microsoft.com/office/powerpoint/2010/main" val="2238929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10</a:t>
            </a:fld>
            <a:endParaRPr lang="en-US" dirty="0"/>
          </a:p>
        </p:txBody>
      </p:sp>
    </p:spTree>
    <p:extLst>
      <p:ext uri="{BB962C8B-B14F-4D97-AF65-F5344CB8AC3E}">
        <p14:creationId xmlns:p14="http://schemas.microsoft.com/office/powerpoint/2010/main" val="1140367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11</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12</a:t>
            </a:fld>
            <a:endParaRPr lang="en-US" dirty="0"/>
          </a:p>
        </p:txBody>
      </p:sp>
    </p:spTree>
    <p:extLst>
      <p:ext uri="{BB962C8B-B14F-4D97-AF65-F5344CB8AC3E}">
        <p14:creationId xmlns:p14="http://schemas.microsoft.com/office/powerpoint/2010/main" val="877551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13</a:t>
            </a:fld>
            <a:endParaRPr lang="en-US" dirty="0"/>
          </a:p>
        </p:txBody>
      </p:sp>
    </p:spTree>
    <p:extLst>
      <p:ext uri="{BB962C8B-B14F-4D97-AF65-F5344CB8AC3E}">
        <p14:creationId xmlns:p14="http://schemas.microsoft.com/office/powerpoint/2010/main" val="3623221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2AA15F-795E-42DB-A154-14F0B8769E6F}" type="datetime1">
              <a:rPr lang="en-US" smtClean="0"/>
              <a:t>12/7/2019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02751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E108EF-FDDA-46F8-A4B3-AB89535FE1A9}" type="datetime1">
              <a:rPr lang="en-US" smtClean="0"/>
              <a:t>12/7/2019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79977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723A21-EDBA-40DA-9B5A-7A67CC6389F9}" type="datetime1">
              <a:rPr lang="en-US" smtClean="0"/>
              <a:t>12/7/2019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61363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3B6FE8-391C-4332-ABC9-5A2738701589}" type="datetime1">
              <a:rPr lang="en-US" smtClean="0"/>
              <a:t>12/7/2019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74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A43D80-8C08-451B-982B-E0DE6991F913}" type="datetime1">
              <a:rPr lang="en-US" smtClean="0"/>
              <a:t>12/7/2019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26383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EEFEF5-033D-4DF5-A43F-3B031949D214}" type="datetime1">
              <a:rPr lang="en-US" smtClean="0"/>
              <a:t>12/7/2019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6420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955E-ED50-458C-BA22-CDBC36473C0C}" type="datetime1">
              <a:rPr lang="en-US" smtClean="0"/>
              <a:t>12/7/2019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31200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31756D-A06F-4F1A-8E6B-716BC5E8849E}" type="datetime1">
              <a:rPr lang="en-US" smtClean="0"/>
              <a:t>12/7/2019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440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4D719-3108-4E6C-8AE7-BA62466128EF}" type="datetime1">
              <a:rPr lang="en-US" smtClean="0"/>
              <a:t>12/7/2019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681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F2518F-869E-4BD5-8E63-C6F218ECD664}" type="datetime1">
              <a:rPr lang="en-US" smtClean="0"/>
              <a:t>12/7/2019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2636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B35E5-591D-4CE9-9E06-F2C8234E74BF}" type="datetime1">
              <a:rPr lang="en-US" smtClean="0"/>
              <a:t>12/7/2019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9676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BD5D6-5CAE-4D72-9E00-EF5D031220A0}" type="datetime1">
              <a:rPr lang="en-US" smtClean="0"/>
              <a:t>12/7/2019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4CFD8-F662-4A36-AA27-12DE1FA08638}" type="slidenum">
              <a:rPr lang="en-US" smtClean="0"/>
              <a:t>‹#›</a:t>
            </a:fld>
            <a:endParaRPr lang="en-US" dirty="0"/>
          </a:p>
        </p:txBody>
      </p:sp>
    </p:spTree>
    <p:extLst>
      <p:ext uri="{BB962C8B-B14F-4D97-AF65-F5344CB8AC3E}">
        <p14:creationId xmlns:p14="http://schemas.microsoft.com/office/powerpoint/2010/main" val="117776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524000"/>
          </a:xfrm>
        </p:spPr>
        <p:txBody>
          <a:bodyPr>
            <a:normAutofit/>
          </a:bodyPr>
          <a:lstStyle/>
          <a:p>
            <a:r>
              <a:rPr lang="zh-TW" altLang="en-US"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心思的戰場</a:t>
            </a:r>
            <a:endParaRPr lang="en-US" sz="72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676400"/>
            <a:ext cx="9144000" cy="5181600"/>
          </a:xfrm>
        </p:spPr>
        <p:txBody>
          <a:bodyPr>
            <a:noAutofit/>
          </a:bodyPr>
          <a:lstStyle/>
          <a:p>
            <a:r>
              <a:rPr lang="en-US" altLang="zh-TW" sz="66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9-10</a:t>
            </a:r>
            <a:r>
              <a:rPr lang="zh-TW" altLang="en-US" sz="66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章</a:t>
            </a:r>
            <a:r>
              <a:rPr lang="en-US" altLang="zh-TW" sz="66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_</a:t>
            </a:r>
            <a:r>
              <a:rPr lang="zh-TW" altLang="en-US" sz="66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遊蕩疑惑的心</a:t>
            </a:r>
            <a:endParaRPr lang="en-US" altLang="zh-TW" sz="66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endPar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zh-TW" altLang="en-US"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主日學</a:t>
            </a:r>
            <a:endPar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Dec.08, 2019</a:t>
            </a:r>
            <a:endParaRPr lang="zh-TW" altLang="en-US"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077200" y="6356350"/>
            <a:ext cx="609600" cy="365125"/>
          </a:xfrm>
        </p:spPr>
        <p:txBody>
          <a:bodyPr/>
          <a:lstStyle/>
          <a:p>
            <a:fld id="{69C4CFD8-F662-4A36-AA27-12DE1FA08638}" type="slidenum">
              <a:rPr lang="en-US" smtClean="0"/>
              <a:t>1</a:t>
            </a:fld>
            <a:endParaRPr lang="en-US" dirty="0"/>
          </a:p>
        </p:txBody>
      </p:sp>
    </p:spTree>
    <p:extLst>
      <p:ext uri="{BB962C8B-B14F-4D97-AF65-F5344CB8AC3E}">
        <p14:creationId xmlns:p14="http://schemas.microsoft.com/office/powerpoint/2010/main" val="1709965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066799"/>
          </a:xfrm>
        </p:spPr>
        <p:txBody>
          <a:bodyPr>
            <a:noAutofit/>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散漫的</a:t>
            </a:r>
            <a:r>
              <a:rPr lang="en-US" altLang="zh-TW"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無法集中心思的原因</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066800"/>
            <a:ext cx="9144000" cy="5791200"/>
          </a:xfrm>
        </p:spPr>
        <p:txBody>
          <a:bodyPr>
            <a:noAutofit/>
          </a:bodyPr>
          <a:lstStyle/>
          <a:p>
            <a:pPr marL="514350" indent="-514350" algn="l">
              <a:lnSpc>
                <a:spcPts val="4100"/>
              </a:lnSpc>
              <a:buFont typeface="Arial" panose="020B0604020202020204" pitchFamily="34" charset="0"/>
              <a:buChar char="•"/>
            </a:pPr>
            <a:r>
              <a:rPr lang="zh-TW" altLang="en-US" dirty="0">
                <a:solidFill>
                  <a:schemeClr val="tx1"/>
                </a:solidFill>
                <a:latin typeface="DFKai-SB" panose="03000509000000000000" pitchFamily="65" charset="-120"/>
                <a:ea typeface="DFKai-SB" panose="03000509000000000000" pitchFamily="65" charset="-120"/>
              </a:rPr>
              <a:t>經年累月讓自己的心</a:t>
            </a:r>
            <a:r>
              <a:rPr lang="zh-TW" altLang="en-US" b="1" dirty="0">
                <a:solidFill>
                  <a:schemeClr val="tx1"/>
                </a:solidFill>
                <a:latin typeface="DFKai-SB" panose="03000509000000000000" pitchFamily="65" charset="-120"/>
                <a:ea typeface="DFKai-SB" panose="03000509000000000000" pitchFamily="65" charset="-120"/>
              </a:rPr>
              <a:t>遊</a:t>
            </a:r>
            <a:r>
              <a:rPr lang="zh-TW" altLang="en-US" b="1" dirty="0" smtClean="0">
                <a:solidFill>
                  <a:schemeClr val="tx1"/>
                </a:solidFill>
                <a:latin typeface="DFKai-SB" panose="03000509000000000000" pitchFamily="65" charset="-120"/>
                <a:ea typeface="DFKai-SB" panose="03000509000000000000" pitchFamily="65" charset="-120"/>
              </a:rPr>
              <a:t>蕩</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像設定好的電腦程式，不經思考</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有甚麼意念飄進來</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就想甚麼</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沒有目的胡思亂想</a:t>
            </a:r>
            <a:r>
              <a:rPr lang="en-US" altLang="zh-TW" dirty="0" smtClean="0">
                <a:solidFill>
                  <a:schemeClr val="tx1"/>
                </a:solidFill>
                <a:latin typeface="DFKai-SB" panose="03000509000000000000" pitchFamily="65" charset="-120"/>
                <a:ea typeface="DFKai-SB" panose="03000509000000000000" pitchFamily="65" charset="-120"/>
              </a:rPr>
              <a:t>).</a:t>
            </a:r>
          </a:p>
          <a:p>
            <a:pPr marL="514350" indent="-514350" algn="l">
              <a:lnSpc>
                <a:spcPts val="4100"/>
              </a:lnSpc>
              <a:buFont typeface="Arial" panose="020B0604020202020204" pitchFamily="34" charset="0"/>
              <a:buChar char="•"/>
            </a:pPr>
            <a:r>
              <a:rPr lang="zh-TW" altLang="en-US" dirty="0" smtClean="0">
                <a:solidFill>
                  <a:schemeClr val="tx1"/>
                </a:solidFill>
                <a:latin typeface="DFKai-SB" panose="03000509000000000000" pitchFamily="65" charset="-120"/>
                <a:ea typeface="DFKai-SB" panose="03000509000000000000" pitchFamily="65" charset="-120"/>
              </a:rPr>
              <a:t>生理的因素</a:t>
            </a:r>
            <a:r>
              <a:rPr lang="en-US" altLang="zh-TW" dirty="0">
                <a:solidFill>
                  <a:schemeClr val="tx1"/>
                </a:solidFill>
                <a:latin typeface="DFKai-SB" panose="03000509000000000000" pitchFamily="65" charset="-120"/>
                <a:ea typeface="DFKai-SB" panose="03000509000000000000" pitchFamily="65" charset="-120"/>
                <a:sym typeface="Wingdings" panose="05000000000000000000" pitchFamily="2" charset="2"/>
              </a:rPr>
              <a:t>(</a:t>
            </a:r>
            <a:r>
              <a:rPr lang="en-US" altLang="zh-TW" dirty="0" smtClean="0">
                <a:solidFill>
                  <a:schemeClr val="tx1"/>
                </a:solidFill>
                <a:latin typeface="DFKai-SB" panose="03000509000000000000" pitchFamily="65" charset="-120"/>
                <a:ea typeface="DFKai-SB" panose="03000509000000000000" pitchFamily="65" charset="-120"/>
                <a:sym typeface="Wingdings" panose="05000000000000000000" pitchFamily="2" charset="2"/>
              </a:rPr>
              <a:t>p.61)</a:t>
            </a:r>
            <a:endParaRPr lang="en-US" altLang="zh-TW" dirty="0" smtClean="0">
              <a:solidFill>
                <a:schemeClr val="tx1"/>
              </a:solidFill>
              <a:latin typeface="DFKai-SB" panose="03000509000000000000" pitchFamily="65" charset="-120"/>
              <a:ea typeface="DFKai-SB" panose="03000509000000000000" pitchFamily="65" charset="-120"/>
            </a:endParaRPr>
          </a:p>
          <a:p>
            <a:pPr algn="l">
              <a:lnSpc>
                <a:spcPts val="4100"/>
              </a:lnSpc>
            </a:pPr>
            <a:r>
              <a:rPr lang="en-US" altLang="zh-TW" dirty="0">
                <a:solidFill>
                  <a:schemeClr val="tx1"/>
                </a:solidFill>
                <a:latin typeface="DFKai-SB" panose="03000509000000000000" pitchFamily="65" charset="-120"/>
                <a:ea typeface="DFKai-SB" panose="03000509000000000000" pitchFamily="65" charset="-120"/>
              </a:rPr>
              <a:t>	</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身體缺了某營養</a:t>
            </a:r>
            <a:endParaRPr lang="en-US" altLang="zh-TW" dirty="0" smtClean="0">
              <a:solidFill>
                <a:schemeClr val="tx1"/>
              </a:solidFill>
              <a:latin typeface="DFKai-SB" panose="03000509000000000000" pitchFamily="65" charset="-120"/>
              <a:ea typeface="DFKai-SB" panose="03000509000000000000" pitchFamily="65" charset="-120"/>
            </a:endParaRPr>
          </a:p>
          <a:p>
            <a:pPr algn="l">
              <a:lnSpc>
                <a:spcPts val="4100"/>
              </a:lnSpc>
            </a:pPr>
            <a:r>
              <a:rPr lang="en-US" altLang="zh-TW" dirty="0">
                <a:solidFill>
                  <a:schemeClr val="tx1"/>
                </a:solidFill>
                <a:latin typeface="DFKai-SB" panose="03000509000000000000" pitchFamily="65" charset="-120"/>
                <a:ea typeface="DFKai-SB" panose="03000509000000000000" pitchFamily="65" charset="-120"/>
              </a:rPr>
              <a:t>	</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太疲累，易受魔鬼攻擊</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牠總是找我們軟弱</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的地方攻擊我們</a:t>
            </a:r>
            <a:r>
              <a:rPr lang="en-US" altLang="zh-TW" dirty="0" smtClean="0">
                <a:solidFill>
                  <a:schemeClr val="tx1"/>
                </a:solidFill>
                <a:latin typeface="DFKai-SB" panose="03000509000000000000" pitchFamily="65" charset="-120"/>
                <a:ea typeface="DFKai-SB" panose="03000509000000000000" pitchFamily="65" charset="-120"/>
              </a:rPr>
              <a:t>)</a:t>
            </a:r>
          </a:p>
          <a:p>
            <a:pPr algn="l">
              <a:lnSpc>
                <a:spcPts val="4100"/>
              </a:lnSpc>
            </a:pPr>
            <a:r>
              <a:rPr lang="zh-TW" altLang="en-US" b="1" u="sng" dirty="0" smtClean="0">
                <a:solidFill>
                  <a:schemeClr val="tx1"/>
                </a:solidFill>
                <a:latin typeface="DFKai-SB" panose="03000509000000000000" pitchFamily="65" charset="-120"/>
                <a:ea typeface="DFKai-SB" panose="03000509000000000000" pitchFamily="65" charset="-120"/>
              </a:rPr>
              <a:t>彼</a:t>
            </a:r>
            <a:r>
              <a:rPr lang="zh-TW" altLang="en-US" b="1" u="sng" dirty="0">
                <a:solidFill>
                  <a:schemeClr val="tx1"/>
                </a:solidFill>
                <a:latin typeface="DFKai-SB" panose="03000509000000000000" pitchFamily="65" charset="-120"/>
                <a:ea typeface="DFKai-SB" panose="03000509000000000000" pitchFamily="65" charset="-120"/>
              </a:rPr>
              <a:t>前</a:t>
            </a:r>
            <a:r>
              <a:rPr lang="en-US" altLang="zh-TW" b="1" u="sng" dirty="0" smtClean="0">
                <a:solidFill>
                  <a:schemeClr val="tx1"/>
                </a:solidFill>
                <a:latin typeface="DFKai-SB" panose="03000509000000000000" pitchFamily="65" charset="-120"/>
                <a:ea typeface="DFKai-SB" panose="03000509000000000000" pitchFamily="65" charset="-120"/>
              </a:rPr>
              <a:t>1:13</a:t>
            </a:r>
            <a:r>
              <a:rPr lang="zh-TW" altLang="en-US" b="1" dirty="0" smtClean="0">
                <a:solidFill>
                  <a:schemeClr val="tx1"/>
                </a:solidFill>
                <a:latin typeface="DFKai-SB" panose="03000509000000000000" pitchFamily="65" charset="-120"/>
                <a:ea typeface="DFKai-SB" panose="03000509000000000000" pitchFamily="65" charset="-120"/>
              </a:rPr>
              <a:t> </a:t>
            </a:r>
            <a:r>
              <a:rPr lang="zh-TW" altLang="en-US" dirty="0">
                <a:solidFill>
                  <a:schemeClr val="tx1"/>
                </a:solidFill>
                <a:latin typeface="DFKai-SB" panose="03000509000000000000" pitchFamily="65" charset="-120"/>
                <a:ea typeface="DFKai-SB" panose="03000509000000000000" pitchFamily="65" charset="-120"/>
              </a:rPr>
              <a:t>所以要約束你們的心，（原文作束上</a:t>
            </a:r>
            <a:r>
              <a:rPr lang="zh-TW" altLang="en-US" dirty="0" smtClean="0">
                <a:solidFill>
                  <a:schemeClr val="tx1"/>
                </a:solidFill>
                <a:latin typeface="DFKai-SB" panose="03000509000000000000" pitchFamily="65" charset="-120"/>
                <a:ea typeface="DFKai-SB" panose="03000509000000000000" pitchFamily="65" charset="-120"/>
              </a:rPr>
              <a:t>你</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們</a:t>
            </a:r>
            <a:r>
              <a:rPr lang="zh-TW" altLang="en-US" dirty="0">
                <a:solidFill>
                  <a:schemeClr val="tx1"/>
                </a:solidFill>
                <a:latin typeface="DFKai-SB" panose="03000509000000000000" pitchFamily="65" charset="-120"/>
                <a:ea typeface="DFKai-SB" panose="03000509000000000000" pitchFamily="65" charset="-120"/>
              </a:rPr>
              <a:t>心中的腰）謹慎自守，專心盼望耶穌基</a:t>
            </a:r>
            <a:r>
              <a:rPr lang="zh-TW" altLang="en-US" dirty="0" smtClean="0">
                <a:solidFill>
                  <a:schemeClr val="tx1"/>
                </a:solidFill>
                <a:latin typeface="DFKai-SB" panose="03000509000000000000" pitchFamily="65" charset="-120"/>
                <a:ea typeface="DFKai-SB" panose="03000509000000000000" pitchFamily="65" charset="-120"/>
              </a:rPr>
              <a:t>督</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顯</a:t>
            </a:r>
            <a:r>
              <a:rPr lang="zh-TW" altLang="en-US" dirty="0">
                <a:solidFill>
                  <a:schemeClr val="tx1"/>
                </a:solidFill>
                <a:latin typeface="DFKai-SB" panose="03000509000000000000" pitchFamily="65" charset="-120"/>
                <a:ea typeface="DFKai-SB" panose="03000509000000000000" pitchFamily="65" charset="-120"/>
              </a:rPr>
              <a:t>現的時候所帶來給你們的恩</a:t>
            </a:r>
            <a:endParaRPr lang="en-US" altLang="zh-TW" b="1" u="sng"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458200" y="6324600"/>
            <a:ext cx="457200" cy="365125"/>
          </a:xfrm>
        </p:spPr>
        <p:txBody>
          <a:bodyPr/>
          <a:lstStyle/>
          <a:p>
            <a:fld id="{69C4CFD8-F662-4A36-AA27-12DE1FA08638}" type="slidenum">
              <a:rPr lang="en-US" smtClean="0"/>
              <a:t>2</a:t>
            </a:fld>
            <a:endParaRPr lang="en-US" dirty="0"/>
          </a:p>
        </p:txBody>
      </p:sp>
    </p:spTree>
    <p:extLst>
      <p:ext uri="{BB962C8B-B14F-4D97-AF65-F5344CB8AC3E}">
        <p14:creationId xmlns:p14="http://schemas.microsoft.com/office/powerpoint/2010/main" val="691007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066799"/>
          </a:xfrm>
        </p:spPr>
        <p:txBody>
          <a:bodyPr>
            <a:noAutofit/>
          </a:bodyPr>
          <a:lstStyle/>
          <a:p>
            <a:r>
              <a:rPr lang="zh-TW" alt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如何約束我們的心思</a:t>
            </a:r>
            <a:endPar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867400"/>
          </a:xfrm>
        </p:spPr>
        <p:txBody>
          <a:bodyPr>
            <a:noAutofit/>
          </a:bodyPr>
          <a:lstStyle/>
          <a:p>
            <a:pPr marL="457200" indent="-457200" algn="l">
              <a:lnSpc>
                <a:spcPts val="3800"/>
              </a:lnSpc>
              <a:buFont typeface="Arial" panose="020B0604020202020204" pitchFamily="34" charset="0"/>
              <a:buChar char="•"/>
            </a:pPr>
            <a:r>
              <a:rPr lang="zh-TW" altLang="en-US" dirty="0">
                <a:solidFill>
                  <a:schemeClr val="tx1"/>
                </a:solidFill>
                <a:latin typeface="DFKai-SB" panose="03000509000000000000" pitchFamily="65" charset="-120"/>
                <a:ea typeface="DFKai-SB" panose="03000509000000000000" pitchFamily="65" charset="-120"/>
              </a:rPr>
              <a:t>「約束」就</a:t>
            </a:r>
            <a:r>
              <a:rPr lang="zh-TW" altLang="en-US" dirty="0" smtClean="0">
                <a:solidFill>
                  <a:schemeClr val="tx1"/>
                </a:solidFill>
                <a:latin typeface="DFKai-SB" panose="03000509000000000000" pitchFamily="65" charset="-120"/>
                <a:ea typeface="DFKai-SB" panose="03000509000000000000" pitchFamily="65" charset="-120"/>
              </a:rPr>
              <a:t>是在</a:t>
            </a:r>
            <a:r>
              <a:rPr lang="zh-TW" altLang="en-US" dirty="0">
                <a:solidFill>
                  <a:schemeClr val="tx1"/>
                </a:solidFill>
                <a:latin typeface="DFKai-SB" panose="03000509000000000000" pitchFamily="65" charset="-120"/>
                <a:ea typeface="DFKai-SB" panose="03000509000000000000" pitchFamily="65" charset="-120"/>
              </a:rPr>
              <a:t>心思上設防，不容許垃圾</a:t>
            </a:r>
            <a:r>
              <a:rPr lang="zh-TW" altLang="en-US" dirty="0" smtClean="0">
                <a:solidFill>
                  <a:schemeClr val="tx1"/>
                </a:solidFill>
                <a:latin typeface="DFKai-SB" panose="03000509000000000000" pitchFamily="65" charset="-120"/>
                <a:ea typeface="DFKai-SB" panose="03000509000000000000" pitchFamily="65" charset="-120"/>
              </a:rPr>
              <a:t>或不屬神的</a:t>
            </a:r>
            <a:r>
              <a:rPr lang="zh-TW" altLang="en-US" dirty="0">
                <a:solidFill>
                  <a:schemeClr val="tx1"/>
                </a:solidFill>
                <a:latin typeface="DFKai-SB" panose="03000509000000000000" pitchFamily="65" charset="-120"/>
                <a:ea typeface="DFKai-SB" panose="03000509000000000000" pitchFamily="65" charset="-120"/>
              </a:rPr>
              <a:t>資</a:t>
            </a:r>
            <a:r>
              <a:rPr lang="zh-TW" altLang="en-US" dirty="0" smtClean="0">
                <a:solidFill>
                  <a:schemeClr val="tx1"/>
                </a:solidFill>
                <a:latin typeface="DFKai-SB" panose="03000509000000000000" pitchFamily="65" charset="-120"/>
                <a:ea typeface="DFKai-SB" panose="03000509000000000000" pitchFamily="65" charset="-120"/>
              </a:rPr>
              <a:t>訊</a:t>
            </a:r>
            <a:r>
              <a:rPr lang="zh-TW" altLang="en-US" dirty="0">
                <a:solidFill>
                  <a:schemeClr val="tx1"/>
                </a:solidFill>
                <a:latin typeface="DFKai-SB" panose="03000509000000000000" pitchFamily="65" charset="-120"/>
                <a:ea typeface="DFKai-SB" panose="03000509000000000000" pitchFamily="65" charset="-120"/>
              </a:rPr>
              <a:t>隨意進</a:t>
            </a:r>
            <a:r>
              <a:rPr lang="zh-TW" altLang="en-US" dirty="0" smtClean="0">
                <a:solidFill>
                  <a:schemeClr val="tx1"/>
                </a:solidFill>
                <a:latin typeface="DFKai-SB" panose="03000509000000000000" pitchFamily="65" charset="-120"/>
                <a:ea typeface="DFKai-SB" panose="03000509000000000000" pitchFamily="65" charset="-120"/>
              </a:rPr>
              <a:t>出，例如像色情網站</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具體方法</a:t>
            </a:r>
            <a:r>
              <a:rPr lang="en-US" altLang="zh-TW" dirty="0" smtClean="0">
                <a:solidFill>
                  <a:schemeClr val="tx1"/>
                </a:solidFill>
                <a:latin typeface="DFKai-SB" panose="03000509000000000000" pitchFamily="65" charset="-120"/>
                <a:ea typeface="DFKai-SB" panose="03000509000000000000" pitchFamily="65" charset="-120"/>
              </a:rPr>
              <a:t>:</a:t>
            </a:r>
          </a:p>
          <a:p>
            <a:pPr marL="971550" lvl="1" indent="-514350" algn="l">
              <a:lnSpc>
                <a:spcPts val="3800"/>
              </a:lnSpc>
              <a:buFont typeface="+mj-lt"/>
              <a:buAutoNum type="arabicPeriod"/>
            </a:pPr>
            <a:r>
              <a:rPr lang="zh-TW" altLang="en-US" sz="3200" dirty="0">
                <a:solidFill>
                  <a:schemeClr val="tx1"/>
                </a:solidFill>
                <a:latin typeface="DFKai-SB" panose="03000509000000000000" pitchFamily="65" charset="-120"/>
                <a:ea typeface="DFKai-SB" panose="03000509000000000000" pitchFamily="65" charset="-120"/>
              </a:rPr>
              <a:t>留意你的心</a:t>
            </a:r>
            <a:r>
              <a:rPr lang="zh-TW" altLang="en-US" sz="3200" dirty="0" smtClean="0">
                <a:solidFill>
                  <a:schemeClr val="tx1"/>
                </a:solidFill>
                <a:latin typeface="DFKai-SB" panose="03000509000000000000" pitchFamily="65" charset="-120"/>
                <a:ea typeface="DFKai-SB" panose="03000509000000000000" pitchFamily="65" charset="-120"/>
              </a:rPr>
              <a:t>思，要</a:t>
            </a:r>
            <a:r>
              <a:rPr lang="zh-TW" altLang="en-US" sz="3200" b="1" dirty="0">
                <a:solidFill>
                  <a:schemeClr val="tx1"/>
                </a:solidFill>
                <a:latin typeface="DFKai-SB" panose="03000509000000000000" pitchFamily="65" charset="-120"/>
                <a:ea typeface="DFKai-SB" panose="03000509000000000000" pitchFamily="65" charset="-120"/>
              </a:rPr>
              <a:t>有目的</a:t>
            </a:r>
            <a:r>
              <a:rPr lang="zh-TW" altLang="en-US" sz="3200" dirty="0">
                <a:solidFill>
                  <a:schemeClr val="tx1"/>
                </a:solidFill>
                <a:latin typeface="DFKai-SB" panose="03000509000000000000" pitchFamily="65" charset="-120"/>
                <a:ea typeface="DFKai-SB" panose="03000509000000000000" pitchFamily="65" charset="-120"/>
              </a:rPr>
              <a:t>地思考一些事</a:t>
            </a:r>
            <a:r>
              <a:rPr lang="zh-TW" altLang="en-US" sz="3200" dirty="0" smtClean="0">
                <a:solidFill>
                  <a:schemeClr val="tx1"/>
                </a:solidFill>
                <a:latin typeface="DFKai-SB" panose="03000509000000000000" pitchFamily="65" charset="-120"/>
                <a:ea typeface="DFKai-SB" panose="03000509000000000000" pitchFamily="65" charset="-120"/>
              </a:rPr>
              <a:t>情 </a:t>
            </a:r>
            <a:endParaRPr lang="en-US" altLang="zh-TW" sz="3200" dirty="0" smtClean="0">
              <a:solidFill>
                <a:schemeClr val="tx1"/>
              </a:solidFill>
              <a:latin typeface="DFKai-SB" panose="03000509000000000000" pitchFamily="65" charset="-120"/>
              <a:ea typeface="DFKai-SB" panose="03000509000000000000" pitchFamily="65" charset="-120"/>
            </a:endParaRPr>
          </a:p>
          <a:p>
            <a:pPr marL="971550" lvl="1" indent="-514350" algn="l">
              <a:lnSpc>
                <a:spcPts val="3800"/>
              </a:lnSpc>
              <a:buFont typeface="+mj-lt"/>
              <a:buAutoNum type="arabicPeriod"/>
            </a:pPr>
            <a:r>
              <a:rPr lang="zh-TW" altLang="en-US" sz="3200" dirty="0" smtClean="0">
                <a:solidFill>
                  <a:schemeClr val="tx1"/>
                </a:solidFill>
                <a:latin typeface="DFKai-SB" panose="03000509000000000000" pitchFamily="65" charset="-120"/>
                <a:ea typeface="DFKai-SB" panose="03000509000000000000" pitchFamily="65" charset="-120"/>
              </a:rPr>
              <a:t>花時</a:t>
            </a:r>
            <a:r>
              <a:rPr lang="zh-TW" altLang="en-US" sz="3200" dirty="0">
                <a:solidFill>
                  <a:schemeClr val="tx1"/>
                </a:solidFill>
                <a:latin typeface="DFKai-SB" panose="03000509000000000000" pitchFamily="65" charset="-120"/>
                <a:ea typeface="DFKai-SB" panose="03000509000000000000" pitchFamily="65" charset="-120"/>
              </a:rPr>
              <a:t>間默想經文，專注基</a:t>
            </a:r>
            <a:r>
              <a:rPr lang="zh-TW" altLang="en-US" sz="3200" dirty="0" smtClean="0">
                <a:solidFill>
                  <a:schemeClr val="tx1"/>
                </a:solidFill>
                <a:latin typeface="DFKai-SB" panose="03000509000000000000" pitchFamily="65" charset="-120"/>
                <a:ea typeface="DFKai-SB" panose="03000509000000000000" pitchFamily="65" charset="-120"/>
              </a:rPr>
              <a:t>督</a:t>
            </a:r>
            <a:r>
              <a:rPr lang="en-US" altLang="zh-TW" sz="3200" dirty="0" smtClean="0">
                <a:solidFill>
                  <a:schemeClr val="tx1"/>
                </a:solidFill>
                <a:latin typeface="DFKai-SB" panose="03000509000000000000" pitchFamily="65" charset="-120"/>
                <a:ea typeface="DFKai-SB" panose="03000509000000000000" pitchFamily="65" charset="-120"/>
              </a:rPr>
              <a:t>:</a:t>
            </a:r>
            <a:r>
              <a:rPr lang="zh-TW" altLang="en-US" sz="3200" dirty="0" smtClean="0">
                <a:solidFill>
                  <a:schemeClr val="tx1"/>
                </a:solidFill>
                <a:latin typeface="DFKai-SB" panose="03000509000000000000" pitchFamily="65" charset="-120"/>
                <a:ea typeface="DFKai-SB" panose="03000509000000000000" pitchFamily="65" charset="-120"/>
              </a:rPr>
              <a:t>只有真理的光才能照出心中的垃圾</a:t>
            </a:r>
            <a:r>
              <a:rPr lang="en-US" altLang="zh-TW" sz="3200" dirty="0" smtClean="0">
                <a:solidFill>
                  <a:schemeClr val="tx1"/>
                </a:solidFill>
                <a:latin typeface="DFKai-SB" panose="03000509000000000000" pitchFamily="65" charset="-120"/>
                <a:ea typeface="DFKai-SB" panose="03000509000000000000" pitchFamily="65" charset="-120"/>
              </a:rPr>
              <a:t>(</a:t>
            </a:r>
            <a:r>
              <a:rPr lang="zh-TW" altLang="en-US" sz="3200" dirty="0">
                <a:solidFill>
                  <a:schemeClr val="tx1"/>
                </a:solidFill>
                <a:latin typeface="DFKai-SB" panose="03000509000000000000" pitchFamily="65" charset="-120"/>
                <a:ea typeface="DFKai-SB" panose="03000509000000000000" pitchFamily="65" charset="-120"/>
              </a:rPr>
              <a:t>彼前</a:t>
            </a:r>
            <a:r>
              <a:rPr lang="en-US" altLang="zh-TW" sz="3200" dirty="0">
                <a:solidFill>
                  <a:schemeClr val="tx1"/>
                </a:solidFill>
                <a:latin typeface="DFKai-SB" panose="03000509000000000000" pitchFamily="65" charset="-120"/>
                <a:ea typeface="DFKai-SB" panose="03000509000000000000" pitchFamily="65" charset="-120"/>
              </a:rPr>
              <a:t>1:13</a:t>
            </a:r>
            <a:r>
              <a:rPr lang="zh-TW" altLang="en-US" sz="3200" dirty="0">
                <a:solidFill>
                  <a:schemeClr val="tx1"/>
                </a:solidFill>
                <a:latin typeface="DFKai-SB" panose="03000509000000000000" pitchFamily="65" charset="-120"/>
                <a:ea typeface="DFKai-SB" panose="03000509000000000000" pitchFamily="65" charset="-120"/>
              </a:rPr>
              <a:t> </a:t>
            </a:r>
            <a:r>
              <a:rPr lang="en-US" altLang="zh-TW" sz="3200" b="1" dirty="0" smtClean="0">
                <a:solidFill>
                  <a:schemeClr val="tx1"/>
                </a:solidFill>
                <a:latin typeface="DFKai-SB" panose="03000509000000000000" pitchFamily="65" charset="-120"/>
                <a:ea typeface="DFKai-SB" panose="03000509000000000000" pitchFamily="65" charset="-120"/>
              </a:rPr>
              <a:t>)</a:t>
            </a:r>
            <a:endParaRPr lang="en-US" altLang="zh-TW" sz="3200" dirty="0" smtClean="0">
              <a:solidFill>
                <a:schemeClr val="tx1"/>
              </a:solidFill>
              <a:latin typeface="DFKai-SB" panose="03000509000000000000" pitchFamily="65" charset="-120"/>
              <a:ea typeface="DFKai-SB" panose="03000509000000000000" pitchFamily="65" charset="-120"/>
            </a:endParaRPr>
          </a:p>
          <a:p>
            <a:pPr marL="971550" lvl="1" indent="-514350" algn="l">
              <a:lnSpc>
                <a:spcPts val="3800"/>
              </a:lnSpc>
              <a:buFont typeface="+mj-lt"/>
              <a:buAutoNum type="arabicPeriod"/>
            </a:pPr>
            <a:r>
              <a:rPr lang="zh-TW" altLang="en-US" sz="3200" dirty="0" smtClean="0">
                <a:solidFill>
                  <a:schemeClr val="tx1"/>
                </a:solidFill>
                <a:latin typeface="DFKai-SB" panose="03000509000000000000" pitchFamily="65" charset="-120"/>
                <a:ea typeface="DFKai-SB" panose="03000509000000000000" pitchFamily="65" charset="-120"/>
              </a:rPr>
              <a:t>將</a:t>
            </a:r>
            <a:r>
              <a:rPr lang="zh-TW" altLang="en-US" sz="3200" dirty="0">
                <a:solidFill>
                  <a:schemeClr val="tx1"/>
                </a:solidFill>
                <a:latin typeface="DFKai-SB" panose="03000509000000000000" pitchFamily="65" charset="-120"/>
                <a:ea typeface="DFKai-SB" panose="03000509000000000000" pitchFamily="65" charset="-120"/>
              </a:rPr>
              <a:t>「垃圾想法」從你的心中移</a:t>
            </a:r>
            <a:r>
              <a:rPr lang="zh-TW" altLang="en-US" sz="3200" dirty="0" smtClean="0">
                <a:solidFill>
                  <a:schemeClr val="tx1"/>
                </a:solidFill>
                <a:latin typeface="DFKai-SB" panose="03000509000000000000" pitchFamily="65" charset="-120"/>
                <a:ea typeface="DFKai-SB" panose="03000509000000000000" pitchFamily="65" charset="-120"/>
              </a:rPr>
              <a:t>除，用</a:t>
            </a:r>
            <a:r>
              <a:rPr lang="zh-TW" altLang="en-US" sz="3200" dirty="0">
                <a:solidFill>
                  <a:schemeClr val="tx1"/>
                </a:solidFill>
                <a:latin typeface="DFKai-SB" panose="03000509000000000000" pitchFamily="65" charset="-120"/>
                <a:ea typeface="DFKai-SB" panose="03000509000000000000" pitchFamily="65" charset="-120"/>
              </a:rPr>
              <a:t>神的話來代</a:t>
            </a:r>
            <a:r>
              <a:rPr lang="zh-TW" altLang="en-US" sz="3200" dirty="0" smtClean="0">
                <a:solidFill>
                  <a:schemeClr val="tx1"/>
                </a:solidFill>
                <a:latin typeface="DFKai-SB" panose="03000509000000000000" pitchFamily="65" charset="-120"/>
                <a:ea typeface="DFKai-SB" panose="03000509000000000000" pitchFamily="65" charset="-120"/>
              </a:rPr>
              <a:t>替</a:t>
            </a:r>
            <a:r>
              <a:rPr lang="zh-TW" altLang="en-US" dirty="0" smtClean="0"/>
              <a:t>，</a:t>
            </a:r>
            <a:r>
              <a:rPr lang="zh-TW" altLang="en-US" dirty="0" smtClean="0">
                <a:solidFill>
                  <a:schemeClr val="tx1"/>
                </a:solidFill>
                <a:latin typeface="DFKai-SB" panose="03000509000000000000" pitchFamily="65" charset="-120"/>
                <a:ea typeface="DFKai-SB" panose="03000509000000000000" pitchFamily="65" charset="-120"/>
              </a:rPr>
              <a:t>因為我</a:t>
            </a:r>
            <a:r>
              <a:rPr lang="zh-TW" altLang="en-US" dirty="0">
                <a:solidFill>
                  <a:schemeClr val="tx1"/>
                </a:solidFill>
                <a:latin typeface="DFKai-SB" panose="03000509000000000000" pitchFamily="65" charset="-120"/>
                <a:ea typeface="DFKai-SB" panose="03000509000000000000" pitchFamily="65" charset="-120"/>
              </a:rPr>
              <a:t>們需要把心裡所有的垃圾都從我們的奔走天路的路上清除掉</a:t>
            </a:r>
            <a:r>
              <a:rPr lang="zh-TW" altLang="en-US" dirty="0" smtClean="0">
                <a:solidFill>
                  <a:schemeClr val="tx1"/>
                </a:solidFill>
                <a:latin typeface="DFKai-SB" panose="03000509000000000000" pitchFamily="65" charset="-120"/>
                <a:ea typeface="DFKai-SB" panose="03000509000000000000" pitchFamily="65" charset="-120"/>
              </a:rPr>
              <a:t>，我</a:t>
            </a:r>
            <a:r>
              <a:rPr lang="zh-TW" altLang="en-US" dirty="0">
                <a:solidFill>
                  <a:schemeClr val="tx1"/>
                </a:solidFill>
                <a:latin typeface="DFKai-SB" panose="03000509000000000000" pitchFamily="65" charset="-120"/>
                <a:ea typeface="DFKai-SB" panose="03000509000000000000" pitchFamily="65" charset="-120"/>
              </a:rPr>
              <a:t>們才能在基督耶穌裏持續奔跑我們的路程，並且得著神想讓我們擁有的得</a:t>
            </a:r>
            <a:r>
              <a:rPr lang="zh-TW" altLang="en-US" dirty="0" smtClean="0">
                <a:solidFill>
                  <a:schemeClr val="tx1"/>
                </a:solidFill>
                <a:latin typeface="DFKai-SB" panose="03000509000000000000" pitchFamily="65" charset="-120"/>
                <a:ea typeface="DFKai-SB" panose="03000509000000000000" pitchFamily="65" charset="-120"/>
              </a:rPr>
              <a:t>勝</a:t>
            </a:r>
            <a:r>
              <a:rPr lang="en-US" altLang="zh-TW" dirty="0" smtClean="0">
                <a:solidFill>
                  <a:schemeClr val="tx1"/>
                </a:solidFill>
                <a:latin typeface="DFKai-SB" panose="03000509000000000000" pitchFamily="65" charset="-120"/>
                <a:ea typeface="DFKai-SB" panose="03000509000000000000" pitchFamily="65" charset="-120"/>
              </a:rPr>
              <a:t>.</a:t>
            </a:r>
            <a:endParaRPr lang="en-US" sz="3200"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458200" y="6324600"/>
            <a:ext cx="457200" cy="365125"/>
          </a:xfrm>
        </p:spPr>
        <p:txBody>
          <a:bodyPr/>
          <a:lstStyle/>
          <a:p>
            <a:fld id="{69C4CFD8-F662-4A36-AA27-12DE1FA08638}" type="slidenum">
              <a:rPr lang="en-US" smtClean="0"/>
              <a:t>3</a:t>
            </a:fld>
            <a:endParaRPr lang="en-US" dirty="0"/>
          </a:p>
        </p:txBody>
      </p:sp>
    </p:spTree>
    <p:extLst>
      <p:ext uri="{BB962C8B-B14F-4D97-AF65-F5344CB8AC3E}">
        <p14:creationId xmlns:p14="http://schemas.microsoft.com/office/powerpoint/2010/main" val="2791196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066799"/>
          </a:xfrm>
        </p:spPr>
        <p:txBody>
          <a:bodyPr>
            <a:noAutofit/>
          </a:bodyPr>
          <a:lstStyle/>
          <a:p>
            <a:r>
              <a:rPr lang="zh-TW" altLang="en-US" sz="6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得勝懷疑的攻擊</a:t>
            </a:r>
            <a:endPar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867400"/>
          </a:xfrm>
        </p:spPr>
        <p:txBody>
          <a:bodyPr>
            <a:noAutofit/>
          </a:bodyPr>
          <a:lstStyle/>
          <a:p>
            <a:pPr marL="457200" indent="-457200" algn="l">
              <a:lnSpc>
                <a:spcPts val="3800"/>
              </a:lnSpc>
              <a:buFont typeface="Arial" panose="020B0604020202020204" pitchFamily="34" charset="0"/>
              <a:buChar char="•"/>
            </a:pPr>
            <a:r>
              <a:rPr lang="zh-TW" altLang="en-US" b="1" dirty="0" smtClean="0">
                <a:solidFill>
                  <a:schemeClr val="tx1"/>
                </a:solidFill>
                <a:latin typeface="DFKai-SB" panose="03000509000000000000" pitchFamily="65" charset="-120"/>
                <a:ea typeface="DFKai-SB" panose="03000509000000000000" pitchFamily="65" charset="-120"/>
              </a:rPr>
              <a:t>懷疑緣於不信</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神</a:t>
            </a:r>
            <a:r>
              <a:rPr lang="zh-TW" altLang="en-US" dirty="0">
                <a:solidFill>
                  <a:schemeClr val="tx1"/>
                </a:solidFill>
                <a:latin typeface="DFKai-SB" panose="03000509000000000000" pitchFamily="65" charset="-120"/>
                <a:ea typeface="DFKai-SB" panose="03000509000000000000" pitchFamily="65" charset="-120"/>
              </a:rPr>
              <a:t>從未安慰懷</a:t>
            </a:r>
            <a:r>
              <a:rPr lang="zh-TW" altLang="en-US" dirty="0" smtClean="0">
                <a:solidFill>
                  <a:schemeClr val="tx1"/>
                </a:solidFill>
                <a:latin typeface="DFKai-SB" panose="03000509000000000000" pitchFamily="65" charset="-120"/>
                <a:ea typeface="DFKai-SB" panose="03000509000000000000" pitchFamily="65" charset="-120"/>
              </a:rPr>
              <a:t>疑</a:t>
            </a:r>
            <a:r>
              <a:rPr lang="zh-TW" altLang="en-US" dirty="0">
                <a:solidFill>
                  <a:schemeClr val="tx1"/>
                </a:solidFill>
                <a:latin typeface="DFKai-SB" panose="03000509000000000000" pitchFamily="65" charset="-120"/>
                <a:ea typeface="DFKai-SB" panose="03000509000000000000" pitchFamily="65" charset="-120"/>
              </a:rPr>
              <a:t>的人</a:t>
            </a:r>
            <a:r>
              <a:rPr lang="zh-TW" altLang="en-US" dirty="0" smtClean="0">
                <a:solidFill>
                  <a:schemeClr val="tx1"/>
                </a:solidFill>
                <a:latin typeface="DFKai-SB" panose="03000509000000000000" pitchFamily="65" charset="-120"/>
                <a:ea typeface="DFKai-SB" panose="03000509000000000000" pitchFamily="65" charset="-120"/>
              </a:rPr>
              <a:t>，耶</a:t>
            </a:r>
            <a:r>
              <a:rPr lang="zh-TW" altLang="en-US" dirty="0">
                <a:solidFill>
                  <a:schemeClr val="tx1"/>
                </a:solidFill>
                <a:latin typeface="DFKai-SB" panose="03000509000000000000" pitchFamily="65" charset="-120"/>
                <a:ea typeface="DFKai-SB" panose="03000509000000000000" pitchFamily="65" charset="-120"/>
              </a:rPr>
              <a:t>穌對</a:t>
            </a:r>
            <a:r>
              <a:rPr lang="zh-TW" altLang="en-US" dirty="0" smtClean="0">
                <a:solidFill>
                  <a:schemeClr val="tx1"/>
                </a:solidFill>
                <a:latin typeface="DFKai-SB" panose="03000509000000000000" pitchFamily="65" charset="-120"/>
                <a:ea typeface="DFKai-SB" panose="03000509000000000000" pitchFamily="65" charset="-120"/>
              </a:rPr>
              <a:t>不信，</a:t>
            </a:r>
            <a:r>
              <a:rPr lang="zh-TW" altLang="en-US" dirty="0">
                <a:solidFill>
                  <a:schemeClr val="tx1"/>
                </a:solidFill>
                <a:latin typeface="DFKai-SB" panose="03000509000000000000" pitchFamily="65" charset="-120"/>
                <a:ea typeface="DFKai-SB" panose="03000509000000000000" pitchFamily="65" charset="-120"/>
              </a:rPr>
              <a:t>一律是斥</a:t>
            </a:r>
            <a:r>
              <a:rPr lang="zh-TW" altLang="en-US" dirty="0" smtClean="0">
                <a:solidFill>
                  <a:schemeClr val="tx1"/>
                </a:solidFill>
                <a:latin typeface="DFKai-SB" panose="03000509000000000000" pitchFamily="65" charset="-120"/>
                <a:ea typeface="DFKai-SB" panose="03000509000000000000" pitchFamily="65" charset="-120"/>
              </a:rPr>
              <a:t>責</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路</a:t>
            </a:r>
            <a:r>
              <a:rPr lang="en-US" altLang="zh-TW" dirty="0" smtClean="0">
                <a:solidFill>
                  <a:schemeClr val="tx1"/>
                </a:solidFill>
                <a:latin typeface="DFKai-SB" panose="03000509000000000000" pitchFamily="65" charset="-120"/>
                <a:ea typeface="DFKai-SB" panose="03000509000000000000" pitchFamily="65" charset="-120"/>
              </a:rPr>
              <a:t>12:28;</a:t>
            </a:r>
            <a:r>
              <a:rPr lang="zh-TW" altLang="en-US" dirty="0" smtClean="0">
                <a:solidFill>
                  <a:schemeClr val="tx1"/>
                </a:solidFill>
                <a:latin typeface="DFKai-SB" panose="03000509000000000000" pitchFamily="65" charset="-120"/>
                <a:ea typeface="DFKai-SB" panose="03000509000000000000" pitchFamily="65" charset="-120"/>
              </a:rPr>
              <a:t>太</a:t>
            </a:r>
            <a:r>
              <a:rPr lang="en-US" altLang="zh-TW" dirty="0" smtClean="0">
                <a:solidFill>
                  <a:schemeClr val="tx1"/>
                </a:solidFill>
                <a:latin typeface="DFKai-SB" panose="03000509000000000000" pitchFamily="65" charset="-120"/>
                <a:ea typeface="DFKai-SB" panose="03000509000000000000" pitchFamily="65" charset="-120"/>
              </a:rPr>
              <a:t>14:31</a:t>
            </a:r>
            <a:r>
              <a:rPr lang="zh-TW" altLang="en-US" dirty="0" smtClean="0">
                <a:solidFill>
                  <a:schemeClr val="tx1"/>
                </a:solidFill>
                <a:latin typeface="DFKai-SB" panose="03000509000000000000" pitchFamily="65" charset="-120"/>
                <a:ea typeface="DFKai-SB" panose="03000509000000000000" pitchFamily="65" charset="-120"/>
              </a:rPr>
              <a:t>，</a:t>
            </a:r>
            <a:r>
              <a:rPr lang="en-US" altLang="zh-TW" dirty="0" smtClean="0">
                <a:solidFill>
                  <a:schemeClr val="tx1"/>
                </a:solidFill>
                <a:latin typeface="DFKai-SB" panose="03000509000000000000" pitchFamily="65" charset="-120"/>
                <a:ea typeface="DFKai-SB" panose="03000509000000000000" pitchFamily="65" charset="-120"/>
              </a:rPr>
              <a:t>16:8</a:t>
            </a:r>
            <a:r>
              <a:rPr lang="zh-TW" altLang="en-US" dirty="0" smtClean="0">
                <a:solidFill>
                  <a:schemeClr val="tx1"/>
                </a:solidFill>
                <a:latin typeface="DFKai-SB" panose="03000509000000000000" pitchFamily="65" charset="-120"/>
                <a:ea typeface="DFKai-SB" panose="03000509000000000000" pitchFamily="65" charset="-120"/>
              </a:rPr>
              <a:t>，</a:t>
            </a:r>
            <a:r>
              <a:rPr lang="en-US" altLang="zh-TW" dirty="0" smtClean="0">
                <a:solidFill>
                  <a:schemeClr val="tx1"/>
                </a:solidFill>
                <a:latin typeface="DFKai-SB" panose="03000509000000000000" pitchFamily="65" charset="-120"/>
                <a:ea typeface="DFKai-SB" panose="03000509000000000000" pitchFamily="65" charset="-120"/>
              </a:rPr>
              <a:t>8:26;</a:t>
            </a:r>
            <a:r>
              <a:rPr lang="zh-TW" altLang="en-US" dirty="0" smtClean="0">
                <a:solidFill>
                  <a:schemeClr val="tx1"/>
                </a:solidFill>
                <a:latin typeface="DFKai-SB" panose="03000509000000000000" pitchFamily="65" charset="-120"/>
                <a:ea typeface="DFKai-SB" panose="03000509000000000000" pitchFamily="65" charset="-120"/>
              </a:rPr>
              <a:t>來</a:t>
            </a:r>
            <a:r>
              <a:rPr lang="en-US" altLang="zh-TW" dirty="0" smtClean="0">
                <a:solidFill>
                  <a:schemeClr val="tx1"/>
                </a:solidFill>
                <a:latin typeface="DFKai-SB" panose="03000509000000000000" pitchFamily="65" charset="-120"/>
                <a:ea typeface="DFKai-SB" panose="03000509000000000000" pitchFamily="65" charset="-120"/>
              </a:rPr>
              <a:t>11</a:t>
            </a:r>
            <a:r>
              <a:rPr lang="zh-TW" altLang="en-US" dirty="0" smtClean="0">
                <a:solidFill>
                  <a:schemeClr val="tx1"/>
                </a:solidFill>
                <a:latin typeface="DFKai-SB" panose="03000509000000000000" pitchFamily="65" charset="-120"/>
                <a:ea typeface="DFKai-SB" panose="03000509000000000000" pitchFamily="65" charset="-120"/>
              </a:rPr>
              <a:t>：</a:t>
            </a:r>
            <a:r>
              <a:rPr lang="en-US" dirty="0" smtClean="0">
                <a:solidFill>
                  <a:schemeClr val="tx1"/>
                </a:solidFill>
                <a:latin typeface="DFKai-SB" panose="03000509000000000000" pitchFamily="65" charset="-120"/>
                <a:ea typeface="DFKai-SB" panose="03000509000000000000" pitchFamily="65" charset="-120"/>
              </a:rPr>
              <a:t>6</a:t>
            </a:r>
            <a:r>
              <a:rPr lang="en-US" altLang="zh-TW" dirty="0" smtClean="0">
                <a:solidFill>
                  <a:schemeClr val="tx1"/>
                </a:solidFill>
                <a:latin typeface="DFKai-SB" panose="03000509000000000000" pitchFamily="65" charset="-120"/>
                <a:ea typeface="DFKai-SB" panose="03000509000000000000" pitchFamily="65" charset="-120"/>
              </a:rPr>
              <a:t>)</a:t>
            </a:r>
          </a:p>
          <a:p>
            <a:pPr marL="457200" indent="-457200" algn="l">
              <a:lnSpc>
                <a:spcPts val="3800"/>
              </a:lnSpc>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只有神的同在，才能解決你缺乏信心的問</a:t>
            </a:r>
            <a:r>
              <a:rPr lang="zh-TW" altLang="en-US" b="1" dirty="0" smtClean="0">
                <a:solidFill>
                  <a:schemeClr val="tx1"/>
                </a:solidFill>
                <a:latin typeface="DFKai-SB" panose="03000509000000000000" pitchFamily="65" charset="-120"/>
                <a:ea typeface="DFKai-SB" panose="03000509000000000000" pitchFamily="65" charset="-120"/>
              </a:rPr>
              <a:t>題</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當</a:t>
            </a:r>
            <a:r>
              <a:rPr lang="zh-TW" altLang="en-US" dirty="0">
                <a:solidFill>
                  <a:schemeClr val="tx1"/>
                </a:solidFill>
                <a:latin typeface="DFKai-SB" panose="03000509000000000000" pitchFamily="65" charset="-120"/>
                <a:ea typeface="DFKai-SB" panose="03000509000000000000" pitchFamily="65" charset="-120"/>
              </a:rPr>
              <a:t>你決定除去自己的懷疑</a:t>
            </a:r>
            <a:r>
              <a:rPr lang="zh-TW" altLang="en-US" dirty="0" smtClean="0">
                <a:solidFill>
                  <a:schemeClr val="tx1"/>
                </a:solidFill>
                <a:latin typeface="DFKai-SB" panose="03000509000000000000" pitchFamily="65" charset="-120"/>
                <a:ea typeface="DFKai-SB" panose="03000509000000000000" pitchFamily="65" charset="-120"/>
              </a:rPr>
              <a:t>，神</a:t>
            </a:r>
            <a:r>
              <a:rPr lang="zh-TW" altLang="en-US" dirty="0">
                <a:solidFill>
                  <a:schemeClr val="tx1"/>
                </a:solidFill>
                <a:latin typeface="DFKai-SB" panose="03000509000000000000" pitchFamily="65" charset="-120"/>
                <a:ea typeface="DFKai-SB" panose="03000509000000000000" pitchFamily="65" charset="-120"/>
              </a:rPr>
              <a:t>會針對你的懷疑啟示祂自己，使你確信祂的信</a:t>
            </a:r>
            <a:r>
              <a:rPr lang="zh-TW" altLang="en-US" dirty="0" smtClean="0">
                <a:solidFill>
                  <a:schemeClr val="tx1"/>
                </a:solidFill>
                <a:latin typeface="DFKai-SB" panose="03000509000000000000" pitchFamily="65" charset="-120"/>
                <a:ea typeface="DFKai-SB" panose="03000509000000000000" pitchFamily="65" charset="-120"/>
              </a:rPr>
              <a:t>實</a:t>
            </a:r>
            <a:r>
              <a:rPr lang="zh-TW" altLang="en-US" b="1" dirty="0" smtClean="0">
                <a:solidFill>
                  <a:schemeClr val="tx1"/>
                </a:solidFill>
                <a:latin typeface="DFKai-SB" panose="03000509000000000000" pitchFamily="65" charset="-120"/>
                <a:ea typeface="DFKai-SB" panose="03000509000000000000" pitchFamily="65" charset="-120"/>
              </a:rPr>
              <a:t> </a:t>
            </a:r>
            <a:r>
              <a:rPr lang="en-US"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約</a:t>
            </a:r>
            <a:r>
              <a:rPr lang="en-US" altLang="zh-TW" b="1" dirty="0" smtClean="0">
                <a:solidFill>
                  <a:schemeClr val="tx1"/>
                </a:solidFill>
                <a:latin typeface="DFKai-SB" panose="03000509000000000000" pitchFamily="65" charset="-120"/>
                <a:ea typeface="DFKai-SB" panose="03000509000000000000" pitchFamily="65" charset="-120"/>
              </a:rPr>
              <a:t>20</a:t>
            </a:r>
            <a:r>
              <a:rPr lang="zh-TW" altLang="en-US" b="1" dirty="0" smtClean="0">
                <a:solidFill>
                  <a:schemeClr val="tx1"/>
                </a:solidFill>
                <a:latin typeface="DFKai-SB" panose="03000509000000000000" pitchFamily="65" charset="-120"/>
                <a:ea typeface="DFKai-SB" panose="03000509000000000000" pitchFamily="65" charset="-120"/>
              </a:rPr>
              <a:t>：</a:t>
            </a:r>
            <a:r>
              <a:rPr lang="en-US" b="1" dirty="0">
                <a:solidFill>
                  <a:schemeClr val="tx1"/>
                </a:solidFill>
                <a:latin typeface="DFKai-SB" panose="03000509000000000000" pitchFamily="65" charset="-120"/>
                <a:ea typeface="DFKai-SB" panose="03000509000000000000" pitchFamily="65" charset="-120"/>
              </a:rPr>
              <a:t>27)</a:t>
            </a:r>
            <a:r>
              <a:rPr lang="zh-TW" altLang="en-US" b="1" dirty="0" smtClean="0">
                <a:solidFill>
                  <a:schemeClr val="tx1"/>
                </a:solidFill>
                <a:latin typeface="DFKai-SB" panose="03000509000000000000" pitchFamily="65" charset="-120"/>
                <a:ea typeface="DFKai-SB" panose="03000509000000000000" pitchFamily="65" charset="-120"/>
              </a:rPr>
              <a:t>。</a:t>
            </a:r>
            <a:endParaRPr lang="en-US" altLang="zh-TW"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800"/>
              </a:lnSpc>
              <a:buFont typeface="Arial" panose="020B0604020202020204" pitchFamily="34" charset="0"/>
              <a:buChar char="•"/>
            </a:pPr>
            <a:r>
              <a:rPr lang="zh-TW" altLang="en-US" b="1" dirty="0" smtClean="0">
                <a:solidFill>
                  <a:schemeClr val="tx1"/>
                </a:solidFill>
                <a:latin typeface="DFKai-SB" panose="03000509000000000000" pitchFamily="65" charset="-120"/>
                <a:ea typeface="DFKai-SB" panose="03000509000000000000" pitchFamily="65" charset="-120"/>
              </a:rPr>
              <a:t>以神為中心的禱告</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信心的對象應該放</a:t>
            </a:r>
            <a:r>
              <a:rPr lang="zh-TW" altLang="en-US" dirty="0" smtClean="0">
                <a:solidFill>
                  <a:schemeClr val="tx1"/>
                </a:solidFill>
                <a:latin typeface="DFKai-SB" panose="03000509000000000000" pitchFamily="65" charset="-120"/>
                <a:ea typeface="DFKai-SB" panose="03000509000000000000" pitchFamily="65" charset="-120"/>
              </a:rPr>
              <a:t>在神的</a:t>
            </a:r>
            <a:r>
              <a:rPr lang="zh-TW" altLang="en-US" dirty="0">
                <a:solidFill>
                  <a:schemeClr val="tx1"/>
                </a:solidFill>
                <a:latin typeface="DFKai-SB" panose="03000509000000000000" pitchFamily="65" charset="-120"/>
                <a:ea typeface="DFKai-SB" panose="03000509000000000000" pitchFamily="65" charset="-120"/>
              </a:rPr>
              <a:t>身</a:t>
            </a:r>
            <a:r>
              <a:rPr lang="zh-TW" altLang="en-US" dirty="0" smtClean="0">
                <a:solidFill>
                  <a:schemeClr val="tx1"/>
                </a:solidFill>
                <a:latin typeface="DFKai-SB" panose="03000509000000000000" pitchFamily="65" charset="-120"/>
                <a:ea typeface="DFKai-SB" panose="03000509000000000000" pitchFamily="65" charset="-120"/>
              </a:rPr>
              <a:t>上，</a:t>
            </a:r>
            <a:r>
              <a:rPr lang="zh-TW" altLang="en-US" b="1" dirty="0" smtClean="0">
                <a:solidFill>
                  <a:schemeClr val="tx1"/>
                </a:solidFill>
                <a:latin typeface="DFKai-SB" panose="03000509000000000000" pitchFamily="65" charset="-120"/>
                <a:ea typeface="DFKai-SB" panose="03000509000000000000" pitchFamily="65" charset="-120"/>
              </a:rPr>
              <a:t> 是以</a:t>
            </a:r>
            <a:r>
              <a:rPr lang="zh-TW" altLang="en-US" dirty="0" smtClean="0">
                <a:solidFill>
                  <a:schemeClr val="tx1"/>
                </a:solidFill>
                <a:latin typeface="DFKai-SB" panose="03000509000000000000" pitchFamily="65" charset="-120"/>
                <a:ea typeface="DFKai-SB" panose="03000509000000000000" pitchFamily="65" charset="-120"/>
              </a:rPr>
              <a:t>上帝</a:t>
            </a:r>
            <a:r>
              <a:rPr lang="zh-TW" altLang="en-US" dirty="0" smtClean="0">
                <a:solidFill>
                  <a:srgbClr val="C00000"/>
                </a:solidFill>
                <a:latin typeface="DFKai-SB" panose="03000509000000000000" pitchFamily="65" charset="-120"/>
                <a:ea typeface="DFKai-SB" panose="03000509000000000000" pitchFamily="65" charset="-120"/>
              </a:rPr>
              <a:t>信實、永</a:t>
            </a:r>
            <a:r>
              <a:rPr lang="zh-TW" altLang="en-US" dirty="0">
                <a:solidFill>
                  <a:srgbClr val="C00000"/>
                </a:solidFill>
                <a:latin typeface="DFKai-SB" panose="03000509000000000000" pitchFamily="65" charset="-120"/>
                <a:ea typeface="DFKai-SB" panose="03000509000000000000" pitchFamily="65" charset="-120"/>
              </a:rPr>
              <a:t>恆不變的屬</a:t>
            </a:r>
            <a:r>
              <a:rPr lang="zh-TW" altLang="en-US" dirty="0" smtClean="0">
                <a:solidFill>
                  <a:srgbClr val="C00000"/>
                </a:solidFill>
                <a:latin typeface="DFKai-SB" panose="03000509000000000000" pitchFamily="65" charset="-120"/>
                <a:ea typeface="DFKai-SB" panose="03000509000000000000" pitchFamily="65" charset="-120"/>
              </a:rPr>
              <a:t>性</a:t>
            </a:r>
            <a:r>
              <a:rPr lang="zh-TW" altLang="en-US" dirty="0" smtClean="0">
                <a:solidFill>
                  <a:schemeClr val="tx1"/>
                </a:solidFill>
                <a:latin typeface="DFKai-SB" panose="03000509000000000000" pitchFamily="65" charset="-120"/>
                <a:ea typeface="DFKai-SB" panose="03000509000000000000" pitchFamily="65" charset="-120"/>
              </a:rPr>
              <a:t>為</a:t>
            </a:r>
            <a:r>
              <a:rPr lang="zh-TW" altLang="en-US" dirty="0">
                <a:solidFill>
                  <a:schemeClr val="tx1"/>
                </a:solidFill>
                <a:latin typeface="DFKai-SB" panose="03000509000000000000" pitchFamily="65" charset="-120"/>
                <a:ea typeface="DFKai-SB" panose="03000509000000000000" pitchFamily="65" charset="-120"/>
              </a:rPr>
              <a:t>我們禱</a:t>
            </a:r>
            <a:r>
              <a:rPr lang="zh-TW" altLang="en-US" dirty="0" smtClean="0">
                <a:solidFill>
                  <a:schemeClr val="tx1"/>
                </a:solidFill>
                <a:latin typeface="DFKai-SB" panose="03000509000000000000" pitchFamily="65" charset="-120"/>
                <a:ea typeface="DFKai-SB" panose="03000509000000000000" pitchFamily="65" charset="-120"/>
              </a:rPr>
              <a:t>告的基石，</a:t>
            </a:r>
            <a:r>
              <a:rPr lang="zh-TW" altLang="en-US" dirty="0">
                <a:solidFill>
                  <a:schemeClr val="tx1"/>
                </a:solidFill>
                <a:latin typeface="DFKai-SB" panose="03000509000000000000" pitchFamily="65" charset="-120"/>
                <a:ea typeface="DFKai-SB" panose="03000509000000000000" pitchFamily="65" charset="-120"/>
              </a:rPr>
              <a:t>相信並期待祂成就祂的話語，實現祂的應</a:t>
            </a:r>
            <a:r>
              <a:rPr lang="zh-TW" altLang="en-US" dirty="0" smtClean="0">
                <a:solidFill>
                  <a:schemeClr val="tx1"/>
                </a:solidFill>
                <a:latin typeface="DFKai-SB" panose="03000509000000000000" pitchFamily="65" charset="-120"/>
                <a:ea typeface="DFKai-SB" panose="03000509000000000000" pitchFamily="65" charset="-120"/>
              </a:rPr>
              <a:t>許，是</a:t>
            </a:r>
            <a:r>
              <a:rPr lang="zh-TW" altLang="en-US" dirty="0">
                <a:solidFill>
                  <a:schemeClr val="tx1"/>
                </a:solidFill>
                <a:latin typeface="DFKai-SB" panose="03000509000000000000" pitchFamily="65" charset="-120"/>
                <a:ea typeface="DFKai-SB" panose="03000509000000000000" pitchFamily="65" charset="-120"/>
              </a:rPr>
              <a:t>按聖</a:t>
            </a:r>
            <a:r>
              <a:rPr lang="zh-TW" altLang="en-US" dirty="0" smtClean="0">
                <a:solidFill>
                  <a:schemeClr val="tx1"/>
                </a:solidFill>
                <a:latin typeface="DFKai-SB" panose="03000509000000000000" pitchFamily="65" charset="-120"/>
                <a:ea typeface="DFKai-SB" panose="03000509000000000000" pitchFamily="65" charset="-120"/>
              </a:rPr>
              <a:t>經的</a:t>
            </a:r>
            <a:r>
              <a:rPr lang="zh-TW" altLang="en-US" dirty="0">
                <a:solidFill>
                  <a:schemeClr val="tx1"/>
                </a:solidFill>
                <a:latin typeface="DFKai-SB" panose="03000509000000000000" pitchFamily="65" charset="-120"/>
                <a:ea typeface="DFKai-SB" panose="03000509000000000000" pitchFamily="65" charset="-120"/>
              </a:rPr>
              <a:t>方式來思</a:t>
            </a:r>
            <a:r>
              <a:rPr lang="zh-TW" altLang="en-US" dirty="0" smtClean="0">
                <a:solidFill>
                  <a:schemeClr val="tx1"/>
                </a:solidFill>
                <a:latin typeface="DFKai-SB" panose="03000509000000000000" pitchFamily="65" charset="-120"/>
                <a:ea typeface="DFKai-SB" panose="03000509000000000000" pitchFamily="65" charset="-120"/>
              </a:rPr>
              <a:t>考，以</a:t>
            </a:r>
            <a:r>
              <a:rPr lang="zh-TW" altLang="en-US" dirty="0">
                <a:solidFill>
                  <a:schemeClr val="tx1"/>
                </a:solidFill>
                <a:latin typeface="DFKai-SB" panose="03000509000000000000" pitchFamily="65" charset="-120"/>
                <a:ea typeface="DFKai-SB" panose="03000509000000000000" pitchFamily="65" charset="-120"/>
              </a:rPr>
              <a:t>上帝為中心來禱</a:t>
            </a:r>
            <a:r>
              <a:rPr lang="zh-TW" altLang="en-US" dirty="0" smtClean="0">
                <a:solidFill>
                  <a:schemeClr val="tx1"/>
                </a:solidFill>
                <a:latin typeface="DFKai-SB" panose="03000509000000000000" pitchFamily="65" charset="-120"/>
                <a:ea typeface="DFKai-SB" panose="03000509000000000000" pitchFamily="65" charset="-120"/>
              </a:rPr>
              <a:t>告</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雅</a:t>
            </a:r>
            <a:r>
              <a:rPr lang="en-US" altLang="zh-TW" dirty="0" smtClean="0">
                <a:solidFill>
                  <a:schemeClr val="tx1"/>
                </a:solidFill>
                <a:latin typeface="DFKai-SB" panose="03000509000000000000" pitchFamily="65" charset="-120"/>
                <a:ea typeface="DFKai-SB" panose="03000509000000000000" pitchFamily="65" charset="-120"/>
              </a:rPr>
              <a:t>1:6-7;</a:t>
            </a:r>
            <a:r>
              <a:rPr lang="zh-TW" altLang="en-US" dirty="0" smtClean="0">
                <a:solidFill>
                  <a:schemeClr val="tx1"/>
                </a:solidFill>
                <a:latin typeface="DFKai-SB" panose="03000509000000000000" pitchFamily="65" charset="-120"/>
                <a:ea typeface="DFKai-SB" panose="03000509000000000000" pitchFamily="65" charset="-120"/>
              </a:rPr>
              <a:t> 來</a:t>
            </a:r>
            <a:r>
              <a:rPr lang="en-US" altLang="zh-TW" dirty="0" smtClean="0">
                <a:solidFill>
                  <a:schemeClr val="tx1"/>
                </a:solidFill>
                <a:latin typeface="DFKai-SB" panose="03000509000000000000" pitchFamily="65" charset="-120"/>
                <a:ea typeface="DFKai-SB" panose="03000509000000000000" pitchFamily="65" charset="-120"/>
              </a:rPr>
              <a:t>11:1</a:t>
            </a:r>
            <a:r>
              <a:rPr lang="zh-TW" altLang="en-US" dirty="0" smtClean="0">
                <a:solidFill>
                  <a:schemeClr val="tx1"/>
                </a:solidFill>
                <a:latin typeface="DFKai-SB" panose="03000509000000000000" pitchFamily="65" charset="-120"/>
                <a:ea typeface="DFKai-SB" panose="03000509000000000000" pitchFamily="65" charset="-120"/>
              </a:rPr>
              <a:t>、</a:t>
            </a:r>
            <a:r>
              <a:rPr lang="en-US" altLang="zh-TW" dirty="0" smtClean="0">
                <a:solidFill>
                  <a:schemeClr val="tx1"/>
                </a:solidFill>
                <a:latin typeface="DFKai-SB" panose="03000509000000000000" pitchFamily="65" charset="-120"/>
                <a:ea typeface="DFKai-SB" panose="03000509000000000000" pitchFamily="65" charset="-120"/>
              </a:rPr>
              <a:t>6;</a:t>
            </a:r>
            <a:r>
              <a:rPr lang="zh-TW" altLang="en-US" dirty="0" smtClean="0">
                <a:solidFill>
                  <a:schemeClr val="tx1"/>
                </a:solidFill>
                <a:latin typeface="DFKai-SB" panose="03000509000000000000" pitchFamily="65" charset="-120"/>
                <a:ea typeface="DFKai-SB" panose="03000509000000000000" pitchFamily="65" charset="-120"/>
              </a:rPr>
              <a:t>詩</a:t>
            </a:r>
            <a:r>
              <a:rPr lang="en-US" altLang="zh-TW" dirty="0" smtClean="0">
                <a:solidFill>
                  <a:schemeClr val="tx1"/>
                </a:solidFill>
                <a:latin typeface="DFKai-SB" panose="03000509000000000000" pitchFamily="65" charset="-120"/>
                <a:ea typeface="DFKai-SB" panose="03000509000000000000" pitchFamily="65" charset="-120"/>
              </a:rPr>
              <a:t>77:1-15)</a:t>
            </a:r>
            <a:endParaRPr lang="en-US" altLang="zh-TW" b="1" u="sng"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458200" y="6324600"/>
            <a:ext cx="457200" cy="365125"/>
          </a:xfrm>
        </p:spPr>
        <p:txBody>
          <a:bodyPr/>
          <a:lstStyle/>
          <a:p>
            <a:fld id="{69C4CFD8-F662-4A36-AA27-12DE1FA08638}" type="slidenum">
              <a:rPr lang="en-US" smtClean="0"/>
              <a:t>4</a:t>
            </a:fld>
            <a:endParaRPr lang="en-US" dirty="0"/>
          </a:p>
        </p:txBody>
      </p:sp>
    </p:spTree>
    <p:extLst>
      <p:ext uri="{BB962C8B-B14F-4D97-AF65-F5344CB8AC3E}">
        <p14:creationId xmlns:p14="http://schemas.microsoft.com/office/powerpoint/2010/main" val="3248640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066799"/>
          </a:xfrm>
        </p:spPr>
        <p:txBody>
          <a:bodyPr>
            <a:noAutofit/>
          </a:bodyPr>
          <a:lstStyle/>
          <a:p>
            <a:r>
              <a:rPr lang="zh-TW" alt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以上帝為中心來禱告</a:t>
            </a:r>
            <a:endPar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867400"/>
          </a:xfrm>
        </p:spPr>
        <p:txBody>
          <a:bodyPr>
            <a:noAutofit/>
          </a:bodyPr>
          <a:lstStyle/>
          <a:p>
            <a:pPr algn="l">
              <a:lnSpc>
                <a:spcPts val="3900"/>
              </a:lnSpc>
            </a:pP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u="sng" dirty="0" smtClean="0">
                <a:solidFill>
                  <a:schemeClr val="tx1"/>
                </a:solidFill>
                <a:latin typeface="DFKai-SB" panose="03000509000000000000" pitchFamily="65" charset="-120"/>
                <a:ea typeface="DFKai-SB" panose="03000509000000000000" pitchFamily="65" charset="-120"/>
              </a:rPr>
              <a:t>現代中文譯本詩</a:t>
            </a:r>
            <a:r>
              <a:rPr lang="en-US" altLang="zh-TW" b="1" u="sng" dirty="0" smtClean="0">
                <a:solidFill>
                  <a:schemeClr val="tx1"/>
                </a:solidFill>
                <a:latin typeface="DFKai-SB" panose="03000509000000000000" pitchFamily="65" charset="-120"/>
                <a:ea typeface="DFKai-SB" panose="03000509000000000000" pitchFamily="65" charset="-120"/>
              </a:rPr>
              <a:t>77:</a:t>
            </a:r>
            <a:r>
              <a:rPr lang="zh-TW" altLang="en-US" b="1" u="sng" dirty="0">
                <a:solidFill>
                  <a:schemeClr val="tx1"/>
                </a:solidFill>
                <a:latin typeface="DFKai-SB" panose="03000509000000000000" pitchFamily="65" charset="-120"/>
                <a:ea typeface="DFKai-SB" panose="03000509000000000000" pitchFamily="65" charset="-120"/>
              </a:rPr>
              <a:t> </a:t>
            </a:r>
            <a:r>
              <a:rPr lang="en-US" altLang="zh-TW" b="1" u="sng" dirty="0" smtClean="0">
                <a:solidFill>
                  <a:schemeClr val="tx1"/>
                </a:solidFill>
                <a:latin typeface="DFKai-SB" panose="03000509000000000000" pitchFamily="65" charset="-120"/>
                <a:ea typeface="DFKai-SB" panose="03000509000000000000" pitchFamily="65" charset="-120"/>
              </a:rPr>
              <a:t>2-3, 6-9,11-13</a:t>
            </a:r>
          </a:p>
          <a:p>
            <a:pPr algn="l">
              <a:lnSpc>
                <a:spcPts val="3900"/>
              </a:lnSpc>
            </a:pPr>
            <a:r>
              <a:rPr lang="zh-TW" altLang="en-US" dirty="0">
                <a:solidFill>
                  <a:schemeClr val="tx1"/>
                </a:solidFill>
                <a:latin typeface="DFKai-SB" panose="03000509000000000000" pitchFamily="65" charset="-120"/>
                <a:ea typeface="DFKai-SB" panose="03000509000000000000" pitchFamily="65" charset="-120"/>
              </a:rPr>
              <a:t>患難的時候，我祈求主；我整夜舉手禱告，但得不到安慰。 我思念上帝時不禁歎息；我沉思默想，總覺得</a:t>
            </a:r>
            <a:r>
              <a:rPr lang="zh-TW" altLang="en-US" dirty="0">
                <a:solidFill>
                  <a:srgbClr val="C00000"/>
                </a:solidFill>
                <a:latin typeface="DFKai-SB" panose="03000509000000000000" pitchFamily="65" charset="-120"/>
                <a:ea typeface="DFKai-SB" panose="03000509000000000000" pitchFamily="65" charset="-120"/>
              </a:rPr>
              <a:t>沮喪</a:t>
            </a:r>
            <a:r>
              <a:rPr lang="zh-TW" altLang="en-US" dirty="0">
                <a:solidFill>
                  <a:schemeClr val="tx1"/>
                </a:solidFill>
                <a:latin typeface="DFKai-SB" panose="03000509000000000000" pitchFamily="65" charset="-120"/>
                <a:ea typeface="DFKai-SB" panose="03000509000000000000" pitchFamily="65" charset="-120"/>
              </a:rPr>
              <a:t>。 我整夜沉思；我默想，自問： </a:t>
            </a:r>
            <a:endParaRPr lang="en-US" altLang="zh-TW" dirty="0" smtClean="0">
              <a:solidFill>
                <a:schemeClr val="tx1"/>
              </a:solidFill>
              <a:latin typeface="DFKai-SB" panose="03000509000000000000" pitchFamily="65" charset="-120"/>
              <a:ea typeface="DFKai-SB" panose="03000509000000000000" pitchFamily="65" charset="-120"/>
            </a:endParaRPr>
          </a:p>
          <a:p>
            <a:pPr algn="l">
              <a:lnSpc>
                <a:spcPts val="3900"/>
              </a:lnSpc>
            </a:pPr>
            <a:r>
              <a:rPr lang="zh-TW" altLang="en-US" dirty="0" smtClean="0">
                <a:solidFill>
                  <a:schemeClr val="tx1"/>
                </a:solidFill>
                <a:latin typeface="DFKai-SB" panose="03000509000000000000" pitchFamily="65" charset="-120"/>
                <a:ea typeface="DFKai-SB" panose="03000509000000000000" pitchFamily="65" charset="-120"/>
              </a:rPr>
              <a:t>主</a:t>
            </a:r>
            <a:r>
              <a:rPr lang="zh-TW" altLang="en-US" dirty="0">
                <a:solidFill>
                  <a:schemeClr val="tx1"/>
                </a:solidFill>
                <a:latin typeface="DFKai-SB" panose="03000509000000000000" pitchFamily="65" charset="-120"/>
                <a:ea typeface="DFKai-SB" panose="03000509000000000000" pitchFamily="65" charset="-120"/>
              </a:rPr>
              <a:t>要永遠</a:t>
            </a:r>
            <a:r>
              <a:rPr lang="zh-TW" altLang="en-US" dirty="0">
                <a:solidFill>
                  <a:srgbClr val="C00000"/>
                </a:solidFill>
                <a:latin typeface="DFKai-SB" panose="03000509000000000000" pitchFamily="65" charset="-120"/>
                <a:ea typeface="DFKai-SB" panose="03000509000000000000" pitchFamily="65" charset="-120"/>
              </a:rPr>
              <a:t>丟棄我</a:t>
            </a:r>
            <a:r>
              <a:rPr lang="zh-TW" altLang="en-US" dirty="0">
                <a:solidFill>
                  <a:schemeClr val="tx1"/>
                </a:solidFill>
                <a:latin typeface="DFKai-SB" panose="03000509000000000000" pitchFamily="65" charset="-120"/>
                <a:ea typeface="DFKai-SB" panose="03000509000000000000" pitchFamily="65" charset="-120"/>
              </a:rPr>
              <a:t>，不再施恩嗎</a:t>
            </a:r>
            <a:r>
              <a:rPr lang="zh-TW" altLang="en-US" dirty="0" smtClean="0">
                <a:solidFill>
                  <a:schemeClr val="tx1"/>
                </a:solidFill>
                <a:latin typeface="DFKai-SB" panose="03000509000000000000" pitchFamily="65" charset="-120"/>
                <a:ea typeface="DFKai-SB" panose="03000509000000000000" pitchFamily="65" charset="-120"/>
              </a:rPr>
              <a:t>？他</a:t>
            </a:r>
            <a:r>
              <a:rPr lang="zh-TW" altLang="en-US" dirty="0">
                <a:solidFill>
                  <a:schemeClr val="tx1"/>
                </a:solidFill>
                <a:latin typeface="DFKai-SB" panose="03000509000000000000" pitchFamily="65" charset="-120"/>
                <a:ea typeface="DFKai-SB" panose="03000509000000000000" pitchFamily="65" charset="-120"/>
              </a:rPr>
              <a:t>的慈愛永遠消</a:t>
            </a:r>
            <a:r>
              <a:rPr lang="zh-TW" altLang="en-US" dirty="0" smtClean="0">
                <a:solidFill>
                  <a:schemeClr val="tx1"/>
                </a:solidFill>
                <a:latin typeface="DFKai-SB" panose="03000509000000000000" pitchFamily="65" charset="-120"/>
                <a:ea typeface="DFKai-SB" panose="03000509000000000000" pitchFamily="65" charset="-120"/>
              </a:rPr>
              <a:t>失他</a:t>
            </a:r>
            <a:r>
              <a:rPr lang="zh-TW" altLang="en-US" dirty="0">
                <a:solidFill>
                  <a:schemeClr val="tx1"/>
                </a:solidFill>
                <a:latin typeface="DFKai-SB" panose="03000509000000000000" pitchFamily="65" charset="-120"/>
                <a:ea typeface="DFKai-SB" panose="03000509000000000000" pitchFamily="65" charset="-120"/>
              </a:rPr>
              <a:t>的應許永久廢去嗎？ 神忘記施恩，因忿怒而止住他的憐憫嗎？ </a:t>
            </a:r>
            <a:endParaRPr lang="en-US" altLang="zh-TW" dirty="0" smtClean="0">
              <a:solidFill>
                <a:schemeClr val="tx1"/>
              </a:solidFill>
              <a:latin typeface="DFKai-SB" panose="03000509000000000000" pitchFamily="65" charset="-120"/>
              <a:ea typeface="DFKai-SB" panose="03000509000000000000" pitchFamily="65" charset="-120"/>
            </a:endParaRPr>
          </a:p>
          <a:p>
            <a:pPr algn="l">
              <a:lnSpc>
                <a:spcPts val="3900"/>
              </a:lnSpc>
            </a:pPr>
            <a:r>
              <a:rPr lang="zh-TW" altLang="en-US" dirty="0" smtClean="0">
                <a:solidFill>
                  <a:schemeClr val="tx1"/>
                </a:solidFill>
                <a:latin typeface="DFKai-SB" panose="03000509000000000000" pitchFamily="65" charset="-120"/>
                <a:ea typeface="DFKai-SB" panose="03000509000000000000" pitchFamily="65" charset="-120"/>
              </a:rPr>
              <a:t>我</a:t>
            </a:r>
            <a:r>
              <a:rPr lang="zh-TW" altLang="en-US" dirty="0">
                <a:solidFill>
                  <a:schemeClr val="tx1"/>
                </a:solidFill>
                <a:latin typeface="DFKai-SB" panose="03000509000000000000" pitchFamily="65" charset="-120"/>
                <a:ea typeface="DFKai-SB" panose="03000509000000000000" pitchFamily="65" charset="-120"/>
              </a:rPr>
              <a:t>要述說耶和華的作為，我要記念你古時</a:t>
            </a:r>
            <a:r>
              <a:rPr lang="zh-TW" altLang="en-US" dirty="0">
                <a:solidFill>
                  <a:srgbClr val="C00000"/>
                </a:solidFill>
                <a:latin typeface="DFKai-SB" panose="03000509000000000000" pitchFamily="65" charset="-120"/>
                <a:ea typeface="DFKai-SB" panose="03000509000000000000" pitchFamily="65" charset="-120"/>
              </a:rPr>
              <a:t>所行的奇事</a:t>
            </a:r>
            <a:r>
              <a:rPr lang="zh-TW" altLang="en-US" dirty="0">
                <a:solidFill>
                  <a:schemeClr val="tx1"/>
                </a:solidFill>
                <a:latin typeface="DFKai-SB" panose="03000509000000000000" pitchFamily="65" charset="-120"/>
                <a:ea typeface="DFKai-SB" panose="03000509000000000000" pitchFamily="65" charset="-120"/>
              </a:rPr>
              <a:t>。 我要沉思你一切的工作；我要</a:t>
            </a:r>
            <a:r>
              <a:rPr lang="zh-TW" altLang="en-US" dirty="0">
                <a:solidFill>
                  <a:srgbClr val="C00000"/>
                </a:solidFill>
                <a:latin typeface="DFKai-SB" panose="03000509000000000000" pitchFamily="65" charset="-120"/>
                <a:ea typeface="DFKai-SB" panose="03000509000000000000" pitchFamily="65" charset="-120"/>
              </a:rPr>
              <a:t>默想你大能的作為。</a:t>
            </a:r>
            <a:r>
              <a:rPr lang="zh-TW" altLang="en-US" dirty="0">
                <a:solidFill>
                  <a:schemeClr val="tx1"/>
                </a:solidFill>
                <a:latin typeface="DFKai-SB" panose="03000509000000000000" pitchFamily="65" charset="-120"/>
                <a:ea typeface="DFKai-SB" panose="03000509000000000000" pitchFamily="65" charset="-120"/>
              </a:rPr>
              <a:t> 神啊，你的作為是</a:t>
            </a:r>
            <a:r>
              <a:rPr lang="zh-TW" altLang="en-US" b="1" dirty="0">
                <a:solidFill>
                  <a:srgbClr val="C00000"/>
                </a:solidFill>
                <a:latin typeface="DFKai-SB" panose="03000509000000000000" pitchFamily="65" charset="-120"/>
                <a:ea typeface="DFKai-SB" panose="03000509000000000000" pitchFamily="65" charset="-120"/>
              </a:rPr>
              <a:t>潔淨的</a:t>
            </a:r>
            <a:r>
              <a:rPr lang="zh-TW" altLang="en-US" dirty="0">
                <a:solidFill>
                  <a:schemeClr val="tx1"/>
                </a:solidFill>
                <a:latin typeface="DFKai-SB" panose="03000509000000000000" pitchFamily="65" charset="-120"/>
                <a:ea typeface="DFKai-SB" panose="03000509000000000000" pitchFamily="65" charset="-120"/>
              </a:rPr>
              <a:t>；</a:t>
            </a:r>
            <a:r>
              <a:rPr lang="zh-TW" altLang="en-US" dirty="0">
                <a:solidFill>
                  <a:srgbClr val="C00000"/>
                </a:solidFill>
                <a:latin typeface="DFKai-SB" panose="03000509000000000000" pitchFamily="65" charset="-120"/>
                <a:ea typeface="DFKai-SB" panose="03000509000000000000" pitchFamily="65" charset="-120"/>
              </a:rPr>
              <a:t>有何神大如神呢？</a:t>
            </a:r>
            <a:r>
              <a:rPr lang="en-US" altLang="zh-TW" b="1" dirty="0" smtClean="0">
                <a:solidFill>
                  <a:srgbClr val="C00000"/>
                </a:solidFill>
                <a:latin typeface="DFKai-SB" panose="03000509000000000000" pitchFamily="65" charset="-120"/>
                <a:ea typeface="DFKai-SB" panose="03000509000000000000" pitchFamily="65" charset="-120"/>
              </a:rPr>
              <a:t> </a:t>
            </a:r>
            <a:endParaRPr lang="en-US" altLang="zh-TW" b="1" u="sng" dirty="0" smtClean="0">
              <a:solidFill>
                <a:srgbClr val="C00000"/>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458200" y="6324600"/>
            <a:ext cx="457200" cy="365125"/>
          </a:xfrm>
        </p:spPr>
        <p:txBody>
          <a:bodyPr/>
          <a:lstStyle/>
          <a:p>
            <a:fld id="{69C4CFD8-F662-4A36-AA27-12DE1FA08638}" type="slidenum">
              <a:rPr lang="en-US" smtClean="0"/>
              <a:t>5</a:t>
            </a:fld>
            <a:endParaRPr lang="en-US" dirty="0"/>
          </a:p>
        </p:txBody>
      </p:sp>
    </p:spTree>
    <p:extLst>
      <p:ext uri="{BB962C8B-B14F-4D97-AF65-F5344CB8AC3E}">
        <p14:creationId xmlns:p14="http://schemas.microsoft.com/office/powerpoint/2010/main" val="1428692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066799"/>
          </a:xfrm>
        </p:spPr>
        <p:txBody>
          <a:bodyPr>
            <a:noAutofit/>
          </a:bodyPr>
          <a:lstStyle/>
          <a:p>
            <a:r>
              <a:rPr lang="zh-TW" altLang="en-US" sz="6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得勝懷疑的攻擊</a:t>
            </a:r>
            <a:endPar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867400"/>
          </a:xfrm>
        </p:spPr>
        <p:txBody>
          <a:bodyPr>
            <a:noAutofit/>
          </a:bodyPr>
          <a:lstStyle/>
          <a:p>
            <a:pPr marL="514350" indent="-514350" algn="l">
              <a:lnSpc>
                <a:spcPts val="4500"/>
              </a:lnSpc>
              <a:buFont typeface="+mj-lt"/>
              <a:buAutoNum type="arabicPeriod"/>
            </a:pPr>
            <a:r>
              <a:rPr lang="zh-TW" altLang="en-US" b="1" dirty="0">
                <a:solidFill>
                  <a:schemeClr val="tx1"/>
                </a:solidFill>
                <a:latin typeface="DFKai-SB" panose="03000509000000000000" pitchFamily="65" charset="-120"/>
                <a:ea typeface="DFKai-SB" panose="03000509000000000000" pitchFamily="65" charset="-120"/>
              </a:rPr>
              <a:t>認識</a:t>
            </a:r>
            <a:r>
              <a:rPr lang="zh-TW" altLang="en-US" b="1" dirty="0" smtClean="0">
                <a:solidFill>
                  <a:schemeClr val="tx1"/>
                </a:solidFill>
                <a:latin typeface="DFKai-SB" panose="03000509000000000000" pitchFamily="65" charset="-120"/>
                <a:ea typeface="DFKai-SB" panose="03000509000000000000" pitchFamily="65" charset="-120"/>
              </a:rPr>
              <a:t>神</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熟讀神的話，認識神</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多讀一些有助靈命長進的書藉</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羅</a:t>
            </a:r>
            <a:r>
              <a:rPr lang="en-US" altLang="zh-TW" dirty="0" smtClean="0">
                <a:solidFill>
                  <a:schemeClr val="tx1"/>
                </a:solidFill>
                <a:latin typeface="DFKai-SB" panose="03000509000000000000" pitchFamily="65" charset="-120"/>
                <a:ea typeface="DFKai-SB" panose="03000509000000000000" pitchFamily="65" charset="-120"/>
              </a:rPr>
              <a:t>10:17)</a:t>
            </a:r>
          </a:p>
          <a:p>
            <a:pPr marL="514350" indent="-514350" algn="l">
              <a:lnSpc>
                <a:spcPts val="4500"/>
              </a:lnSpc>
              <a:buFont typeface="+mj-lt"/>
              <a:buAutoNum type="arabicPeriod"/>
            </a:pPr>
            <a:r>
              <a:rPr lang="zh-TW" altLang="en-US" b="1" dirty="0">
                <a:solidFill>
                  <a:schemeClr val="tx1"/>
                </a:solidFill>
                <a:latin typeface="DFKai-SB" panose="03000509000000000000" pitchFamily="65" charset="-120"/>
                <a:ea typeface="DFKai-SB" panose="03000509000000000000" pitchFamily="65" charset="-120"/>
              </a:rPr>
              <a:t>經歷</a:t>
            </a:r>
            <a:r>
              <a:rPr lang="zh-TW" altLang="en-US" b="1" dirty="0" smtClean="0">
                <a:solidFill>
                  <a:schemeClr val="tx1"/>
                </a:solidFill>
                <a:latin typeface="DFKai-SB" panose="03000509000000000000" pitchFamily="65" charset="-120"/>
                <a:ea typeface="DFKai-SB" panose="03000509000000000000" pitchFamily="65" charset="-120"/>
              </a:rPr>
              <a:t>神</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順</a:t>
            </a:r>
            <a:r>
              <a:rPr lang="zh-TW" altLang="en-US" dirty="0">
                <a:solidFill>
                  <a:schemeClr val="tx1"/>
                </a:solidFill>
                <a:latin typeface="DFKai-SB" panose="03000509000000000000" pitchFamily="65" charset="-120"/>
                <a:ea typeface="DFKai-SB" panose="03000509000000000000" pitchFamily="65" charset="-120"/>
              </a:rPr>
              <a:t>服神的</a:t>
            </a:r>
            <a:r>
              <a:rPr lang="zh-TW" altLang="en-US" dirty="0" smtClean="0">
                <a:solidFill>
                  <a:schemeClr val="tx1"/>
                </a:solidFill>
                <a:latin typeface="DFKai-SB" panose="03000509000000000000" pitchFamily="65" charset="-120"/>
                <a:ea typeface="DFKai-SB" panose="03000509000000000000" pitchFamily="65" charset="-120"/>
              </a:rPr>
              <a:t>話，付</a:t>
            </a:r>
            <a:r>
              <a:rPr lang="zh-TW" altLang="en-US" dirty="0">
                <a:solidFill>
                  <a:schemeClr val="tx1"/>
                </a:solidFill>
                <a:latin typeface="DFKai-SB" panose="03000509000000000000" pitchFamily="65" charset="-120"/>
                <a:ea typeface="DFKai-SB" panose="03000509000000000000" pitchFamily="65" charset="-120"/>
              </a:rPr>
              <a:t>出行</a:t>
            </a:r>
            <a:r>
              <a:rPr lang="zh-TW" altLang="en-US" dirty="0" smtClean="0">
                <a:solidFill>
                  <a:schemeClr val="tx1"/>
                </a:solidFill>
                <a:latin typeface="DFKai-SB" panose="03000509000000000000" pitchFamily="65" charset="-120"/>
                <a:ea typeface="DFKai-SB" panose="03000509000000000000" pitchFamily="65" charset="-120"/>
              </a:rPr>
              <a:t>動遵行神的話</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尤其是心中有爭扎時</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要定意選擇順服神的話</a:t>
            </a:r>
            <a:r>
              <a:rPr lang="en-US" altLang="zh-TW" dirty="0" smtClean="0">
                <a:solidFill>
                  <a:schemeClr val="tx1"/>
                </a:solidFill>
                <a:latin typeface="DFKai-SB" panose="03000509000000000000" pitchFamily="65" charset="-120"/>
                <a:ea typeface="DFKai-SB" panose="03000509000000000000" pitchFamily="65" charset="-120"/>
              </a:rPr>
              <a:t>)</a:t>
            </a:r>
          </a:p>
          <a:p>
            <a:pPr marL="514350" indent="-514350" algn="l">
              <a:lnSpc>
                <a:spcPts val="4500"/>
              </a:lnSpc>
              <a:buFont typeface="+mj-lt"/>
              <a:buAutoNum type="arabicPeriod"/>
            </a:pPr>
            <a:r>
              <a:rPr lang="zh-TW" altLang="en-US" b="1" u="sng" dirty="0" smtClean="0">
                <a:solidFill>
                  <a:schemeClr val="tx1"/>
                </a:solidFill>
                <a:latin typeface="DFKai-SB" panose="03000509000000000000" pitchFamily="65" charset="-120"/>
                <a:ea typeface="DFKai-SB" panose="03000509000000000000" pitchFamily="65" charset="-120"/>
              </a:rPr>
              <a:t>選擇</a:t>
            </a:r>
            <a:r>
              <a:rPr lang="zh-TW" altLang="en-US" dirty="0" smtClean="0">
                <a:solidFill>
                  <a:schemeClr val="tx1"/>
                </a:solidFill>
                <a:latin typeface="DFKai-SB" panose="03000509000000000000" pitchFamily="65" charset="-120"/>
                <a:ea typeface="DFKai-SB" panose="03000509000000000000" pitchFamily="65" charset="-120"/>
              </a:rPr>
              <a:t>有益</a:t>
            </a:r>
            <a:r>
              <a:rPr lang="zh-TW" altLang="en-US" dirty="0">
                <a:solidFill>
                  <a:schemeClr val="tx1"/>
                </a:solidFill>
                <a:latin typeface="DFKai-SB" panose="03000509000000000000" pitchFamily="65" charset="-120"/>
                <a:ea typeface="DFKai-SB" panose="03000509000000000000" pitchFamily="65" charset="-120"/>
              </a:rPr>
              <a:t>信心增長</a:t>
            </a:r>
            <a:r>
              <a:rPr lang="zh-TW" altLang="en-US" dirty="0" smtClean="0">
                <a:solidFill>
                  <a:schemeClr val="tx1"/>
                </a:solidFill>
                <a:latin typeface="DFKai-SB" panose="03000509000000000000" pitchFamily="65" charset="-120"/>
                <a:ea typeface="DFKai-SB" panose="03000509000000000000" pitchFamily="65" charset="-120"/>
              </a:rPr>
              <a:t>的環境</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去</a:t>
            </a:r>
            <a:r>
              <a:rPr lang="zh-TW" altLang="en-US" dirty="0">
                <a:solidFill>
                  <a:schemeClr val="tx1"/>
                </a:solidFill>
                <a:latin typeface="DFKai-SB" panose="03000509000000000000" pitchFamily="65" charset="-120"/>
                <a:ea typeface="DFKai-SB" panose="03000509000000000000" pitchFamily="65" charset="-120"/>
              </a:rPr>
              <a:t>能使信心增長的環</a:t>
            </a:r>
            <a:r>
              <a:rPr lang="zh-TW" altLang="en-US" dirty="0" smtClean="0">
                <a:solidFill>
                  <a:schemeClr val="tx1"/>
                </a:solidFill>
                <a:latin typeface="DFKai-SB" panose="03000509000000000000" pitchFamily="65" charset="-120"/>
                <a:ea typeface="DFKai-SB" panose="03000509000000000000" pitchFamily="65" charset="-120"/>
              </a:rPr>
              <a:t>境，與有信心的</a:t>
            </a:r>
            <a:r>
              <a:rPr lang="zh-TW" altLang="en-US" dirty="0">
                <a:solidFill>
                  <a:schemeClr val="tx1"/>
                </a:solidFill>
                <a:latin typeface="DFKai-SB" panose="03000509000000000000" pitchFamily="65" charset="-120"/>
                <a:ea typeface="DFKai-SB" panose="03000509000000000000" pitchFamily="65" charset="-120"/>
              </a:rPr>
              <a:t>弟兄姊妹和</a:t>
            </a:r>
            <a:r>
              <a:rPr lang="zh-TW" altLang="en-US" dirty="0" smtClean="0">
                <a:solidFill>
                  <a:schemeClr val="tx1"/>
                </a:solidFill>
                <a:latin typeface="DFKai-SB" panose="03000509000000000000" pitchFamily="65" charset="-120"/>
                <a:ea typeface="DFKai-SB" panose="03000509000000000000" pitchFamily="65" charset="-120"/>
              </a:rPr>
              <a:t>屬靈長</a:t>
            </a:r>
            <a:r>
              <a:rPr lang="zh-TW" altLang="en-US" dirty="0">
                <a:solidFill>
                  <a:schemeClr val="tx1"/>
                </a:solidFill>
                <a:latin typeface="DFKai-SB" panose="03000509000000000000" pitchFamily="65" charset="-120"/>
                <a:ea typeface="DFKai-SB" panose="03000509000000000000" pitchFamily="65" charset="-120"/>
              </a:rPr>
              <a:t>者在一</a:t>
            </a:r>
            <a:r>
              <a:rPr lang="zh-TW" altLang="en-US" dirty="0" smtClean="0">
                <a:solidFill>
                  <a:schemeClr val="tx1"/>
                </a:solidFill>
                <a:latin typeface="DFKai-SB" panose="03000509000000000000" pitchFamily="65" charset="-120"/>
                <a:ea typeface="DFKai-SB" panose="03000509000000000000" pitchFamily="65" charset="-120"/>
              </a:rPr>
              <a:t>起 </a:t>
            </a:r>
            <a:endParaRPr lang="en-US" altLang="zh-TW" dirty="0" smtClean="0">
              <a:solidFill>
                <a:schemeClr val="tx1"/>
              </a:solidFill>
              <a:latin typeface="DFKai-SB" panose="03000509000000000000" pitchFamily="65" charset="-120"/>
              <a:ea typeface="DFKai-SB" panose="03000509000000000000" pitchFamily="65" charset="-120"/>
            </a:endParaRPr>
          </a:p>
          <a:p>
            <a:pPr algn="l">
              <a:lnSpc>
                <a:spcPts val="4500"/>
              </a:lnSpc>
            </a:pPr>
            <a:endParaRPr lang="en-US" altLang="zh-TW" dirty="0">
              <a:solidFill>
                <a:schemeClr val="tx1"/>
              </a:solidFill>
              <a:latin typeface="DFKai-SB" panose="03000509000000000000" pitchFamily="65" charset="-120"/>
              <a:ea typeface="DFKai-SB" panose="03000509000000000000" pitchFamily="65" charset="-120"/>
            </a:endParaRPr>
          </a:p>
          <a:p>
            <a:pPr algn="l">
              <a:lnSpc>
                <a:spcPts val="4500"/>
              </a:lnSpc>
            </a:pPr>
            <a:r>
              <a:rPr lang="zh-TW" altLang="en-US" b="1" u="sng" dirty="0">
                <a:solidFill>
                  <a:schemeClr val="tx1"/>
                </a:solidFill>
                <a:latin typeface="DFKai-SB" panose="03000509000000000000" pitchFamily="65" charset="-120"/>
                <a:ea typeface="DFKai-SB" panose="03000509000000000000" pitchFamily="65" charset="-120"/>
              </a:rPr>
              <a:t>羅</a:t>
            </a:r>
            <a:r>
              <a:rPr lang="en-US" altLang="zh-TW" b="1" u="sng" dirty="0" smtClean="0">
                <a:solidFill>
                  <a:schemeClr val="tx1"/>
                </a:solidFill>
                <a:latin typeface="DFKai-SB" panose="03000509000000000000" pitchFamily="65" charset="-120"/>
                <a:ea typeface="DFKai-SB" panose="03000509000000000000" pitchFamily="65" charset="-120"/>
              </a:rPr>
              <a:t>10:17</a:t>
            </a:r>
            <a:r>
              <a:rPr lang="zh-TW" altLang="en-US" b="1" dirty="0" smtClean="0">
                <a:solidFill>
                  <a:schemeClr val="tx1"/>
                </a:solidFill>
                <a:latin typeface="DFKai-SB" panose="03000509000000000000" pitchFamily="65" charset="-120"/>
                <a:ea typeface="DFKai-SB" panose="03000509000000000000" pitchFamily="65" charset="-120"/>
              </a:rPr>
              <a:t> </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現代譯本</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可</a:t>
            </a:r>
            <a:r>
              <a:rPr lang="zh-TW" altLang="en-US" dirty="0">
                <a:solidFill>
                  <a:schemeClr val="tx1"/>
                </a:solidFill>
                <a:latin typeface="DFKai-SB" panose="03000509000000000000" pitchFamily="65" charset="-120"/>
                <a:ea typeface="DFKai-SB" panose="03000509000000000000" pitchFamily="65" charset="-120"/>
              </a:rPr>
              <a:t>見信心是從所聽的道來的</a:t>
            </a:r>
            <a:r>
              <a:rPr lang="zh-TW" altLang="en-US" dirty="0" smtClean="0">
                <a:solidFill>
                  <a:schemeClr val="tx1"/>
                </a:solidFill>
                <a:latin typeface="DFKai-SB" panose="03000509000000000000" pitchFamily="65" charset="-120"/>
                <a:ea typeface="DFKai-SB" panose="03000509000000000000" pitchFamily="65" charset="-120"/>
              </a:rPr>
              <a:t>，</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所</a:t>
            </a:r>
            <a:r>
              <a:rPr lang="zh-TW" altLang="en-US" dirty="0">
                <a:solidFill>
                  <a:schemeClr val="tx1"/>
                </a:solidFill>
                <a:latin typeface="DFKai-SB" panose="03000509000000000000" pitchFamily="65" charset="-120"/>
                <a:ea typeface="DFKai-SB" panose="03000509000000000000" pitchFamily="65" charset="-120"/>
              </a:rPr>
              <a:t>聽的道</a:t>
            </a:r>
            <a:r>
              <a:rPr lang="zh-TW" altLang="en-US" dirty="0" smtClean="0">
                <a:solidFill>
                  <a:schemeClr val="tx1"/>
                </a:solidFill>
                <a:latin typeface="DFKai-SB" panose="03000509000000000000" pitchFamily="65" charset="-120"/>
                <a:ea typeface="DFKai-SB" panose="03000509000000000000" pitchFamily="65" charset="-120"/>
              </a:rPr>
              <a:t>是藉</a:t>
            </a:r>
            <a:r>
              <a:rPr lang="zh-TW" altLang="en-US" dirty="0">
                <a:solidFill>
                  <a:schemeClr val="tx1"/>
                </a:solidFill>
                <a:latin typeface="DFKai-SB" panose="03000509000000000000" pitchFamily="65" charset="-120"/>
                <a:ea typeface="DFKai-SB" panose="03000509000000000000" pitchFamily="65" charset="-120"/>
              </a:rPr>
              <a:t>著</a:t>
            </a:r>
            <a:r>
              <a:rPr lang="zh-TW" altLang="en-US" dirty="0" smtClean="0">
                <a:solidFill>
                  <a:schemeClr val="tx1"/>
                </a:solidFill>
                <a:latin typeface="DFKai-SB" panose="03000509000000000000" pitchFamily="65" charset="-120"/>
                <a:ea typeface="DFKai-SB" panose="03000509000000000000" pitchFamily="65" charset="-120"/>
              </a:rPr>
              <a:t>基督</a:t>
            </a:r>
            <a:r>
              <a:rPr lang="zh-TW" altLang="en-US" dirty="0">
                <a:solidFill>
                  <a:schemeClr val="tx1"/>
                </a:solidFill>
                <a:latin typeface="DFKai-SB" panose="03000509000000000000" pitchFamily="65" charset="-120"/>
                <a:ea typeface="DFKai-SB" panose="03000509000000000000" pitchFamily="65" charset="-120"/>
              </a:rPr>
              <a:t>的話來的</a:t>
            </a:r>
            <a:endParaRPr lang="en-US"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458200" y="6324600"/>
            <a:ext cx="457200" cy="365125"/>
          </a:xfrm>
        </p:spPr>
        <p:txBody>
          <a:bodyPr/>
          <a:lstStyle/>
          <a:p>
            <a:fld id="{69C4CFD8-F662-4A36-AA27-12DE1FA08638}" type="slidenum">
              <a:rPr lang="en-US" smtClean="0"/>
              <a:t>6</a:t>
            </a:fld>
            <a:endParaRPr lang="en-US" dirty="0"/>
          </a:p>
        </p:txBody>
      </p:sp>
    </p:spTree>
    <p:extLst>
      <p:ext uri="{BB962C8B-B14F-4D97-AF65-F5344CB8AC3E}">
        <p14:creationId xmlns:p14="http://schemas.microsoft.com/office/powerpoint/2010/main" val="1055282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9144000" cy="822323"/>
          </a:xfrm>
        </p:spPr>
        <p:txBody>
          <a:bodyPr>
            <a:noAutofit/>
          </a:bodyPr>
          <a:lstStyle/>
          <a:p>
            <a:r>
              <a:rPr lang="zh-TW" altLang="en-US" sz="6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理性與信心</a:t>
            </a:r>
            <a:endPar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1"/>
            <a:ext cx="9144000" cy="6172200"/>
          </a:xfrm>
        </p:spPr>
        <p:txBody>
          <a:bodyPr>
            <a:noAutofit/>
          </a:bodyPr>
          <a:lstStyle/>
          <a:p>
            <a:pPr marL="457200" indent="-457200" algn="l">
              <a:lnSpc>
                <a:spcPts val="3800"/>
              </a:lnSpc>
              <a:buFont typeface="Arial" panose="020B0604020202020204" pitchFamily="34" charset="0"/>
              <a:buChar char="•"/>
            </a:pPr>
            <a:r>
              <a:rPr lang="zh-TW" altLang="en-US" dirty="0" smtClean="0">
                <a:solidFill>
                  <a:schemeClr val="tx1"/>
                </a:solidFill>
                <a:latin typeface="DFKai-SB" panose="03000509000000000000" pitchFamily="65" charset="-120"/>
                <a:ea typeface="DFKai-SB" panose="03000509000000000000" pitchFamily="65" charset="-120"/>
              </a:rPr>
              <a:t>理性</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想理解事情背後的成因</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剖析ㄧ種聲明或教導以查驗它是否合乎邏輯，若不合邏輯就拒絕它，屏棄它</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例如</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神要我們去做一件事</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靈理確信是從神而來，</a:t>
            </a:r>
            <a:r>
              <a:rPr lang="zh-TW" altLang="en-US" dirty="0">
                <a:solidFill>
                  <a:schemeClr val="tx1"/>
                </a:solidFill>
                <a:latin typeface="DFKai-SB" panose="03000509000000000000" pitchFamily="65" charset="-120"/>
                <a:ea typeface="DFKai-SB" panose="03000509000000000000" pitchFamily="65" charset="-120"/>
              </a:rPr>
              <a:t>但若不合邏輯，理</a:t>
            </a:r>
            <a:r>
              <a:rPr lang="zh-TW" altLang="en-US" dirty="0" smtClean="0">
                <a:solidFill>
                  <a:schemeClr val="tx1"/>
                </a:solidFill>
                <a:latin typeface="DFKai-SB" panose="03000509000000000000" pitchFamily="65" charset="-120"/>
                <a:ea typeface="DFKai-SB" panose="03000509000000000000" pitchFamily="65" charset="-120"/>
              </a:rPr>
              <a:t>性通不過就</a:t>
            </a:r>
            <a:r>
              <a:rPr lang="zh-TW" altLang="en-US" dirty="0">
                <a:solidFill>
                  <a:schemeClr val="tx1"/>
                </a:solidFill>
                <a:latin typeface="DFKai-SB" panose="03000509000000000000" pitchFamily="65" charset="-120"/>
                <a:ea typeface="DFKai-SB" panose="03000509000000000000" pitchFamily="65" charset="-120"/>
              </a:rPr>
              <a:t>屏棄</a:t>
            </a:r>
            <a:r>
              <a:rPr lang="zh-TW" altLang="en-US" dirty="0" smtClean="0">
                <a:solidFill>
                  <a:schemeClr val="tx1"/>
                </a:solidFill>
                <a:latin typeface="DFKai-SB" panose="03000509000000000000" pitchFamily="65" charset="-120"/>
                <a:ea typeface="DFKai-SB" panose="03000509000000000000" pitchFamily="65" charset="-120"/>
              </a:rPr>
              <a:t>它</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a:t>
            </a:r>
            <a:endParaRPr lang="en-US" altLang="zh-TW" dirty="0" smtClean="0">
              <a:solidFill>
                <a:schemeClr val="tx1"/>
              </a:solidFill>
              <a:latin typeface="DFKai-SB" panose="03000509000000000000" pitchFamily="65" charset="-120"/>
              <a:ea typeface="DFKai-SB" panose="03000509000000000000" pitchFamily="65" charset="-120"/>
            </a:endParaRPr>
          </a:p>
          <a:p>
            <a:pPr marL="457200" indent="-457200" algn="l">
              <a:lnSpc>
                <a:spcPts val="3800"/>
              </a:lnSpc>
              <a:buFont typeface="Arial" panose="020B0604020202020204" pitchFamily="34" charset="0"/>
              <a:buChar char="•"/>
            </a:pPr>
            <a:r>
              <a:rPr lang="zh-TW" altLang="en-US" dirty="0">
                <a:solidFill>
                  <a:schemeClr val="tx1"/>
                </a:solidFill>
                <a:latin typeface="DFKai-SB" panose="03000509000000000000" pitchFamily="65" charset="-120"/>
                <a:ea typeface="DFKai-SB" panose="03000509000000000000" pitchFamily="65" charset="-120"/>
              </a:rPr>
              <a:t>信</a:t>
            </a:r>
            <a:r>
              <a:rPr lang="zh-TW" altLang="en-US" dirty="0" smtClean="0">
                <a:solidFill>
                  <a:schemeClr val="tx1"/>
                </a:solidFill>
                <a:latin typeface="DFKai-SB" panose="03000509000000000000" pitchFamily="65" charset="-120"/>
                <a:ea typeface="DFKai-SB" panose="03000509000000000000" pitchFamily="65" charset="-120"/>
              </a:rPr>
              <a:t>心</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是完全不合邏輯</a:t>
            </a:r>
            <a:r>
              <a:rPr lang="zh-TW" altLang="en-US" dirty="0" smtClean="0">
                <a:solidFill>
                  <a:schemeClr val="tx1"/>
                </a:solidFill>
                <a:latin typeface="DFKai-SB" panose="03000509000000000000" pitchFamily="65" charset="-120"/>
                <a:ea typeface="DFKai-SB" panose="03000509000000000000" pitchFamily="65" charset="-120"/>
              </a:rPr>
              <a:t>的，它</a:t>
            </a:r>
            <a:r>
              <a:rPr lang="zh-TW" altLang="en-US" dirty="0">
                <a:solidFill>
                  <a:schemeClr val="tx1"/>
                </a:solidFill>
                <a:latin typeface="DFKai-SB" panose="03000509000000000000" pitchFamily="65" charset="-120"/>
                <a:ea typeface="DFKai-SB" panose="03000509000000000000" pitchFamily="65" charset="-120"/>
              </a:rPr>
              <a:t>是超乎理性</a:t>
            </a:r>
            <a:r>
              <a:rPr lang="zh-TW" altLang="en-US" dirty="0" smtClean="0">
                <a:solidFill>
                  <a:schemeClr val="tx1"/>
                </a:solidFill>
                <a:latin typeface="DFKai-SB" panose="03000509000000000000" pitchFamily="65" charset="-120"/>
                <a:ea typeface="DFKai-SB" panose="03000509000000000000" pitchFamily="65" charset="-120"/>
              </a:rPr>
              <a:t>的，神</a:t>
            </a:r>
            <a:r>
              <a:rPr lang="zh-TW" altLang="en-US" dirty="0">
                <a:solidFill>
                  <a:schemeClr val="tx1"/>
                </a:solidFill>
                <a:latin typeface="DFKai-SB" panose="03000509000000000000" pitchFamily="65" charset="-120"/>
                <a:ea typeface="DFKai-SB" panose="03000509000000000000" pitchFamily="65" charset="-120"/>
              </a:rPr>
              <a:t>要求我們相信</a:t>
            </a:r>
            <a:r>
              <a:rPr lang="zh-TW" altLang="en-US" dirty="0" smtClean="0">
                <a:solidFill>
                  <a:schemeClr val="tx1"/>
                </a:solidFill>
                <a:latin typeface="DFKai-SB" panose="03000509000000000000" pitchFamily="65" charset="-120"/>
                <a:ea typeface="DFKai-SB" panose="03000509000000000000" pitchFamily="65" charset="-120"/>
              </a:rPr>
              <a:t>，是「無</a:t>
            </a:r>
            <a:r>
              <a:rPr lang="zh-TW" altLang="en-US" dirty="0">
                <a:solidFill>
                  <a:schemeClr val="tx1"/>
                </a:solidFill>
                <a:latin typeface="DFKai-SB" panose="03000509000000000000" pitchFamily="65" charset="-120"/>
                <a:ea typeface="DFKai-SB" panose="03000509000000000000" pitchFamily="65" charset="-120"/>
              </a:rPr>
              <a:t>需證據的接受</a:t>
            </a:r>
            <a:r>
              <a:rPr lang="en-US" altLang="zh-TW" dirty="0">
                <a:solidFill>
                  <a:schemeClr val="tx1"/>
                </a:solidFill>
                <a:latin typeface="DFKai-SB" panose="03000509000000000000" pitchFamily="65" charset="-120"/>
                <a:ea typeface="DFKai-SB" panose="03000509000000000000" pitchFamily="65" charset="-120"/>
              </a:rPr>
              <a:t>, </a:t>
            </a:r>
            <a:r>
              <a:rPr lang="zh-TW" altLang="en-US" dirty="0">
                <a:solidFill>
                  <a:schemeClr val="tx1"/>
                </a:solidFill>
                <a:latin typeface="DFKai-SB" panose="03000509000000000000" pitchFamily="65" charset="-120"/>
                <a:ea typeface="DFKai-SB" panose="03000509000000000000" pitchFamily="65" charset="-120"/>
              </a:rPr>
              <a:t>信靠那眼不能見</a:t>
            </a:r>
            <a:r>
              <a:rPr lang="zh-TW" altLang="en-US" dirty="0" smtClean="0">
                <a:solidFill>
                  <a:schemeClr val="tx1"/>
                </a:solidFill>
                <a:latin typeface="DFKai-SB" panose="03000509000000000000" pitchFamily="65" charset="-120"/>
                <a:ea typeface="DFKai-SB" panose="03000509000000000000" pitchFamily="65" charset="-120"/>
              </a:rPr>
              <a:t>的」 </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來</a:t>
            </a:r>
            <a:r>
              <a:rPr lang="en-US" altLang="zh-TW" dirty="0" smtClean="0">
                <a:solidFill>
                  <a:schemeClr val="tx1"/>
                </a:solidFill>
                <a:latin typeface="DFKai-SB" panose="03000509000000000000" pitchFamily="65" charset="-120"/>
                <a:ea typeface="DFKai-SB" panose="03000509000000000000" pitchFamily="65" charset="-120"/>
              </a:rPr>
              <a:t>11:1;</a:t>
            </a:r>
            <a:r>
              <a:rPr lang="zh-TW" altLang="en-US" dirty="0" smtClean="0">
                <a:solidFill>
                  <a:schemeClr val="tx1"/>
                </a:solidFill>
                <a:latin typeface="DFKai-SB" panose="03000509000000000000" pitchFamily="65" charset="-120"/>
                <a:ea typeface="DFKai-SB" panose="03000509000000000000" pitchFamily="65" charset="-120"/>
              </a:rPr>
              <a:t>約</a:t>
            </a:r>
            <a:r>
              <a:rPr lang="en-US" altLang="zh-TW" dirty="0" smtClean="0">
                <a:solidFill>
                  <a:schemeClr val="tx1"/>
                </a:solidFill>
                <a:latin typeface="DFKai-SB" panose="03000509000000000000" pitchFamily="65" charset="-120"/>
                <a:ea typeface="DFKai-SB" panose="03000509000000000000" pitchFamily="65" charset="-120"/>
              </a:rPr>
              <a:t>20:25-28)</a:t>
            </a:r>
          </a:p>
          <a:p>
            <a:pPr marL="457200" indent="-457200" algn="l">
              <a:lnSpc>
                <a:spcPts val="3800"/>
              </a:lnSpc>
              <a:buFont typeface="Arial" panose="020B0604020202020204" pitchFamily="34" charset="0"/>
              <a:buChar char="•"/>
            </a:pPr>
            <a:r>
              <a:rPr lang="zh-TW" altLang="en-US" dirty="0">
                <a:solidFill>
                  <a:schemeClr val="tx1"/>
                </a:solidFill>
                <a:latin typeface="DFKai-SB" panose="03000509000000000000" pitchFamily="65" charset="-120"/>
                <a:ea typeface="DFKai-SB" panose="03000509000000000000" pitchFamily="65" charset="-120"/>
              </a:rPr>
              <a:t>憑</a:t>
            </a:r>
            <a:r>
              <a:rPr lang="zh-TW" altLang="en-US" dirty="0" smtClean="0">
                <a:solidFill>
                  <a:schemeClr val="tx1"/>
                </a:solidFill>
                <a:latin typeface="DFKai-SB" panose="03000509000000000000" pitchFamily="65" charset="-120"/>
                <a:ea typeface="DFKai-SB" panose="03000509000000000000" pitchFamily="65" charset="-120"/>
              </a:rPr>
              <a:t>信心順服</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當你不是很理解時</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而靈裏知道它是對的，是從神來的就願意去順服</a:t>
            </a:r>
            <a:r>
              <a:rPr lang="en-US" altLang="zh-TW" dirty="0" smtClean="0">
                <a:solidFill>
                  <a:schemeClr val="tx1"/>
                </a:solidFill>
                <a:latin typeface="DFKai-SB" panose="03000509000000000000" pitchFamily="65" charset="-120"/>
                <a:ea typeface="DFKai-SB" panose="03000509000000000000" pitchFamily="65" charset="-120"/>
              </a:rPr>
              <a:t>.</a:t>
            </a:r>
          </a:p>
          <a:p>
            <a:pPr algn="l">
              <a:lnSpc>
                <a:spcPts val="3800"/>
              </a:lnSpc>
            </a:pPr>
            <a:r>
              <a:rPr lang="zh-TW" altLang="en-US" b="1" u="sng" dirty="0">
                <a:solidFill>
                  <a:schemeClr val="tx1"/>
                </a:solidFill>
                <a:latin typeface="DFKai-SB" panose="03000509000000000000" pitchFamily="65" charset="-120"/>
                <a:ea typeface="DFKai-SB" panose="03000509000000000000" pitchFamily="65" charset="-120"/>
              </a:rPr>
              <a:t>來</a:t>
            </a:r>
            <a:r>
              <a:rPr lang="en-US" altLang="zh-TW" b="1" u="sng" dirty="0" smtClean="0">
                <a:solidFill>
                  <a:schemeClr val="tx1"/>
                </a:solidFill>
                <a:latin typeface="DFKai-SB" panose="03000509000000000000" pitchFamily="65" charset="-120"/>
                <a:ea typeface="DFKai-SB" panose="03000509000000000000" pitchFamily="65" charset="-120"/>
              </a:rPr>
              <a:t>11:1</a:t>
            </a:r>
            <a:r>
              <a:rPr lang="zh-TW" altLang="en-US" b="1" dirty="0">
                <a:solidFill>
                  <a:schemeClr val="tx1"/>
                </a:solidFill>
                <a:latin typeface="DFKai-SB" panose="03000509000000000000" pitchFamily="65" charset="-120"/>
                <a:ea typeface="DFKai-SB" panose="03000509000000000000" pitchFamily="65" charset="-120"/>
              </a:rPr>
              <a:t> </a:t>
            </a:r>
            <a:r>
              <a:rPr lang="zh-TW" altLang="en-US" dirty="0">
                <a:solidFill>
                  <a:schemeClr val="tx1"/>
                </a:solidFill>
                <a:latin typeface="DFKai-SB" panose="03000509000000000000" pitchFamily="65" charset="-120"/>
                <a:ea typeface="DFKai-SB" panose="03000509000000000000" pitchFamily="65" charset="-120"/>
              </a:rPr>
              <a:t>信心就是對所盼望的事有把握，對沒有</a:t>
            </a:r>
            <a:r>
              <a:rPr lang="zh-TW" altLang="en-US" dirty="0" smtClean="0">
                <a:solidFill>
                  <a:schemeClr val="tx1"/>
                </a:solidFill>
                <a:latin typeface="DFKai-SB" panose="03000509000000000000" pitchFamily="65" charset="-120"/>
                <a:ea typeface="DFKai-SB" panose="03000509000000000000" pitchFamily="65" charset="-120"/>
              </a:rPr>
              <a:t>看</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見</a:t>
            </a:r>
            <a:r>
              <a:rPr lang="zh-TW" altLang="en-US" dirty="0">
                <a:solidFill>
                  <a:schemeClr val="tx1"/>
                </a:solidFill>
                <a:latin typeface="DFKai-SB" panose="03000509000000000000" pitchFamily="65" charset="-120"/>
                <a:ea typeface="DFKai-SB" panose="03000509000000000000" pitchFamily="65" charset="-120"/>
              </a:rPr>
              <a:t>的</a:t>
            </a:r>
            <a:r>
              <a:rPr lang="zh-TW" altLang="en-US" dirty="0" smtClean="0">
                <a:solidFill>
                  <a:schemeClr val="tx1"/>
                </a:solidFill>
                <a:latin typeface="DFKai-SB" panose="03000509000000000000" pitchFamily="65" charset="-120"/>
                <a:ea typeface="DFKai-SB" panose="03000509000000000000" pitchFamily="65" charset="-120"/>
              </a:rPr>
              <a:t>事能</a:t>
            </a:r>
            <a:r>
              <a:rPr lang="zh-TW" altLang="en-US" dirty="0">
                <a:solidFill>
                  <a:schemeClr val="tx1"/>
                </a:solidFill>
                <a:latin typeface="DFKai-SB" panose="03000509000000000000" pitchFamily="65" charset="-120"/>
                <a:ea typeface="DFKai-SB" panose="03000509000000000000" pitchFamily="65" charset="-120"/>
              </a:rPr>
              <a:t>相信</a:t>
            </a:r>
            <a:endParaRPr lang="en-US"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458200" y="6324600"/>
            <a:ext cx="457200" cy="365125"/>
          </a:xfrm>
        </p:spPr>
        <p:txBody>
          <a:bodyPr/>
          <a:lstStyle/>
          <a:p>
            <a:fld id="{69C4CFD8-F662-4A36-AA27-12DE1FA08638}" type="slidenum">
              <a:rPr lang="en-US" smtClean="0"/>
              <a:t>7</a:t>
            </a:fld>
            <a:endParaRPr lang="en-US" dirty="0"/>
          </a:p>
        </p:txBody>
      </p:sp>
    </p:spTree>
    <p:extLst>
      <p:ext uri="{BB962C8B-B14F-4D97-AF65-F5344CB8AC3E}">
        <p14:creationId xmlns:p14="http://schemas.microsoft.com/office/powerpoint/2010/main" val="3699530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noAutofit/>
          </a:bodyPr>
          <a:lstStyle/>
          <a:p>
            <a:r>
              <a:rPr lang="zh-TW" altLang="en-US" sz="6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單憑理性做決定的危險 </a:t>
            </a:r>
            <a:endPar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867400"/>
          </a:xfrm>
        </p:spPr>
        <p:txBody>
          <a:bodyPr>
            <a:noAutofit/>
          </a:bodyPr>
          <a:lstStyle/>
          <a:p>
            <a:pPr marL="571500" indent="-571500" algn="l">
              <a:lnSpc>
                <a:spcPts val="4200"/>
              </a:lnSpc>
              <a:buFont typeface="Arial" panose="020B0604020202020204" pitchFamily="34" charset="0"/>
              <a:buChar char="•"/>
            </a:pPr>
            <a:r>
              <a:rPr lang="zh-TW" altLang="en-US" dirty="0" smtClean="0">
                <a:solidFill>
                  <a:schemeClr val="tx1"/>
                </a:solidFill>
                <a:latin typeface="DFKai-SB" panose="03000509000000000000" pitchFamily="65" charset="-120"/>
                <a:ea typeface="DFKai-SB" panose="03000509000000000000" pitchFamily="65" charset="-120"/>
              </a:rPr>
              <a:t>我們選擇理性緣於我們內心的不安全感</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對無法理解的事因無法掌控而恐懼</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它不是神所要的正常心思</a:t>
            </a:r>
            <a:r>
              <a:rPr lang="en-US" altLang="zh-TW" dirty="0" smtClean="0">
                <a:solidFill>
                  <a:schemeClr val="tx1"/>
                </a:solidFill>
                <a:latin typeface="DFKai-SB" panose="03000509000000000000" pitchFamily="65" charset="-120"/>
                <a:ea typeface="DFKai-SB" panose="03000509000000000000" pitchFamily="65" charset="-120"/>
              </a:rPr>
              <a:t>(p.72-73)</a:t>
            </a:r>
          </a:p>
          <a:p>
            <a:pPr marL="457200" indent="-457200" algn="l">
              <a:lnSpc>
                <a:spcPts val="4200"/>
              </a:lnSpc>
              <a:buFont typeface="Arial" panose="020B0604020202020204" pitchFamily="34" charset="0"/>
              <a:buChar char="•"/>
            </a:pPr>
            <a:r>
              <a:rPr lang="zh-TW" altLang="en-US" dirty="0" smtClean="0">
                <a:solidFill>
                  <a:schemeClr val="tx1"/>
                </a:solidFill>
                <a:latin typeface="DFKai-SB" panose="03000509000000000000" pitchFamily="65" charset="-120"/>
                <a:ea typeface="DFKai-SB" panose="03000509000000000000" pitchFamily="65" charset="-120"/>
              </a:rPr>
              <a:t>理</a:t>
            </a:r>
            <a:r>
              <a:rPr lang="zh-TW" altLang="en-US" dirty="0">
                <a:solidFill>
                  <a:schemeClr val="tx1"/>
                </a:solidFill>
                <a:latin typeface="DFKai-SB" panose="03000509000000000000" pitchFamily="65" charset="-120"/>
                <a:ea typeface="DFKai-SB" panose="03000509000000000000" pitchFamily="65" charset="-120"/>
              </a:rPr>
              <a:t>性和困</a:t>
            </a:r>
            <a:r>
              <a:rPr lang="zh-TW" altLang="en-US" dirty="0" smtClean="0">
                <a:solidFill>
                  <a:schemeClr val="tx1"/>
                </a:solidFill>
                <a:latin typeface="DFKai-SB" panose="03000509000000000000" pitchFamily="65" charset="-120"/>
                <a:ea typeface="DFKai-SB" panose="03000509000000000000" pitchFamily="65" charset="-120"/>
              </a:rPr>
              <a:t>惑是並行的</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理性使魔鬼欺騙的大門洞開，招來許多的困惑，因為理性分析得來的知識和從神啟示而得的認知有很大差距       </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王下</a:t>
            </a:r>
            <a:r>
              <a:rPr lang="en-US" altLang="zh-TW" dirty="0" smtClean="0">
                <a:solidFill>
                  <a:schemeClr val="tx1"/>
                </a:solidFill>
                <a:latin typeface="DFKai-SB" panose="03000509000000000000" pitchFamily="65" charset="-120"/>
                <a:ea typeface="DFKai-SB" panose="03000509000000000000" pitchFamily="65" charset="-120"/>
              </a:rPr>
              <a:t>6:15-17;</a:t>
            </a:r>
            <a:r>
              <a:rPr lang="zh-TW" altLang="en-US" dirty="0">
                <a:solidFill>
                  <a:schemeClr val="tx1"/>
                </a:solidFill>
                <a:latin typeface="DFKai-SB" panose="03000509000000000000" pitchFamily="65" charset="-120"/>
                <a:ea typeface="DFKai-SB" panose="03000509000000000000" pitchFamily="65" charset="-120"/>
              </a:rPr>
              <a:t>賽</a:t>
            </a:r>
            <a:r>
              <a:rPr lang="en-US" altLang="zh-TW" dirty="0">
                <a:solidFill>
                  <a:schemeClr val="tx1"/>
                </a:solidFill>
                <a:latin typeface="DFKai-SB" panose="03000509000000000000" pitchFamily="65" charset="-120"/>
                <a:ea typeface="DFKai-SB" panose="03000509000000000000" pitchFamily="65" charset="-120"/>
              </a:rPr>
              <a:t>11:1-3</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a:t>
            </a:r>
            <a:endParaRPr lang="en-US" altLang="zh-TW" dirty="0" smtClean="0">
              <a:solidFill>
                <a:schemeClr val="tx1"/>
              </a:solidFill>
              <a:latin typeface="DFKai-SB" panose="03000509000000000000" pitchFamily="65" charset="-120"/>
              <a:ea typeface="DFKai-SB" panose="03000509000000000000" pitchFamily="65" charset="-120"/>
            </a:endParaRPr>
          </a:p>
          <a:p>
            <a:pPr marL="457200" indent="-457200" algn="l">
              <a:lnSpc>
                <a:spcPts val="4200"/>
              </a:lnSpc>
              <a:buFont typeface="Arial" panose="020B0604020202020204" pitchFamily="34" charset="0"/>
              <a:buChar char="•"/>
            </a:pPr>
            <a:r>
              <a:rPr lang="zh-TW" altLang="en-US" dirty="0" smtClean="0">
                <a:solidFill>
                  <a:schemeClr val="tx1"/>
                </a:solidFill>
                <a:latin typeface="DFKai-SB" panose="03000509000000000000" pitchFamily="65" charset="-120"/>
                <a:ea typeface="DFKai-SB" panose="03000509000000000000" pitchFamily="65" charset="-120"/>
              </a:rPr>
              <a:t>要選擇出於相信神而得的心靈安息而非出於自己的見解和分析而得的平安</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箴</a:t>
            </a:r>
            <a:r>
              <a:rPr lang="en-US" altLang="zh-TW" dirty="0" smtClean="0">
                <a:solidFill>
                  <a:schemeClr val="tx1"/>
                </a:solidFill>
                <a:latin typeface="DFKai-SB" panose="03000509000000000000" pitchFamily="65" charset="-120"/>
                <a:ea typeface="DFKai-SB" panose="03000509000000000000" pitchFamily="65" charset="-120"/>
              </a:rPr>
              <a:t>3:5;p.71)</a:t>
            </a:r>
          </a:p>
          <a:p>
            <a:pPr algn="l">
              <a:lnSpc>
                <a:spcPts val="4200"/>
              </a:lnSpc>
            </a:pPr>
            <a:r>
              <a:rPr lang="zh-TW" altLang="en-US" b="1" u="sng" dirty="0">
                <a:solidFill>
                  <a:schemeClr val="tx1"/>
                </a:solidFill>
                <a:latin typeface="DFKai-SB" panose="03000509000000000000" pitchFamily="65" charset="-120"/>
                <a:ea typeface="DFKai-SB" panose="03000509000000000000" pitchFamily="65" charset="-120"/>
              </a:rPr>
              <a:t>箴</a:t>
            </a:r>
            <a:r>
              <a:rPr lang="en-US" altLang="zh-TW" b="1" u="sng" dirty="0" smtClean="0">
                <a:solidFill>
                  <a:schemeClr val="tx1"/>
                </a:solidFill>
                <a:latin typeface="DFKai-SB" panose="03000509000000000000" pitchFamily="65" charset="-120"/>
                <a:ea typeface="DFKai-SB" panose="03000509000000000000" pitchFamily="65" charset="-120"/>
              </a:rPr>
              <a:t>3:5</a:t>
            </a:r>
            <a:r>
              <a:rPr lang="zh-TW" altLang="en-US" b="1"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你</a:t>
            </a:r>
            <a:r>
              <a:rPr lang="zh-TW" altLang="en-US" dirty="0">
                <a:solidFill>
                  <a:schemeClr val="tx1"/>
                </a:solidFill>
                <a:latin typeface="DFKai-SB" panose="03000509000000000000" pitchFamily="65" charset="-120"/>
                <a:ea typeface="DFKai-SB" panose="03000509000000000000" pitchFamily="65" charset="-120"/>
              </a:rPr>
              <a:t>要專心仰賴耶和</a:t>
            </a:r>
            <a:r>
              <a:rPr lang="zh-TW" altLang="en-US" dirty="0" smtClean="0">
                <a:solidFill>
                  <a:schemeClr val="tx1"/>
                </a:solidFill>
                <a:latin typeface="DFKai-SB" panose="03000509000000000000" pitchFamily="65" charset="-120"/>
                <a:ea typeface="DFKai-SB" panose="03000509000000000000" pitchFamily="65" charset="-120"/>
              </a:rPr>
              <a:t>華不</a:t>
            </a:r>
            <a:r>
              <a:rPr lang="zh-TW" altLang="en-US" dirty="0">
                <a:solidFill>
                  <a:schemeClr val="tx1"/>
                </a:solidFill>
                <a:latin typeface="DFKai-SB" panose="03000509000000000000" pitchFamily="65" charset="-120"/>
                <a:ea typeface="DFKai-SB" panose="03000509000000000000" pitchFamily="65" charset="-120"/>
              </a:rPr>
              <a:t>可倚靠自己的聰</a:t>
            </a:r>
            <a:r>
              <a:rPr lang="zh-TW" altLang="en-US" dirty="0" smtClean="0">
                <a:solidFill>
                  <a:schemeClr val="tx1"/>
                </a:solidFill>
                <a:latin typeface="DFKai-SB" panose="03000509000000000000" pitchFamily="65" charset="-120"/>
                <a:ea typeface="DFKai-SB" panose="03000509000000000000" pitchFamily="65" charset="-120"/>
              </a:rPr>
              <a:t>明</a:t>
            </a:r>
            <a:endParaRPr lang="en-US"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534400" y="5867400"/>
            <a:ext cx="457200" cy="365125"/>
          </a:xfrm>
        </p:spPr>
        <p:txBody>
          <a:bodyPr/>
          <a:lstStyle/>
          <a:p>
            <a:fld id="{69C4CFD8-F662-4A36-AA27-12DE1FA08638}" type="slidenum">
              <a:rPr lang="en-US" smtClean="0"/>
              <a:t>8</a:t>
            </a:fld>
            <a:endParaRPr lang="en-US" dirty="0"/>
          </a:p>
        </p:txBody>
      </p:sp>
    </p:spTree>
    <p:extLst>
      <p:ext uri="{BB962C8B-B14F-4D97-AF65-F5344CB8AC3E}">
        <p14:creationId xmlns:p14="http://schemas.microsoft.com/office/powerpoint/2010/main" val="1324634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noAutofit/>
          </a:bodyPr>
          <a:lstStyle/>
          <a:p>
            <a:r>
              <a:rPr lang="zh-TW" altLang="en-US" sz="6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理性與信心的平衡</a:t>
            </a:r>
            <a:endPar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066800"/>
            <a:ext cx="9144000" cy="5791200"/>
          </a:xfrm>
        </p:spPr>
        <p:txBody>
          <a:bodyPr>
            <a:noAutofit/>
          </a:bodyPr>
          <a:lstStyle/>
          <a:p>
            <a:pPr marL="457200" indent="-457200" algn="l">
              <a:lnSpc>
                <a:spcPts val="4500"/>
              </a:lnSpc>
              <a:buFont typeface="Arial" panose="020B0604020202020204" pitchFamily="34" charset="0"/>
              <a:buChar char="•"/>
            </a:pPr>
            <a:r>
              <a:rPr lang="zh-TW" altLang="en-US" dirty="0">
                <a:solidFill>
                  <a:schemeClr val="tx1"/>
                </a:solidFill>
                <a:latin typeface="DFKai-SB" panose="03000509000000000000" pitchFamily="65" charset="-120"/>
                <a:ea typeface="DFKai-SB" panose="03000509000000000000" pitchFamily="65" charset="-120"/>
              </a:rPr>
              <a:t>當神說話時，我們的回應是付諸行動而非付諸理性，因神說話是透過靈裏自發性的思潮而非透過理性分</a:t>
            </a:r>
            <a:r>
              <a:rPr lang="zh-TW" altLang="en-US" dirty="0" smtClean="0">
                <a:solidFill>
                  <a:schemeClr val="tx1"/>
                </a:solidFill>
                <a:latin typeface="DFKai-SB" panose="03000509000000000000" pitchFamily="65" charset="-120"/>
                <a:ea typeface="DFKai-SB" panose="03000509000000000000" pitchFamily="65" charset="-120"/>
              </a:rPr>
              <a:t>析</a:t>
            </a:r>
            <a:endParaRPr lang="en-US" altLang="zh-TW" dirty="0" smtClean="0">
              <a:solidFill>
                <a:schemeClr val="tx1"/>
              </a:solidFill>
              <a:latin typeface="DFKai-SB" panose="03000509000000000000" pitchFamily="65" charset="-120"/>
              <a:ea typeface="DFKai-SB" panose="03000509000000000000" pitchFamily="65" charset="-120"/>
            </a:endParaRPr>
          </a:p>
          <a:p>
            <a:pPr marL="457200" indent="-457200" algn="l">
              <a:lnSpc>
                <a:spcPts val="4500"/>
              </a:lnSpc>
              <a:buFont typeface="Arial" panose="020B0604020202020204" pitchFamily="34" charset="0"/>
              <a:buChar char="•"/>
            </a:pPr>
            <a:r>
              <a:rPr lang="zh-TW" altLang="en-US" dirty="0" smtClean="0">
                <a:solidFill>
                  <a:schemeClr val="tx1"/>
                </a:solidFill>
                <a:latin typeface="DFKai-SB" panose="03000509000000000000" pitchFamily="65" charset="-120"/>
                <a:ea typeface="DFKai-SB" panose="03000509000000000000" pitchFamily="65" charset="-120"/>
              </a:rPr>
              <a:t>當</a:t>
            </a:r>
            <a:r>
              <a:rPr lang="zh-TW" altLang="en-US" dirty="0">
                <a:solidFill>
                  <a:schemeClr val="tx1"/>
                </a:solidFill>
                <a:latin typeface="DFKai-SB" panose="03000509000000000000" pitchFamily="65" charset="-120"/>
                <a:ea typeface="DFKai-SB" panose="03000509000000000000" pitchFamily="65" charset="-120"/>
              </a:rPr>
              <a:t>神說話</a:t>
            </a:r>
            <a:r>
              <a:rPr lang="zh-TW" altLang="en-US" dirty="0" smtClean="0">
                <a:solidFill>
                  <a:schemeClr val="tx1"/>
                </a:solidFill>
                <a:latin typeface="DFKai-SB" panose="03000509000000000000" pitchFamily="65" charset="-120"/>
                <a:ea typeface="DFKai-SB" panose="03000509000000000000" pitchFamily="65" charset="-120"/>
              </a:rPr>
              <a:t>時，只要查驗是出於神，無</a:t>
            </a:r>
            <a:r>
              <a:rPr lang="zh-TW" altLang="en-US" dirty="0">
                <a:solidFill>
                  <a:schemeClr val="tx1"/>
                </a:solidFill>
                <a:latin typeface="DFKai-SB" panose="03000509000000000000" pitchFamily="65" charset="-120"/>
                <a:ea typeface="DFKai-SB" panose="03000509000000000000" pitchFamily="65" charset="-120"/>
              </a:rPr>
              <a:t>論合不合邏輯，或喜不喜歡，或是否好主</a:t>
            </a:r>
            <a:r>
              <a:rPr lang="zh-TW" altLang="en-US" dirty="0" smtClean="0">
                <a:solidFill>
                  <a:schemeClr val="tx1"/>
                </a:solidFill>
                <a:latin typeface="DFKai-SB" panose="03000509000000000000" pitchFamily="65" charset="-120"/>
                <a:ea typeface="DFKai-SB" panose="03000509000000000000" pitchFamily="65" charset="-120"/>
              </a:rPr>
              <a:t>意，我</a:t>
            </a:r>
            <a:r>
              <a:rPr lang="zh-TW" altLang="en-US" dirty="0">
                <a:solidFill>
                  <a:schemeClr val="tx1"/>
                </a:solidFill>
                <a:latin typeface="DFKai-SB" panose="03000509000000000000" pitchFamily="65" charset="-120"/>
                <a:ea typeface="DFKai-SB" panose="03000509000000000000" pitchFamily="65" charset="-120"/>
              </a:rPr>
              <a:t>們不要自行推理、議論或自問自答</a:t>
            </a:r>
            <a:r>
              <a:rPr lang="zh-TW" altLang="en-US" b="1" dirty="0">
                <a:solidFill>
                  <a:srgbClr val="C00000"/>
                </a:solidFill>
                <a:latin typeface="DFKai-SB" panose="03000509000000000000" pitchFamily="65" charset="-120"/>
                <a:ea typeface="DFKai-SB" panose="03000509000000000000" pitchFamily="65" charset="-120"/>
              </a:rPr>
              <a:t>而是</a:t>
            </a:r>
            <a:r>
              <a:rPr lang="zh-TW" altLang="en-US" dirty="0">
                <a:solidFill>
                  <a:srgbClr val="7030A0"/>
                </a:solidFill>
                <a:latin typeface="DFKai-SB" panose="03000509000000000000" pitchFamily="65" charset="-120"/>
                <a:ea typeface="DFKai-SB" panose="03000509000000000000" pitchFamily="65" charset="-120"/>
              </a:rPr>
              <a:t>付之行動</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  </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雅</a:t>
            </a:r>
            <a:r>
              <a:rPr lang="en-US" altLang="zh-TW" dirty="0" smtClean="0">
                <a:solidFill>
                  <a:schemeClr val="tx1"/>
                </a:solidFill>
                <a:latin typeface="DFKai-SB" panose="03000509000000000000" pitchFamily="65" charset="-120"/>
                <a:ea typeface="DFKai-SB" panose="03000509000000000000" pitchFamily="65" charset="-120"/>
              </a:rPr>
              <a:t>1:22;</a:t>
            </a:r>
            <a:r>
              <a:rPr lang="zh-TW" altLang="en-US" dirty="0" smtClean="0">
                <a:solidFill>
                  <a:schemeClr val="tx1"/>
                </a:solidFill>
                <a:latin typeface="DFKai-SB" panose="03000509000000000000" pitchFamily="65" charset="-120"/>
                <a:ea typeface="DFKai-SB" panose="03000509000000000000" pitchFamily="65" charset="-120"/>
              </a:rPr>
              <a:t> </a:t>
            </a:r>
            <a:r>
              <a:rPr lang="en-US" altLang="zh-TW" dirty="0" smtClean="0">
                <a:solidFill>
                  <a:schemeClr val="tx1"/>
                </a:solidFill>
                <a:latin typeface="DFKai-SB" panose="03000509000000000000" pitchFamily="65" charset="-120"/>
                <a:ea typeface="DFKai-SB" panose="03000509000000000000" pitchFamily="65" charset="-120"/>
              </a:rPr>
              <a:t>p.69)</a:t>
            </a:r>
            <a:endParaRPr lang="en-US" altLang="zh-TW" dirty="0">
              <a:solidFill>
                <a:schemeClr val="tx1"/>
              </a:solidFill>
              <a:latin typeface="DFKai-SB" panose="03000509000000000000" pitchFamily="65" charset="-120"/>
              <a:ea typeface="DFKai-SB" panose="03000509000000000000" pitchFamily="65" charset="-120"/>
            </a:endParaRPr>
          </a:p>
          <a:p>
            <a:pPr algn="l">
              <a:lnSpc>
                <a:spcPts val="4500"/>
              </a:lnSpc>
            </a:pPr>
            <a:r>
              <a:rPr lang="zh-TW" altLang="en-US" b="1" u="sng" dirty="0">
                <a:solidFill>
                  <a:schemeClr val="tx1"/>
                </a:solidFill>
                <a:latin typeface="DFKai-SB" panose="03000509000000000000" pitchFamily="65" charset="-120"/>
                <a:ea typeface="DFKai-SB" panose="03000509000000000000" pitchFamily="65" charset="-120"/>
              </a:rPr>
              <a:t>雅</a:t>
            </a:r>
            <a:r>
              <a:rPr lang="en-US" altLang="zh-TW" b="1" u="sng" dirty="0" smtClean="0">
                <a:solidFill>
                  <a:schemeClr val="tx1"/>
                </a:solidFill>
                <a:latin typeface="DFKai-SB" panose="03000509000000000000" pitchFamily="65" charset="-120"/>
                <a:ea typeface="DFKai-SB" panose="03000509000000000000" pitchFamily="65" charset="-120"/>
              </a:rPr>
              <a:t>1:22</a:t>
            </a:r>
            <a:r>
              <a:rPr lang="zh-TW" altLang="en-US" b="1" dirty="0" smtClean="0">
                <a:solidFill>
                  <a:schemeClr val="tx1"/>
                </a:solidFill>
                <a:latin typeface="DFKai-SB" panose="03000509000000000000" pitchFamily="65" charset="-120"/>
                <a:ea typeface="DFKai-SB" panose="03000509000000000000" pitchFamily="65" charset="-120"/>
              </a:rPr>
              <a:t> </a:t>
            </a:r>
            <a:r>
              <a:rPr lang="zh-TW" altLang="en-US" dirty="0">
                <a:solidFill>
                  <a:schemeClr val="tx1"/>
                </a:solidFill>
                <a:latin typeface="DFKai-SB" panose="03000509000000000000" pitchFamily="65" charset="-120"/>
                <a:ea typeface="DFKai-SB" panose="03000509000000000000" pitchFamily="65" charset="-120"/>
              </a:rPr>
              <a:t>只是你們要行道、不要單單聽道、</a:t>
            </a:r>
            <a:r>
              <a:rPr lang="zh-TW" altLang="en-US" dirty="0" smtClean="0">
                <a:solidFill>
                  <a:schemeClr val="tx1"/>
                </a:solidFill>
                <a:latin typeface="DFKai-SB" panose="03000509000000000000" pitchFamily="65" charset="-120"/>
                <a:ea typeface="DFKai-SB" panose="03000509000000000000" pitchFamily="65" charset="-120"/>
              </a:rPr>
              <a:t>自己欺</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哄</a:t>
            </a:r>
            <a:r>
              <a:rPr lang="zh-TW" altLang="en-US" dirty="0">
                <a:solidFill>
                  <a:schemeClr val="tx1"/>
                </a:solidFill>
                <a:latin typeface="DFKai-SB" panose="03000509000000000000" pitchFamily="65" charset="-120"/>
                <a:ea typeface="DFKai-SB" panose="03000509000000000000" pitchFamily="65" charset="-120"/>
              </a:rPr>
              <a:t>自己．</a:t>
            </a:r>
            <a:endParaRPr lang="en-US" b="1" u="sng"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458200" y="6324600"/>
            <a:ext cx="457200" cy="365125"/>
          </a:xfrm>
        </p:spPr>
        <p:txBody>
          <a:bodyPr/>
          <a:lstStyle/>
          <a:p>
            <a:fld id="{69C4CFD8-F662-4A36-AA27-12DE1FA08638}" type="slidenum">
              <a:rPr lang="en-US" smtClean="0"/>
              <a:t>9</a:t>
            </a:fld>
            <a:endParaRPr lang="en-US" dirty="0"/>
          </a:p>
        </p:txBody>
      </p:sp>
    </p:spTree>
    <p:extLst>
      <p:ext uri="{BB962C8B-B14F-4D97-AF65-F5344CB8AC3E}">
        <p14:creationId xmlns:p14="http://schemas.microsoft.com/office/powerpoint/2010/main" val="1028861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noAutofit/>
          </a:bodyPr>
          <a:lstStyle/>
          <a:p>
            <a:r>
              <a:rPr lang="zh-TW" altLang="en-US" sz="6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理性與信心的平衡</a:t>
            </a:r>
            <a:endPar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143000"/>
            <a:ext cx="9144000" cy="5715000"/>
          </a:xfrm>
        </p:spPr>
        <p:txBody>
          <a:bodyPr>
            <a:noAutofit/>
          </a:bodyPr>
          <a:lstStyle/>
          <a:p>
            <a:pPr marL="457200" indent="-457200" algn="l">
              <a:lnSpc>
                <a:spcPts val="4300"/>
              </a:lnSpc>
              <a:buFont typeface="Arial" panose="020B0604020202020204" pitchFamily="34" charset="0"/>
              <a:buChar char="•"/>
            </a:pPr>
            <a:r>
              <a:rPr lang="zh-TW" altLang="en-US" dirty="0" smtClean="0">
                <a:solidFill>
                  <a:schemeClr val="tx1"/>
                </a:solidFill>
                <a:latin typeface="DFKai-SB" panose="03000509000000000000" pitchFamily="65" charset="-120"/>
                <a:ea typeface="DFKai-SB" panose="03000509000000000000" pitchFamily="65" charset="-120"/>
              </a:rPr>
              <a:t>我們</a:t>
            </a:r>
            <a:r>
              <a:rPr lang="zh-TW" altLang="en-US" dirty="0">
                <a:solidFill>
                  <a:schemeClr val="tx1"/>
                </a:solidFill>
                <a:latin typeface="DFKai-SB" panose="03000509000000000000" pitchFamily="65" charset="-120"/>
                <a:ea typeface="DFKai-SB" panose="03000509000000000000" pitchFamily="65" charset="-120"/>
              </a:rPr>
              <a:t>若在靈裏知道一件事是錯的，就不該容讓理性說服我們去作，同樣的，若知道這件事是對的</a:t>
            </a:r>
            <a:r>
              <a:rPr lang="zh-TW" altLang="en-US" dirty="0" smtClean="0">
                <a:solidFill>
                  <a:schemeClr val="tx1"/>
                </a:solidFill>
                <a:latin typeface="DFKai-SB" panose="03000509000000000000" pitchFamily="65" charset="-120"/>
                <a:ea typeface="DFKai-SB" panose="03000509000000000000" pitchFamily="65" charset="-120"/>
              </a:rPr>
              <a:t>，是神要我們去做的</a:t>
            </a:r>
            <a:r>
              <a:rPr lang="zh-TW" altLang="en-US" dirty="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也</a:t>
            </a:r>
            <a:r>
              <a:rPr lang="zh-TW" altLang="en-US" dirty="0">
                <a:solidFill>
                  <a:schemeClr val="tx1"/>
                </a:solidFill>
                <a:latin typeface="DFKai-SB" panose="03000509000000000000" pitchFamily="65" charset="-120"/>
                <a:ea typeface="DFKai-SB" panose="03000509000000000000" pitchFamily="65" charset="-120"/>
              </a:rPr>
              <a:t>不要允許理性遊說我們不去作</a:t>
            </a:r>
            <a:r>
              <a:rPr lang="en-US" dirty="0" smtClean="0">
                <a:solidFill>
                  <a:schemeClr val="tx1"/>
                </a:solidFill>
                <a:latin typeface="DFKai-SB" panose="03000509000000000000" pitchFamily="65" charset="-120"/>
                <a:ea typeface="DFKai-SB" panose="03000509000000000000" pitchFamily="65" charset="-120"/>
              </a:rPr>
              <a:t>.</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林前</a:t>
            </a:r>
            <a:r>
              <a:rPr lang="en-US" altLang="zh-TW" dirty="0" smtClean="0">
                <a:solidFill>
                  <a:schemeClr val="tx1"/>
                </a:solidFill>
                <a:latin typeface="DFKai-SB" panose="03000509000000000000" pitchFamily="65" charset="-120"/>
                <a:ea typeface="DFKai-SB" panose="03000509000000000000" pitchFamily="65" charset="-120"/>
              </a:rPr>
              <a:t>2:14;</a:t>
            </a:r>
            <a:r>
              <a:rPr lang="zh-TW" altLang="en-US" dirty="0" smtClean="0">
                <a:solidFill>
                  <a:schemeClr val="tx1"/>
                </a:solidFill>
                <a:latin typeface="DFKai-SB" panose="03000509000000000000" pitchFamily="65" charset="-120"/>
                <a:ea typeface="DFKai-SB" panose="03000509000000000000" pitchFamily="65" charset="-120"/>
              </a:rPr>
              <a:t> </a:t>
            </a:r>
            <a:r>
              <a:rPr lang="en-US" altLang="zh-TW" dirty="0" smtClean="0">
                <a:solidFill>
                  <a:schemeClr val="tx1"/>
                </a:solidFill>
                <a:latin typeface="DFKai-SB" panose="03000509000000000000" pitchFamily="65" charset="-120"/>
                <a:ea typeface="DFKai-SB" panose="03000509000000000000" pitchFamily="65" charset="-120"/>
              </a:rPr>
              <a:t>p.67-68 </a:t>
            </a:r>
            <a:r>
              <a:rPr lang="zh-TW" altLang="en-US" dirty="0">
                <a:solidFill>
                  <a:schemeClr val="tx1"/>
                </a:solidFill>
                <a:latin typeface="DFKai-SB" panose="03000509000000000000" pitchFamily="65" charset="-120"/>
                <a:ea typeface="DFKai-SB" panose="03000509000000000000" pitchFamily="65" charset="-120"/>
              </a:rPr>
              <a:t>紅</a:t>
            </a:r>
            <a:r>
              <a:rPr lang="zh-TW" altLang="en-US" dirty="0" smtClean="0">
                <a:solidFill>
                  <a:schemeClr val="tx1"/>
                </a:solidFill>
                <a:latin typeface="DFKai-SB" panose="03000509000000000000" pitchFamily="65" charset="-120"/>
                <a:ea typeface="DFKai-SB" panose="03000509000000000000" pitchFamily="65" charset="-120"/>
              </a:rPr>
              <a:t>洋裝的故事</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願意放下</a:t>
            </a:r>
            <a:r>
              <a:rPr lang="zh-TW" altLang="en-US" b="1" dirty="0" smtClean="0">
                <a:solidFill>
                  <a:schemeClr val="tx1"/>
                </a:solidFill>
                <a:latin typeface="DFKai-SB" panose="03000509000000000000" pitchFamily="65" charset="-120"/>
                <a:ea typeface="DFKai-SB" panose="03000509000000000000" pitchFamily="65" charset="-120"/>
              </a:rPr>
              <a:t>自己的想法</a:t>
            </a:r>
            <a:r>
              <a:rPr lang="zh-TW" altLang="en-US" dirty="0" smtClean="0">
                <a:solidFill>
                  <a:schemeClr val="tx1"/>
                </a:solidFill>
                <a:latin typeface="DFKai-SB" panose="03000509000000000000" pitchFamily="65" charset="-120"/>
                <a:ea typeface="DFKai-SB" panose="03000509000000000000" pitchFamily="65" charset="-120"/>
              </a:rPr>
              <a:t>及理性分析，否則會錯過聖靈的帶領</a:t>
            </a:r>
            <a:r>
              <a:rPr lang="en-US" altLang="zh-TW" dirty="0" smtClean="0">
                <a:solidFill>
                  <a:schemeClr val="tx1"/>
                </a:solidFill>
                <a:latin typeface="DFKai-SB" panose="03000509000000000000" pitchFamily="65" charset="-120"/>
                <a:ea typeface="DFKai-SB" panose="03000509000000000000" pitchFamily="65" charset="-120"/>
              </a:rPr>
              <a:t>)</a:t>
            </a:r>
            <a:endParaRPr lang="en-US" dirty="0" smtClean="0">
              <a:solidFill>
                <a:schemeClr val="tx1"/>
              </a:solidFill>
              <a:latin typeface="DFKai-SB" panose="03000509000000000000" pitchFamily="65" charset="-120"/>
              <a:ea typeface="DFKai-SB" panose="03000509000000000000" pitchFamily="65" charset="-120"/>
            </a:endParaRPr>
          </a:p>
          <a:p>
            <a:pPr algn="l">
              <a:lnSpc>
                <a:spcPts val="4300"/>
              </a:lnSpc>
            </a:pPr>
            <a:r>
              <a:rPr lang="zh-TW" altLang="en-US" b="1" u="sng" dirty="0" smtClean="0">
                <a:solidFill>
                  <a:schemeClr val="tx1"/>
                </a:solidFill>
                <a:latin typeface="DFKai-SB" panose="03000509000000000000" pitchFamily="65" charset="-120"/>
                <a:ea typeface="DFKai-SB" panose="03000509000000000000" pitchFamily="65" charset="-120"/>
              </a:rPr>
              <a:t>林前</a:t>
            </a:r>
            <a:r>
              <a:rPr lang="en-US" altLang="zh-TW" b="1" u="sng" dirty="0" smtClean="0">
                <a:solidFill>
                  <a:schemeClr val="tx1"/>
                </a:solidFill>
                <a:latin typeface="DFKai-SB" panose="03000509000000000000" pitchFamily="65" charset="-120"/>
                <a:ea typeface="DFKai-SB" panose="03000509000000000000" pitchFamily="65" charset="-120"/>
              </a:rPr>
              <a:t>2:14</a:t>
            </a:r>
            <a:r>
              <a:rPr lang="zh-TW" altLang="en-US" b="1"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然而屬血氣的人不領會　神聖靈的</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事、</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反倒以為愚拙．並且不能知道、因為這些事</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惟有屬靈的人纔能看透。 </a:t>
            </a:r>
            <a:endParaRPr lang="en-US" b="1" u="sng"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458200" y="6324600"/>
            <a:ext cx="457200" cy="365125"/>
          </a:xfrm>
        </p:spPr>
        <p:txBody>
          <a:bodyPr/>
          <a:lstStyle/>
          <a:p>
            <a:fld id="{69C4CFD8-F662-4A36-AA27-12DE1FA08638}" type="slidenum">
              <a:rPr lang="en-US" smtClean="0"/>
              <a:t>10</a:t>
            </a:fld>
            <a:endParaRPr lang="en-US" dirty="0"/>
          </a:p>
        </p:txBody>
      </p:sp>
    </p:spTree>
    <p:extLst>
      <p:ext uri="{BB962C8B-B14F-4D97-AF65-F5344CB8AC3E}">
        <p14:creationId xmlns:p14="http://schemas.microsoft.com/office/powerpoint/2010/main" val="1658722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93749"/>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399"/>
            <a:ext cx="9067800" cy="5943601"/>
          </a:xfrm>
        </p:spPr>
        <p:txBody>
          <a:bodyPr>
            <a:noAutofit/>
          </a:bodyPr>
          <a:lstStyle/>
          <a:p>
            <a:pPr algn="l">
              <a:lnSpc>
                <a:spcPts val="4500"/>
              </a:lnSpc>
            </a:pPr>
            <a:r>
              <a:rPr lang="zh-TW" altLang="en-US" b="1" dirty="0">
                <a:solidFill>
                  <a:schemeClr val="tx1"/>
                </a:solidFill>
                <a:latin typeface="DFKai-SB" panose="03000509000000000000" pitchFamily="65" charset="-120"/>
                <a:ea typeface="DFKai-SB" panose="03000509000000000000" pitchFamily="65" charset="-120"/>
              </a:rPr>
              <a:t>親愛的父神，祈求祢原諒我常常讓我的心思四</a:t>
            </a:r>
            <a:r>
              <a:rPr lang="zh-TW" altLang="en-US" b="1" dirty="0" smtClean="0">
                <a:solidFill>
                  <a:schemeClr val="tx1"/>
                </a:solidFill>
                <a:latin typeface="DFKai-SB" panose="03000509000000000000" pitchFamily="65" charset="-120"/>
                <a:ea typeface="DFKai-SB" panose="03000509000000000000" pitchFamily="65" charset="-120"/>
              </a:rPr>
              <a:t>處</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遊</a:t>
            </a:r>
            <a:r>
              <a:rPr lang="zh-TW" altLang="en-US" b="1" dirty="0">
                <a:solidFill>
                  <a:schemeClr val="tx1"/>
                </a:solidFill>
                <a:latin typeface="DFKai-SB" panose="03000509000000000000" pitchFamily="65" charset="-120"/>
                <a:ea typeface="DFKai-SB" panose="03000509000000000000" pitchFamily="65" charset="-120"/>
              </a:rPr>
              <a:t>蕩</a:t>
            </a:r>
            <a:r>
              <a:rPr lang="en-US"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有甚麼意念跑進腦海，就想甚麼，任</a:t>
            </a:r>
            <a:r>
              <a:rPr lang="zh-TW" altLang="en-US" b="1" dirty="0" smtClean="0">
                <a:solidFill>
                  <a:schemeClr val="tx1"/>
                </a:solidFill>
                <a:latin typeface="DFKai-SB" panose="03000509000000000000" pitchFamily="65" charset="-120"/>
                <a:ea typeface="DFKai-SB" panose="03000509000000000000" pitchFamily="65" charset="-120"/>
              </a:rPr>
              <a:t>憑</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它</a:t>
            </a:r>
            <a:r>
              <a:rPr lang="zh-TW" altLang="en-US" b="1" dirty="0">
                <a:solidFill>
                  <a:schemeClr val="tx1"/>
                </a:solidFill>
                <a:latin typeface="DFKai-SB" panose="03000509000000000000" pitchFamily="65" charset="-120"/>
                <a:ea typeface="DFKai-SB" panose="03000509000000000000" pitchFamily="65" charset="-120"/>
              </a:rPr>
              <a:t>隨意進出，沒有使用任何原則來約束它</a:t>
            </a:r>
            <a:r>
              <a:rPr lang="zh-TW" altLang="en-US" b="1" dirty="0" smtClean="0">
                <a:solidFill>
                  <a:schemeClr val="tx1"/>
                </a:solidFill>
                <a:latin typeface="DFKai-SB" panose="03000509000000000000" pitchFamily="65" charset="-120"/>
                <a:ea typeface="DFKai-SB" panose="03000509000000000000" pitchFamily="65" charset="-120"/>
              </a:rPr>
              <a:t>，</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以</a:t>
            </a:r>
            <a:r>
              <a:rPr lang="zh-TW" altLang="en-US" b="1" dirty="0">
                <a:solidFill>
                  <a:schemeClr val="tx1"/>
                </a:solidFill>
                <a:latin typeface="DFKai-SB" panose="03000509000000000000" pitchFamily="65" charset="-120"/>
                <a:ea typeface="DFKai-SB" panose="03000509000000000000" pitchFamily="65" charset="-120"/>
              </a:rPr>
              <a:t>致無法辨認出魔鬼的攻擊，甚至讓懷疑</a:t>
            </a:r>
            <a:r>
              <a:rPr lang="zh-TW" altLang="en-US" b="1" dirty="0" smtClean="0">
                <a:solidFill>
                  <a:schemeClr val="tx1"/>
                </a:solidFill>
                <a:latin typeface="DFKai-SB" panose="03000509000000000000" pitchFamily="65" charset="-120"/>
                <a:ea typeface="DFKai-SB" panose="03000509000000000000" pitchFamily="65" charset="-120"/>
              </a:rPr>
              <a:t>和</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不</a:t>
            </a:r>
            <a:r>
              <a:rPr lang="zh-TW" altLang="en-US" b="1" dirty="0">
                <a:solidFill>
                  <a:schemeClr val="tx1"/>
                </a:solidFill>
                <a:latin typeface="DFKai-SB" panose="03000509000000000000" pitchFamily="65" charset="-120"/>
                <a:ea typeface="DFKai-SB" panose="03000509000000000000" pitchFamily="65" charset="-120"/>
              </a:rPr>
              <a:t>信不自覺地累積在心思意念裏</a:t>
            </a:r>
            <a:r>
              <a:rPr lang="zh-TW" altLang="en-US" b="1" dirty="0" smtClean="0">
                <a:solidFill>
                  <a:schemeClr val="tx1"/>
                </a:solidFill>
                <a:latin typeface="DFKai-SB" panose="03000509000000000000" pitchFamily="65" charset="-120"/>
                <a:ea typeface="DFKai-SB" panose="03000509000000000000" pitchFamily="65" charset="-120"/>
              </a:rPr>
              <a:t>。</a:t>
            </a:r>
            <a:endParaRPr lang="en-US" altLang="zh-TW" b="1" dirty="0" smtClean="0">
              <a:solidFill>
                <a:schemeClr val="tx1"/>
              </a:solidFill>
              <a:latin typeface="DFKai-SB" panose="03000509000000000000" pitchFamily="65" charset="-120"/>
              <a:ea typeface="DFKai-SB" panose="03000509000000000000" pitchFamily="65" charset="-120"/>
            </a:endParaRPr>
          </a:p>
          <a:p>
            <a:pPr algn="l">
              <a:lnSpc>
                <a:spcPts val="4500"/>
              </a:lnSpc>
            </a:pPr>
            <a:r>
              <a:rPr lang="zh-TW" altLang="en-US" b="1" dirty="0" smtClean="0">
                <a:solidFill>
                  <a:schemeClr val="tx1"/>
                </a:solidFill>
                <a:latin typeface="DFKai-SB" panose="03000509000000000000" pitchFamily="65" charset="-120"/>
                <a:ea typeface="DFKai-SB" panose="03000509000000000000" pitchFamily="65" charset="-120"/>
              </a:rPr>
              <a:t>現</a:t>
            </a:r>
            <a:r>
              <a:rPr lang="zh-TW" altLang="en-US" b="1" dirty="0">
                <a:solidFill>
                  <a:schemeClr val="tx1"/>
                </a:solidFill>
                <a:latin typeface="DFKai-SB" panose="03000509000000000000" pitchFamily="65" charset="-120"/>
                <a:ea typeface="DFKai-SB" panose="03000509000000000000" pitchFamily="65" charset="-120"/>
              </a:rPr>
              <a:t>在我悔改在你面前，祈求祢賜給我警醒的靈</a:t>
            </a:r>
            <a:r>
              <a:rPr lang="zh-TW" altLang="en-US" b="1" dirty="0" smtClean="0">
                <a:solidFill>
                  <a:schemeClr val="tx1"/>
                </a:solidFill>
                <a:latin typeface="DFKai-SB" panose="03000509000000000000" pitchFamily="65" charset="-120"/>
                <a:ea typeface="DFKai-SB" panose="03000509000000000000" pitchFamily="65" charset="-120"/>
              </a:rPr>
              <a:t>，</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當</a:t>
            </a:r>
            <a:r>
              <a:rPr lang="zh-TW" altLang="en-US" b="1" dirty="0">
                <a:solidFill>
                  <a:schemeClr val="tx1"/>
                </a:solidFill>
                <a:latin typeface="DFKai-SB" panose="03000509000000000000" pitchFamily="65" charset="-120"/>
                <a:ea typeface="DFKai-SB" panose="03000509000000000000" pitchFamily="65" charset="-120"/>
              </a:rPr>
              <a:t>我的心思不符合你的真理的原則時，求</a:t>
            </a:r>
            <a:r>
              <a:rPr lang="zh-TW" altLang="en-US" b="1" dirty="0" smtClean="0">
                <a:solidFill>
                  <a:schemeClr val="tx1"/>
                </a:solidFill>
                <a:latin typeface="DFKai-SB" panose="03000509000000000000" pitchFamily="65" charset="-120"/>
                <a:ea typeface="DFKai-SB" panose="03000509000000000000" pitchFamily="65" charset="-120"/>
              </a:rPr>
              <a:t>聖</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靈</a:t>
            </a:r>
            <a:r>
              <a:rPr lang="zh-TW" altLang="en-US" b="1" dirty="0">
                <a:solidFill>
                  <a:schemeClr val="tx1"/>
                </a:solidFill>
                <a:latin typeface="DFKai-SB" panose="03000509000000000000" pitchFamily="65" charset="-120"/>
                <a:ea typeface="DFKai-SB" panose="03000509000000000000" pitchFamily="65" charset="-120"/>
              </a:rPr>
              <a:t>提醒我並將那正確的心思賜給我</a:t>
            </a:r>
            <a:r>
              <a:rPr lang="en-US" b="1" dirty="0">
                <a:solidFill>
                  <a:schemeClr val="tx1"/>
                </a:solidFill>
                <a:latin typeface="DFKai-SB" panose="03000509000000000000" pitchFamily="65" charset="-120"/>
                <a:ea typeface="DFKai-SB" panose="03000509000000000000" pitchFamily="65" charset="-120"/>
              </a:rPr>
              <a:t>.</a:t>
            </a:r>
            <a:endParaRPr lang="en-US" dirty="0">
              <a:solidFill>
                <a:schemeClr val="tx1"/>
              </a:solidFill>
              <a:latin typeface="DFKai-SB" panose="03000509000000000000" pitchFamily="65" charset="-120"/>
              <a:ea typeface="DFKai-SB" panose="03000509000000000000" pitchFamily="65" charset="-120"/>
            </a:endParaRPr>
          </a:p>
          <a:p>
            <a:pPr algn="l">
              <a:lnSpc>
                <a:spcPts val="4500"/>
              </a:lnSpc>
            </a:pPr>
            <a:r>
              <a:rPr lang="en-US" b="1" dirty="0">
                <a:solidFill>
                  <a:schemeClr val="tx1"/>
                </a:solidFill>
                <a:latin typeface="DFKai-SB" panose="03000509000000000000" pitchFamily="65" charset="-120"/>
                <a:ea typeface="DFKai-SB" panose="03000509000000000000" pitchFamily="65" charset="-120"/>
              </a:rPr>
              <a:t> </a:t>
            </a:r>
            <a:endParaRPr lang="en-US" dirty="0">
              <a:solidFill>
                <a:schemeClr val="tx1"/>
              </a:solidFill>
              <a:latin typeface="DFKai-SB" panose="03000509000000000000" pitchFamily="65" charset="-120"/>
              <a:ea typeface="DFKai-SB" panose="03000509000000000000" pitchFamily="65" charset="-120"/>
            </a:endParaRPr>
          </a:p>
          <a:p>
            <a:pPr algn="l">
              <a:lnSpc>
                <a:spcPts val="4500"/>
              </a:lnSpc>
            </a:pPr>
            <a:r>
              <a:rPr lang="en-US" altLang="zh-TW" b="1" dirty="0" smtClean="0">
                <a:solidFill>
                  <a:schemeClr val="tx1"/>
                </a:solidFill>
                <a:latin typeface="DFKai-SB" panose="03000509000000000000" pitchFamily="65" charset="-120"/>
                <a:ea typeface="DFKai-SB" panose="03000509000000000000" pitchFamily="65" charset="-120"/>
              </a:rPr>
              <a:t> </a:t>
            </a:r>
            <a:endParaRPr lang="en-US"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p:txBody>
          <a:bodyPr/>
          <a:lstStyle/>
          <a:p>
            <a:fld id="{69C4CFD8-F662-4A36-AA27-12DE1FA08638}" type="slidenum">
              <a:rPr lang="en-US" smtClean="0"/>
              <a:t>11</a:t>
            </a:fld>
            <a:endParaRPr lang="en-US" dirty="0"/>
          </a:p>
        </p:txBody>
      </p:sp>
    </p:spTree>
    <p:extLst>
      <p:ext uri="{BB962C8B-B14F-4D97-AF65-F5344CB8AC3E}">
        <p14:creationId xmlns:p14="http://schemas.microsoft.com/office/powerpoint/2010/main" val="353766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93749"/>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93751"/>
            <a:ext cx="9067800" cy="6064250"/>
          </a:xfrm>
        </p:spPr>
        <p:txBody>
          <a:bodyPr>
            <a:noAutofit/>
          </a:bodyPr>
          <a:lstStyle/>
          <a:p>
            <a:pPr algn="l">
              <a:lnSpc>
                <a:spcPts val="4500"/>
              </a:lnSpc>
            </a:pPr>
            <a:r>
              <a:rPr lang="zh-TW" altLang="en-US" b="1" dirty="0" smtClean="0">
                <a:solidFill>
                  <a:schemeClr val="tx1"/>
                </a:solidFill>
                <a:latin typeface="DFKai-SB" panose="03000509000000000000" pitchFamily="65" charset="-120"/>
                <a:ea typeface="DFKai-SB" panose="03000509000000000000" pitchFamily="65" charset="-120"/>
              </a:rPr>
              <a:t>我</a:t>
            </a:r>
            <a:r>
              <a:rPr lang="zh-TW" altLang="en-US" b="1" dirty="0">
                <a:solidFill>
                  <a:schemeClr val="tx1"/>
                </a:solidFill>
                <a:latin typeface="DFKai-SB" panose="03000509000000000000" pitchFamily="65" charset="-120"/>
                <a:ea typeface="DFKai-SB" panose="03000509000000000000" pitchFamily="65" charset="-120"/>
              </a:rPr>
              <a:t>奉主耶稣基督的聖名，拆毁我裏面一切不信</a:t>
            </a:r>
            <a:r>
              <a:rPr lang="zh-TW" altLang="en-US" b="1" dirty="0" smtClean="0">
                <a:solidFill>
                  <a:schemeClr val="tx1"/>
                </a:solidFill>
                <a:latin typeface="DFKai-SB" panose="03000509000000000000" pitchFamily="65" charset="-120"/>
                <a:ea typeface="DFKai-SB" panose="03000509000000000000" pitchFamily="65" charset="-120"/>
              </a:rPr>
              <a:t>和</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懷</a:t>
            </a:r>
            <a:r>
              <a:rPr lang="zh-TW" altLang="en-US" b="1" dirty="0">
                <a:solidFill>
                  <a:schemeClr val="tx1"/>
                </a:solidFill>
                <a:latin typeface="DFKai-SB" panose="03000509000000000000" pitchFamily="65" charset="-120"/>
                <a:ea typeface="DFKai-SB" panose="03000509000000000000" pitchFamily="65" charset="-120"/>
              </a:rPr>
              <a:t>疑的營壘；求主將祢真理的亮光和真實</a:t>
            </a:r>
            <a:r>
              <a:rPr lang="zh-TW" altLang="en-US" b="1" dirty="0" smtClean="0">
                <a:solidFill>
                  <a:schemeClr val="tx1"/>
                </a:solidFill>
                <a:latin typeface="DFKai-SB" panose="03000509000000000000" pitchFamily="65" charset="-120"/>
                <a:ea typeface="DFKai-SB" panose="03000509000000000000" pitchFamily="65" charset="-120"/>
              </a:rPr>
              <a:t>，</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進</a:t>
            </a:r>
            <a:r>
              <a:rPr lang="zh-TW" altLang="en-US" b="1" dirty="0">
                <a:solidFill>
                  <a:schemeClr val="tx1"/>
                </a:solidFill>
                <a:latin typeface="DFKai-SB" panose="03000509000000000000" pitchFamily="65" charset="-120"/>
                <a:ea typeface="DFKai-SB" panose="03000509000000000000" pitchFamily="65" charset="-120"/>
              </a:rPr>
              <a:t>入我心中，照明我心中的眼睛，使我真</a:t>
            </a:r>
            <a:r>
              <a:rPr lang="zh-TW" altLang="en-US" b="1" dirty="0" smtClean="0">
                <a:solidFill>
                  <a:schemeClr val="tx1"/>
                </a:solidFill>
                <a:latin typeface="DFKai-SB" panose="03000509000000000000" pitchFamily="65" charset="-120"/>
                <a:ea typeface="DFKai-SB" panose="03000509000000000000" pitchFamily="65" charset="-120"/>
              </a:rPr>
              <a:t>認</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識</a:t>
            </a:r>
            <a:r>
              <a:rPr lang="zh-TW" altLang="en-US" b="1" dirty="0">
                <a:solidFill>
                  <a:schemeClr val="tx1"/>
                </a:solidFill>
                <a:latin typeface="DFKai-SB" panose="03000509000000000000" pitchFamily="65" charset="-120"/>
                <a:ea typeface="DFKai-SB" panose="03000509000000000000" pitchFamily="65" charset="-120"/>
              </a:rPr>
              <a:t>祢</a:t>
            </a:r>
            <a:r>
              <a:rPr lang="zh-TW" altLang="en-US" b="1" dirty="0" smtClean="0">
                <a:solidFill>
                  <a:schemeClr val="tx1"/>
                </a:solidFill>
                <a:latin typeface="DFKai-SB" panose="03000509000000000000" pitchFamily="65" charset="-120"/>
                <a:ea typeface="DFKai-SB" panose="03000509000000000000" pitchFamily="65" charset="-120"/>
              </a:rPr>
              <a:t>。</a:t>
            </a:r>
            <a:r>
              <a:rPr lang="en-US" b="1" dirty="0">
                <a:solidFill>
                  <a:schemeClr val="tx1"/>
                </a:solidFill>
                <a:latin typeface="DFKai-SB" panose="03000509000000000000" pitchFamily="65" charset="-120"/>
                <a:ea typeface="DFKai-SB" panose="03000509000000000000" pitchFamily="65" charset="-120"/>
              </a:rPr>
              <a:t> </a:t>
            </a:r>
            <a:endParaRPr lang="en-US" dirty="0">
              <a:solidFill>
                <a:schemeClr val="tx1"/>
              </a:solidFill>
              <a:latin typeface="DFKai-SB" panose="03000509000000000000" pitchFamily="65" charset="-120"/>
              <a:ea typeface="DFKai-SB" panose="03000509000000000000" pitchFamily="65" charset="-120"/>
            </a:endParaRPr>
          </a:p>
          <a:p>
            <a:pPr algn="l">
              <a:lnSpc>
                <a:spcPts val="4500"/>
              </a:lnSpc>
            </a:pPr>
            <a:r>
              <a:rPr lang="zh-TW" altLang="en-US" b="1" dirty="0">
                <a:solidFill>
                  <a:schemeClr val="tx1"/>
                </a:solidFill>
                <a:latin typeface="DFKai-SB" panose="03000509000000000000" pitchFamily="65" charset="-120"/>
                <a:ea typeface="DFKai-SB" panose="03000509000000000000" pitchFamily="65" charset="-120"/>
              </a:rPr>
              <a:t>親愛的父神，我現在用信心接受祢的話語，讓</a:t>
            </a:r>
            <a:r>
              <a:rPr lang="zh-TW" altLang="en-US" b="1" dirty="0" smtClean="0">
                <a:solidFill>
                  <a:schemeClr val="tx1"/>
                </a:solidFill>
                <a:latin typeface="DFKai-SB" panose="03000509000000000000" pitchFamily="65" charset="-120"/>
                <a:ea typeface="DFKai-SB" panose="03000509000000000000" pitchFamily="65" charset="-120"/>
              </a:rPr>
              <a:t>我</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用</a:t>
            </a:r>
            <a:r>
              <a:rPr lang="zh-TW" altLang="en-US" b="1" dirty="0">
                <a:solidFill>
                  <a:schemeClr val="tx1"/>
                </a:solidFill>
                <a:latin typeface="DFKai-SB" panose="03000509000000000000" pitchFamily="65" charset="-120"/>
                <a:ea typeface="DFKai-SB" panose="03000509000000000000" pitchFamily="65" charset="-120"/>
              </a:rPr>
              <a:t>信心來超越我的理性，我願相信聖經是</a:t>
            </a:r>
            <a:r>
              <a:rPr lang="zh-TW" altLang="en-US" b="1" dirty="0" smtClean="0">
                <a:solidFill>
                  <a:schemeClr val="tx1"/>
                </a:solidFill>
                <a:latin typeface="DFKai-SB" panose="03000509000000000000" pitchFamily="65" charset="-120"/>
                <a:ea typeface="DFKai-SB" panose="03000509000000000000" pitchFamily="65" charset="-120"/>
              </a:rPr>
              <a:t>祢</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親</a:t>
            </a:r>
            <a:r>
              <a:rPr lang="zh-TW" altLang="en-US" b="1" dirty="0">
                <a:solidFill>
                  <a:schemeClr val="tx1"/>
                </a:solidFill>
                <a:latin typeface="DFKai-SB" panose="03000509000000000000" pitchFamily="65" charset="-120"/>
                <a:ea typeface="DFKai-SB" panose="03000509000000000000" pitchFamily="65" charset="-120"/>
              </a:rPr>
              <a:t>自啓示給我們的，祈求聖靈幫助我常常</a:t>
            </a:r>
            <a:r>
              <a:rPr lang="zh-TW" altLang="en-US" b="1" dirty="0" smtClean="0">
                <a:solidFill>
                  <a:schemeClr val="tx1"/>
                </a:solidFill>
                <a:latin typeface="DFKai-SB" panose="03000509000000000000" pitchFamily="65" charset="-120"/>
                <a:ea typeface="DFKai-SB" panose="03000509000000000000" pitchFamily="65" charset="-120"/>
              </a:rPr>
              <a:t>讓</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你</a:t>
            </a:r>
            <a:r>
              <a:rPr lang="zh-TW" altLang="en-US" b="1" dirty="0">
                <a:solidFill>
                  <a:schemeClr val="tx1"/>
                </a:solidFill>
                <a:latin typeface="DFKai-SB" panose="03000509000000000000" pitchFamily="65" charset="-120"/>
                <a:ea typeface="DFKai-SB" panose="03000509000000000000" pitchFamily="65" charset="-120"/>
              </a:rPr>
              <a:t>的話語充滿我的心思，賜給我力量毫無</a:t>
            </a:r>
            <a:r>
              <a:rPr lang="zh-TW" altLang="en-US" b="1" dirty="0" smtClean="0">
                <a:solidFill>
                  <a:schemeClr val="tx1"/>
                </a:solidFill>
                <a:latin typeface="DFKai-SB" panose="03000509000000000000" pitchFamily="65" charset="-120"/>
                <a:ea typeface="DFKai-SB" panose="03000509000000000000" pitchFamily="65" charset="-120"/>
              </a:rPr>
              <a:t>折</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扣</a:t>
            </a:r>
            <a:r>
              <a:rPr lang="zh-TW" altLang="en-US" b="1" dirty="0">
                <a:solidFill>
                  <a:schemeClr val="tx1"/>
                </a:solidFill>
                <a:latin typeface="DFKai-SB" panose="03000509000000000000" pitchFamily="65" charset="-120"/>
                <a:ea typeface="DFKai-SB" panose="03000509000000000000" pitchFamily="65" charset="-120"/>
              </a:rPr>
              <a:t>的遵行你的話，成為蒙福的人，榮耀祢</a:t>
            </a:r>
            <a:r>
              <a:rPr lang="zh-TW" altLang="en-US" b="1" dirty="0" smtClean="0">
                <a:solidFill>
                  <a:schemeClr val="tx1"/>
                </a:solidFill>
                <a:latin typeface="DFKai-SB" panose="03000509000000000000" pitchFamily="65" charset="-120"/>
                <a:ea typeface="DFKai-SB" panose="03000509000000000000" pitchFamily="65" charset="-120"/>
              </a:rPr>
              <a:t>的</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名</a:t>
            </a:r>
            <a:r>
              <a:rPr lang="zh-TW" altLang="en-US" b="1" dirty="0">
                <a:solidFill>
                  <a:schemeClr val="tx1"/>
                </a:solidFill>
                <a:latin typeface="DFKai-SB" panose="03000509000000000000" pitchFamily="65" charset="-120"/>
                <a:ea typeface="DFKai-SB" panose="03000509000000000000" pitchFamily="65" charset="-120"/>
              </a:rPr>
              <a:t>，奉主耶稣基督的聖名禱告，阿們</a:t>
            </a:r>
            <a:r>
              <a:rPr lang="zh-TW" altLang="en-US" b="1" dirty="0" smtClean="0">
                <a:solidFill>
                  <a:schemeClr val="tx1"/>
                </a:solidFill>
                <a:latin typeface="DFKai-SB" panose="03000509000000000000" pitchFamily="65" charset="-120"/>
                <a:ea typeface="DFKai-SB" panose="03000509000000000000" pitchFamily="65" charset="-120"/>
              </a:rPr>
              <a:t>！</a:t>
            </a:r>
            <a:endParaRPr lang="en-US"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p:txBody>
          <a:bodyPr/>
          <a:lstStyle/>
          <a:p>
            <a:fld id="{69C4CFD8-F662-4A36-AA27-12DE1FA08638}" type="slidenum">
              <a:rPr lang="en-US" smtClean="0"/>
              <a:t>12</a:t>
            </a:fld>
            <a:endParaRPr lang="en-US" dirty="0"/>
          </a:p>
        </p:txBody>
      </p:sp>
    </p:spTree>
    <p:extLst>
      <p:ext uri="{BB962C8B-B14F-4D97-AF65-F5344CB8AC3E}">
        <p14:creationId xmlns:p14="http://schemas.microsoft.com/office/powerpoint/2010/main" val="1732846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9144000" cy="396874"/>
          </a:xfrm>
        </p:spPr>
        <p:txBody>
          <a:bodyPr>
            <a:noAutofit/>
          </a:bodyPr>
          <a:lstStyle/>
          <a:p>
            <a:r>
              <a:rPr lang="zh-TW" altLang="en-US" sz="36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36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396876"/>
            <a:ext cx="9067800" cy="6461124"/>
          </a:xfrm>
        </p:spPr>
        <p:txBody>
          <a:bodyPr>
            <a:noAutofit/>
          </a:bodyPr>
          <a:lstStyle/>
          <a:p>
            <a:pPr marL="457200" lvl="0" indent="-457200" algn="l">
              <a:lnSpc>
                <a:spcPts val="2600"/>
              </a:lnSpc>
              <a:buFont typeface="+mj-lt"/>
              <a:buAutoNum type="arabicPeriod"/>
            </a:pPr>
            <a:r>
              <a:rPr lang="zh-TW" altLang="en-US" sz="2400" dirty="0">
                <a:solidFill>
                  <a:schemeClr val="tx1"/>
                </a:solidFill>
                <a:latin typeface="DFKai-SB" panose="03000509000000000000" pitchFamily="65" charset="-120"/>
                <a:ea typeface="DFKai-SB" panose="03000509000000000000" pitchFamily="65" charset="-120"/>
              </a:rPr>
              <a:t>根據第</a:t>
            </a:r>
            <a:r>
              <a:rPr lang="en-US" sz="2400" dirty="0">
                <a:solidFill>
                  <a:schemeClr val="tx1"/>
                </a:solidFill>
                <a:latin typeface="DFKai-SB" panose="03000509000000000000" pitchFamily="65" charset="-120"/>
                <a:ea typeface="DFKai-SB" panose="03000509000000000000" pitchFamily="65" charset="-120"/>
              </a:rPr>
              <a:t>9 </a:t>
            </a:r>
            <a:r>
              <a:rPr lang="zh-TW" altLang="en-US" sz="2400" dirty="0">
                <a:solidFill>
                  <a:schemeClr val="tx1"/>
                </a:solidFill>
                <a:latin typeface="DFKai-SB" panose="03000509000000000000" pitchFamily="65" charset="-120"/>
                <a:ea typeface="DFKai-SB" panose="03000509000000000000" pitchFamily="65" charset="-120"/>
              </a:rPr>
              <a:t>章我們的心思不能集中</a:t>
            </a:r>
            <a:r>
              <a:rPr lang="en-US" sz="2400" dirty="0">
                <a:solidFill>
                  <a:schemeClr val="tx1"/>
                </a:solidFill>
                <a:latin typeface="DFKai-SB" panose="03000509000000000000" pitchFamily="65" charset="-120"/>
                <a:ea typeface="DFKai-SB" panose="03000509000000000000" pitchFamily="65" charset="-120"/>
              </a:rPr>
              <a:t>(inability to concentrate)</a:t>
            </a:r>
            <a:r>
              <a:rPr lang="zh-TW" altLang="en-US" sz="2400" dirty="0">
                <a:solidFill>
                  <a:schemeClr val="tx1"/>
                </a:solidFill>
                <a:latin typeface="DFKai-SB" panose="03000509000000000000" pitchFamily="65" charset="-120"/>
                <a:ea typeface="DFKai-SB" panose="03000509000000000000" pitchFamily="65" charset="-120"/>
              </a:rPr>
              <a:t>慢不經心、無法專心辨認出從魔鬼而來的心理攻擊的原因是甚麼</a:t>
            </a:r>
            <a:r>
              <a:rPr lang="en-US" sz="2400" dirty="0">
                <a:solidFill>
                  <a:schemeClr val="tx1"/>
                </a:solidFill>
                <a:latin typeface="DFKai-SB" panose="03000509000000000000" pitchFamily="65" charset="-120"/>
                <a:ea typeface="DFKai-SB" panose="03000509000000000000" pitchFamily="65" charset="-120"/>
              </a:rPr>
              <a:t>? (P.61-63)</a:t>
            </a:r>
          </a:p>
          <a:p>
            <a:pPr marL="457200" lvl="0" indent="-457200" algn="l">
              <a:lnSpc>
                <a:spcPts val="2600"/>
              </a:lnSpc>
              <a:buFont typeface="+mj-lt"/>
              <a:buAutoNum type="arabicPeriod"/>
            </a:pPr>
            <a:r>
              <a:rPr lang="zh-TW" altLang="en-US" sz="2400" dirty="0">
                <a:solidFill>
                  <a:schemeClr val="tx1"/>
                </a:solidFill>
                <a:latin typeface="DFKai-SB" panose="03000509000000000000" pitchFamily="65" charset="-120"/>
                <a:ea typeface="DFKai-SB" panose="03000509000000000000" pitchFamily="65" charset="-120"/>
              </a:rPr>
              <a:t>我們如何約束我們的心思</a:t>
            </a:r>
            <a:r>
              <a:rPr lang="en-US"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請舉例並分享你的經</a:t>
            </a:r>
            <a:r>
              <a:rPr lang="zh-TW" altLang="en-US" sz="2400" dirty="0" smtClean="0">
                <a:solidFill>
                  <a:schemeClr val="tx1"/>
                </a:solidFill>
                <a:latin typeface="DFKai-SB" panose="03000509000000000000" pitchFamily="65" charset="-120"/>
                <a:ea typeface="DFKai-SB" panose="03000509000000000000" pitchFamily="65" charset="-120"/>
              </a:rPr>
              <a:t>驗</a:t>
            </a:r>
            <a:r>
              <a:rPr lang="en-US" sz="1400" dirty="0" smtClean="0">
                <a:solidFill>
                  <a:schemeClr val="tx1"/>
                </a:solidFill>
                <a:latin typeface="DFKai-SB" panose="03000509000000000000" pitchFamily="65" charset="-120"/>
                <a:ea typeface="DFKai-SB" panose="03000509000000000000" pitchFamily="65" charset="-120"/>
              </a:rPr>
              <a:t>(</a:t>
            </a:r>
            <a:r>
              <a:rPr lang="zh-TW" altLang="en-US" sz="1400" b="1" dirty="0">
                <a:solidFill>
                  <a:schemeClr val="tx1"/>
                </a:solidFill>
                <a:latin typeface="DFKai-SB" panose="03000509000000000000" pitchFamily="65" charset="-120"/>
                <a:ea typeface="DFKai-SB" panose="03000509000000000000" pitchFamily="65" charset="-120"/>
              </a:rPr>
              <a:t>彼前</a:t>
            </a:r>
            <a:r>
              <a:rPr lang="en-US" sz="1400" b="1" dirty="0">
                <a:solidFill>
                  <a:schemeClr val="tx1"/>
                </a:solidFill>
                <a:latin typeface="DFKai-SB" panose="03000509000000000000" pitchFamily="65" charset="-120"/>
                <a:ea typeface="DFKai-SB" panose="03000509000000000000" pitchFamily="65" charset="-120"/>
              </a:rPr>
              <a:t>1:13;</a:t>
            </a:r>
            <a:r>
              <a:rPr lang="en-US" sz="1400" dirty="0">
                <a:solidFill>
                  <a:schemeClr val="tx1"/>
                </a:solidFill>
                <a:latin typeface="DFKai-SB" panose="03000509000000000000" pitchFamily="65" charset="-120"/>
                <a:ea typeface="DFKai-SB" panose="03000509000000000000" pitchFamily="65" charset="-120"/>
              </a:rPr>
              <a:t> P.61-63) </a:t>
            </a:r>
          </a:p>
          <a:p>
            <a:pPr marL="457200" lvl="0" indent="-457200" algn="l">
              <a:lnSpc>
                <a:spcPts val="2600"/>
              </a:lnSpc>
              <a:buFont typeface="+mj-lt"/>
              <a:buAutoNum type="arabicPeriod"/>
            </a:pPr>
            <a:r>
              <a:rPr lang="zh-TW" altLang="en-US" sz="2400" dirty="0" smtClean="0">
                <a:solidFill>
                  <a:schemeClr val="tx1"/>
                </a:solidFill>
                <a:latin typeface="DFKai-SB" panose="03000509000000000000" pitchFamily="65" charset="-120"/>
                <a:ea typeface="DFKai-SB" panose="03000509000000000000" pitchFamily="65" charset="-120"/>
              </a:rPr>
              <a:t>在</a:t>
            </a:r>
            <a:r>
              <a:rPr lang="zh-TW" altLang="en-US" sz="2400" dirty="0">
                <a:solidFill>
                  <a:schemeClr val="tx1"/>
                </a:solidFill>
                <a:latin typeface="DFKai-SB" panose="03000509000000000000" pitchFamily="65" charset="-120"/>
                <a:ea typeface="DFKai-SB" panose="03000509000000000000" pitchFamily="65" charset="-120"/>
              </a:rPr>
              <a:t>這週每天記錄你的心思</a:t>
            </a:r>
            <a:r>
              <a:rPr lang="en-US"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有多少次是心煩意亂和困惑，多少時候是懷疑不信，多少次焦慮或擔心，多少時候是平靜安穩</a:t>
            </a:r>
            <a:r>
              <a:rPr lang="en-US"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畫一個</a:t>
            </a:r>
            <a:r>
              <a:rPr lang="en-US" sz="2400" dirty="0">
                <a:solidFill>
                  <a:schemeClr val="tx1"/>
                </a:solidFill>
                <a:latin typeface="DFKai-SB" panose="03000509000000000000" pitchFamily="65" charset="-120"/>
                <a:ea typeface="DFKai-SB" panose="03000509000000000000" pitchFamily="65" charset="-120"/>
              </a:rPr>
              <a:t>pie</a:t>
            </a:r>
            <a:r>
              <a:rPr lang="zh-TW" altLang="en-US" sz="2400" dirty="0">
                <a:solidFill>
                  <a:schemeClr val="tx1"/>
                </a:solidFill>
                <a:latin typeface="DFKai-SB" panose="03000509000000000000" pitchFamily="65" charset="-120"/>
                <a:ea typeface="DFKai-SB" panose="03000509000000000000" pitchFamily="65" charset="-120"/>
              </a:rPr>
              <a:t>圖， 看看你的心思景況，帶到神面前，求神幫助你平靜安穩比例愈來愈多</a:t>
            </a:r>
            <a:r>
              <a:rPr lang="en-US" sz="2400" dirty="0">
                <a:solidFill>
                  <a:schemeClr val="tx1"/>
                </a:solidFill>
                <a:latin typeface="DFKai-SB" panose="03000509000000000000" pitchFamily="65" charset="-120"/>
                <a:ea typeface="DFKai-SB" panose="03000509000000000000" pitchFamily="65" charset="-120"/>
              </a:rPr>
              <a:t>.</a:t>
            </a:r>
          </a:p>
          <a:p>
            <a:pPr marL="457200" lvl="0" indent="-457200" algn="l">
              <a:lnSpc>
                <a:spcPts val="2600"/>
              </a:lnSpc>
              <a:buFont typeface="+mj-lt"/>
              <a:buAutoNum type="arabicPeriod"/>
            </a:pPr>
            <a:r>
              <a:rPr lang="zh-TW" altLang="en-US" sz="2400" dirty="0">
                <a:solidFill>
                  <a:schemeClr val="tx1"/>
                </a:solidFill>
                <a:latin typeface="DFKai-SB" panose="03000509000000000000" pitchFamily="65" charset="-120"/>
                <a:ea typeface="DFKai-SB" panose="03000509000000000000" pitchFamily="65" charset="-120"/>
              </a:rPr>
              <a:t>當懷疑的意念攻擊你，使你開始懷疑上帝是否聽到了你的禱告或者上帝是否會回答你的禱告時，你如何爭戰得勝</a:t>
            </a:r>
            <a:r>
              <a:rPr lang="en-US" sz="2400" dirty="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可</a:t>
            </a:r>
            <a:r>
              <a:rPr lang="en-US" sz="2400" dirty="0">
                <a:solidFill>
                  <a:schemeClr val="tx1"/>
                </a:solidFill>
                <a:latin typeface="DFKai-SB" panose="03000509000000000000" pitchFamily="65" charset="-120"/>
                <a:ea typeface="DFKai-SB" panose="03000509000000000000" pitchFamily="65" charset="-120"/>
              </a:rPr>
              <a:t>11:23-24;</a:t>
            </a:r>
            <a:r>
              <a:rPr lang="zh-TW" altLang="en-US" sz="2400" dirty="0">
                <a:solidFill>
                  <a:schemeClr val="tx1"/>
                </a:solidFill>
                <a:latin typeface="DFKai-SB" panose="03000509000000000000" pitchFamily="65" charset="-120"/>
                <a:ea typeface="DFKai-SB" panose="03000509000000000000" pitchFamily="65" charset="-120"/>
              </a:rPr>
              <a:t>雅</a:t>
            </a:r>
            <a:r>
              <a:rPr lang="en-US" sz="2400" dirty="0">
                <a:solidFill>
                  <a:schemeClr val="tx1"/>
                </a:solidFill>
                <a:latin typeface="DFKai-SB" panose="03000509000000000000" pitchFamily="65" charset="-120"/>
                <a:ea typeface="DFKai-SB" panose="03000509000000000000" pitchFamily="65" charset="-120"/>
              </a:rPr>
              <a:t>1:5-8</a:t>
            </a:r>
            <a:r>
              <a:rPr lang="en-US" sz="2400" b="1" dirty="0">
                <a:solidFill>
                  <a:schemeClr val="tx1"/>
                </a:solidFill>
                <a:latin typeface="DFKai-SB" panose="03000509000000000000" pitchFamily="65" charset="-120"/>
                <a:ea typeface="DFKai-SB" panose="03000509000000000000" pitchFamily="65" charset="-120"/>
              </a:rPr>
              <a:t> P.63-65)</a:t>
            </a:r>
            <a:r>
              <a:rPr lang="en-US" sz="2400" dirty="0">
                <a:solidFill>
                  <a:schemeClr val="tx1"/>
                </a:solidFill>
                <a:latin typeface="DFKai-SB" panose="03000509000000000000" pitchFamily="65" charset="-120"/>
                <a:ea typeface="DFKai-SB" panose="03000509000000000000" pitchFamily="65" charset="-120"/>
              </a:rPr>
              <a:t> </a:t>
            </a:r>
          </a:p>
          <a:p>
            <a:pPr marL="457200" indent="-457200" algn="l">
              <a:lnSpc>
                <a:spcPts val="2600"/>
              </a:lnSpc>
              <a:buFont typeface="+mj-lt"/>
              <a:buAutoNum type="arabicPeriod"/>
            </a:pPr>
            <a:r>
              <a:rPr lang="zh-TW" altLang="en-US" sz="2400" dirty="0" smtClean="0">
                <a:solidFill>
                  <a:schemeClr val="tx1"/>
                </a:solidFill>
                <a:latin typeface="DFKai-SB" panose="03000509000000000000" pitchFamily="65" charset="-120"/>
                <a:ea typeface="DFKai-SB" panose="03000509000000000000" pitchFamily="65" charset="-120"/>
              </a:rPr>
              <a:t>根</a:t>
            </a:r>
            <a:r>
              <a:rPr lang="zh-TW" altLang="en-US" sz="2400" dirty="0">
                <a:solidFill>
                  <a:schemeClr val="tx1"/>
                </a:solidFill>
                <a:latin typeface="DFKai-SB" panose="03000509000000000000" pitchFamily="65" charset="-120"/>
                <a:ea typeface="DFKai-SB" panose="03000509000000000000" pitchFamily="65" charset="-120"/>
              </a:rPr>
              <a:t>據第</a:t>
            </a:r>
            <a:r>
              <a:rPr lang="en-US" sz="2400" dirty="0">
                <a:solidFill>
                  <a:schemeClr val="tx1"/>
                </a:solidFill>
                <a:latin typeface="DFKai-SB" panose="03000509000000000000" pitchFamily="65" charset="-120"/>
                <a:ea typeface="DFKai-SB" panose="03000509000000000000" pitchFamily="65" charset="-120"/>
              </a:rPr>
              <a:t>10 </a:t>
            </a:r>
            <a:r>
              <a:rPr lang="zh-TW" altLang="en-US" sz="2400" dirty="0">
                <a:solidFill>
                  <a:schemeClr val="tx1"/>
                </a:solidFill>
                <a:latin typeface="DFKai-SB" panose="03000509000000000000" pitchFamily="65" charset="-120"/>
                <a:ea typeface="DFKai-SB" panose="03000509000000000000" pitchFamily="65" charset="-120"/>
              </a:rPr>
              <a:t>章，讓信徒產生困惑</a:t>
            </a:r>
            <a:r>
              <a:rPr lang="en-US" sz="2400" dirty="0">
                <a:solidFill>
                  <a:schemeClr val="tx1"/>
                </a:solidFill>
                <a:latin typeface="DFKai-SB" panose="03000509000000000000" pitchFamily="65" charset="-120"/>
                <a:ea typeface="DFKai-SB" panose="03000509000000000000" pitchFamily="65" charset="-120"/>
              </a:rPr>
              <a:t>(confusion)</a:t>
            </a:r>
            <a:r>
              <a:rPr lang="zh-TW" altLang="en-US" sz="2400" dirty="0">
                <a:solidFill>
                  <a:schemeClr val="tx1"/>
                </a:solidFill>
                <a:latin typeface="DFKai-SB" panose="03000509000000000000" pitchFamily="65" charset="-120"/>
                <a:ea typeface="DFKai-SB" panose="03000509000000000000" pitchFamily="65" charset="-120"/>
              </a:rPr>
              <a:t>的最重要原因是我們的理性，單倚靠理性的分析作決定有可能產生的危險是甚麼</a:t>
            </a:r>
            <a:r>
              <a:rPr lang="en-US" sz="2400" dirty="0">
                <a:solidFill>
                  <a:schemeClr val="tx1"/>
                </a:solidFill>
                <a:latin typeface="DFKai-SB" panose="03000509000000000000" pitchFamily="65" charset="-120"/>
                <a:ea typeface="DFKai-SB" panose="03000509000000000000" pitchFamily="65" charset="-120"/>
              </a:rPr>
              <a:t>? </a:t>
            </a:r>
            <a:r>
              <a:rPr lang="zh-TW" altLang="en-US" sz="2400" dirty="0">
                <a:solidFill>
                  <a:schemeClr val="tx1"/>
                </a:solidFill>
                <a:latin typeface="DFKai-SB" panose="03000509000000000000" pitchFamily="65" charset="-120"/>
                <a:ea typeface="DFKai-SB" panose="03000509000000000000" pitchFamily="65" charset="-120"/>
              </a:rPr>
              <a:t>人的心思喜歡邏輯、秩序和理性</a:t>
            </a:r>
            <a:r>
              <a:rPr lang="en-US" sz="2400" dirty="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屬肉體、血氣的思考</a:t>
            </a:r>
            <a:r>
              <a:rPr lang="en-US" sz="2400" dirty="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 請分享當我們聽見聖靈的聲音時，我們如何在理性</a:t>
            </a:r>
            <a:r>
              <a:rPr lang="en-US" sz="2400" dirty="0">
                <a:solidFill>
                  <a:schemeClr val="tx1"/>
                </a:solidFill>
                <a:latin typeface="DFKai-SB" panose="03000509000000000000" pitchFamily="65" charset="-120"/>
                <a:ea typeface="DFKai-SB" panose="03000509000000000000" pitchFamily="65" charset="-120"/>
              </a:rPr>
              <a:t>(common sense)</a:t>
            </a:r>
            <a:r>
              <a:rPr lang="zh-TW" altLang="en-US" sz="2400" dirty="0">
                <a:solidFill>
                  <a:schemeClr val="tx1"/>
                </a:solidFill>
                <a:latin typeface="DFKai-SB" panose="03000509000000000000" pitchFamily="65" charset="-120"/>
                <a:ea typeface="DFKai-SB" panose="03000509000000000000" pitchFamily="65" charset="-120"/>
              </a:rPr>
              <a:t>與憑信心順服之間取得平衡</a:t>
            </a:r>
            <a:r>
              <a:rPr lang="en-US" sz="2400" dirty="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請分享你的經</a:t>
            </a:r>
            <a:r>
              <a:rPr lang="zh-TW" altLang="en-US" sz="2400" dirty="0" smtClean="0">
                <a:solidFill>
                  <a:schemeClr val="tx1"/>
                </a:solidFill>
                <a:latin typeface="DFKai-SB" panose="03000509000000000000" pitchFamily="65" charset="-120"/>
                <a:ea typeface="DFKai-SB" panose="03000509000000000000" pitchFamily="65" charset="-120"/>
              </a:rPr>
              <a:t>驗 </a:t>
            </a:r>
            <a:r>
              <a:rPr lang="en-US" sz="2400" dirty="0" smtClean="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箴</a:t>
            </a:r>
            <a:r>
              <a:rPr lang="en-US" sz="2400" b="1" dirty="0">
                <a:solidFill>
                  <a:schemeClr val="tx1"/>
                </a:solidFill>
                <a:latin typeface="DFKai-SB" panose="03000509000000000000" pitchFamily="65" charset="-120"/>
                <a:ea typeface="DFKai-SB" panose="03000509000000000000" pitchFamily="65" charset="-120"/>
              </a:rPr>
              <a:t>3:5; </a:t>
            </a:r>
            <a:r>
              <a:rPr lang="zh-TW" altLang="en-US" sz="2400" b="1" dirty="0" smtClean="0">
                <a:solidFill>
                  <a:schemeClr val="tx1"/>
                </a:solidFill>
                <a:latin typeface="DFKai-SB" panose="03000509000000000000" pitchFamily="65" charset="-120"/>
                <a:ea typeface="DFKai-SB" panose="03000509000000000000" pitchFamily="65" charset="-120"/>
              </a:rPr>
              <a:t>      林</a:t>
            </a:r>
            <a:r>
              <a:rPr lang="zh-TW" altLang="en-US" sz="2400" b="1" dirty="0">
                <a:solidFill>
                  <a:schemeClr val="tx1"/>
                </a:solidFill>
                <a:latin typeface="DFKai-SB" panose="03000509000000000000" pitchFamily="65" charset="-120"/>
                <a:ea typeface="DFKai-SB" panose="03000509000000000000" pitchFamily="65" charset="-120"/>
              </a:rPr>
              <a:t>前</a:t>
            </a:r>
            <a:r>
              <a:rPr lang="en-US" sz="2400" b="1" dirty="0">
                <a:solidFill>
                  <a:schemeClr val="tx1"/>
                </a:solidFill>
                <a:latin typeface="DFKai-SB" panose="03000509000000000000" pitchFamily="65" charset="-120"/>
                <a:ea typeface="DFKai-SB" panose="03000509000000000000" pitchFamily="65" charset="-120"/>
              </a:rPr>
              <a:t>2:1-2; P.66-73)</a:t>
            </a:r>
            <a:endParaRPr lang="en-US" sz="2400" dirty="0">
              <a:solidFill>
                <a:schemeClr val="tx1"/>
              </a:solidFill>
              <a:latin typeface="DFKai-SB" panose="03000509000000000000" pitchFamily="65" charset="-120"/>
              <a:ea typeface="DFKai-SB" panose="03000509000000000000" pitchFamily="65" charset="-120"/>
            </a:endParaRPr>
          </a:p>
          <a:p>
            <a:pPr marL="457200" lvl="0" indent="-457200" algn="l">
              <a:lnSpc>
                <a:spcPts val="2600"/>
              </a:lnSpc>
              <a:buFont typeface="+mj-lt"/>
              <a:buAutoNum type="arabicPeriod"/>
            </a:pPr>
            <a:r>
              <a:rPr lang="zh-TW" altLang="en-US" sz="2400" dirty="0" smtClean="0">
                <a:solidFill>
                  <a:schemeClr val="tx1"/>
                </a:solidFill>
                <a:latin typeface="DFKai-SB" panose="03000509000000000000" pitchFamily="65" charset="-120"/>
                <a:ea typeface="DFKai-SB" panose="03000509000000000000" pitchFamily="65" charset="-120"/>
              </a:rPr>
              <a:t>請</a:t>
            </a:r>
            <a:r>
              <a:rPr lang="zh-TW" altLang="en-US" sz="2400" dirty="0">
                <a:solidFill>
                  <a:schemeClr val="tx1"/>
                </a:solidFill>
                <a:latin typeface="DFKai-SB" panose="03000509000000000000" pitchFamily="65" charset="-120"/>
                <a:ea typeface="DFKai-SB" panose="03000509000000000000" pitchFamily="65" charset="-120"/>
              </a:rPr>
              <a:t>分享你讀第</a:t>
            </a:r>
            <a:r>
              <a:rPr lang="en-US" sz="2400" dirty="0">
                <a:solidFill>
                  <a:schemeClr val="tx1"/>
                </a:solidFill>
                <a:latin typeface="DFKai-SB" panose="03000509000000000000" pitchFamily="65" charset="-120"/>
                <a:ea typeface="DFKai-SB" panose="03000509000000000000" pitchFamily="65" charset="-120"/>
              </a:rPr>
              <a:t>9-10</a:t>
            </a:r>
            <a:r>
              <a:rPr lang="zh-TW" altLang="en-US" sz="2400" dirty="0">
                <a:solidFill>
                  <a:schemeClr val="tx1"/>
                </a:solidFill>
                <a:latin typeface="DFKai-SB" panose="03000509000000000000" pitchFamily="65" charset="-120"/>
                <a:ea typeface="DFKai-SB" panose="03000509000000000000" pitchFamily="65" charset="-120"/>
              </a:rPr>
              <a:t>章最大的得著 </a:t>
            </a:r>
            <a:endParaRPr lang="en-US" sz="24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229600" y="6356350"/>
            <a:ext cx="457200" cy="365125"/>
          </a:xfrm>
        </p:spPr>
        <p:txBody>
          <a:bodyPr/>
          <a:lstStyle/>
          <a:p>
            <a:fld id="{69C4CFD8-F662-4A36-AA27-12DE1FA08638}" type="slidenum">
              <a:rPr lang="en-US" smtClean="0"/>
              <a:t>13</a:t>
            </a:fld>
            <a:endParaRPr lang="en-US" dirty="0"/>
          </a:p>
        </p:txBody>
      </p:sp>
    </p:spTree>
    <p:extLst>
      <p:ext uri="{BB962C8B-B14F-4D97-AF65-F5344CB8AC3E}">
        <p14:creationId xmlns:p14="http://schemas.microsoft.com/office/powerpoint/2010/main" val="40717391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11077</TotalTime>
  <Words>1935</Words>
  <Application>Microsoft Office PowerPoint</Application>
  <PresentationFormat>On-screen Show (4:3)</PresentationFormat>
  <Paragraphs>89</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DFKai-SB</vt:lpstr>
      <vt:lpstr>新細明體</vt:lpstr>
      <vt:lpstr>Arial</vt:lpstr>
      <vt:lpstr>Calibri</vt:lpstr>
      <vt:lpstr>Wingdings</vt:lpstr>
      <vt:lpstr>Office Theme</vt:lpstr>
      <vt:lpstr>心思的戰場</vt:lpstr>
      <vt:lpstr>散漫的-無法集中心思的原因</vt:lpstr>
      <vt:lpstr>如何約束我們的心思</vt:lpstr>
      <vt:lpstr>得勝懷疑的攻擊</vt:lpstr>
      <vt:lpstr>以上帝為中心來禱告</vt:lpstr>
      <vt:lpstr>得勝懷疑的攻擊</vt:lpstr>
      <vt:lpstr>理性與信心</vt:lpstr>
      <vt:lpstr>單憑理性做決定的危險 </vt:lpstr>
      <vt:lpstr>理性與信心的平衡</vt:lpstr>
      <vt:lpstr>理性與信心的平衡</vt:lpstr>
      <vt:lpstr>禱告範例</vt:lpstr>
      <vt:lpstr>禱告範例</vt:lpstr>
      <vt:lpstr>問題討論</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月份姊妹聚會</dc:title>
  <dc:creator>annH</dc:creator>
  <cp:lastModifiedBy>annH</cp:lastModifiedBy>
  <cp:revision>399</cp:revision>
  <cp:lastPrinted>2019-10-03T15:09:34Z</cp:lastPrinted>
  <dcterms:created xsi:type="dcterms:W3CDTF">2015-09-24T17:15:02Z</dcterms:created>
  <dcterms:modified xsi:type="dcterms:W3CDTF">2019-12-08T07:28:16Z</dcterms:modified>
</cp:coreProperties>
</file>