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0" r:id="rId3"/>
    <p:sldId id="281" r:id="rId4"/>
    <p:sldId id="276" r:id="rId5"/>
    <p:sldId id="277" r:id="rId6"/>
    <p:sldId id="282" r:id="rId7"/>
    <p:sldId id="283" r:id="rId8"/>
    <p:sldId id="290" r:id="rId9"/>
    <p:sldId id="284" r:id="rId10"/>
    <p:sldId id="285" r:id="rId11"/>
    <p:sldId id="294" r:id="rId12"/>
    <p:sldId id="286" r:id="rId13"/>
    <p:sldId id="288" r:id="rId14"/>
    <p:sldId id="292" r:id="rId15"/>
    <p:sldId id="293" r:id="rId16"/>
    <p:sldId id="272" r:id="rId17"/>
    <p:sldId id="275" r:id="rId18"/>
    <p:sldId id="291" r:id="rId19"/>
    <p:sldId id="289" r:id="rId20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1" autoAdjust="0"/>
    <p:restoredTop sz="94660"/>
  </p:normalViewPr>
  <p:slideViewPr>
    <p:cSldViewPr>
      <p:cViewPr varScale="1">
        <p:scale>
          <a:sx n="115" d="100"/>
          <a:sy n="115" d="100"/>
        </p:scale>
        <p:origin x="87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9/26/2022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634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56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260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4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87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897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8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23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844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945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0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523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83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489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1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shen360.com/book/guoyoubuji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ishen360.com/book/boundaries-with-kids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改變帶來醫治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前言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-1</a:t>
            </a:r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恩典與真理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</a:t>
            </a:r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早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9:30-12:00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Sept.27</a:t>
            </a:r>
            <a:r>
              <a:rPr lang="en-US" altLang="zh-TW" sz="54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2022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838198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改變帶來醫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治作者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亨利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·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克勞德博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士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(Dr. Henry Cloud)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美國廣受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歡迎的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講員、知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</a:t>
            </a:r>
            <a:r>
              <a:rPr lang="en-US" altLang="zh-TW" sz="2800" dirty="0"/>
              <a:t>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紐約時報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華爾街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日報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的暢銷書作家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執業心理醫師，主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持全美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播出的心理咨詢節目“新生命”。他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畢業自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Rosemead Graduate School of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Psychology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，獲臨床心理學博士學位，也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州新港開辦心理輔導診所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，他的中文翻譯的書有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hlinkClick r:id="rId3"/>
              </a:rPr>
              <a:t>過猶不及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hlinkClick r:id="rId4"/>
              </a:rPr>
              <a:t>爲孩子立界線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》《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爲婚姻立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》《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界線對談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他的書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領導者的界限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CEO Reads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評為當年的前五名領導力書籍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。成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功雜誌將克勞德博士評為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個人成長和發展方面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最具影響力的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25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位領導者，與奧普拉、布倫布朗、塞思戈丁等人並列。他經常為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CNN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、福克斯新聞頻道和其他國家媒體機構撰稿。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61998"/>
          </a:xfrm>
        </p:spPr>
        <p:txBody>
          <a:bodyPr>
            <a:noAutofit/>
          </a:bodyPr>
          <a:lstStyle/>
          <a:p>
            <a:pPr>
              <a:lnSpc>
                <a:spcPts val="4900"/>
              </a:lnSpc>
            </a:pP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本書特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點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本書結合心理學與基督信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仰幫助我們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學習在上帝的形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上成長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我們是照著神的形象被造的，我們被造的本意是反映神的形像，我們所有的問題都出在我們無法反映出神的形像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/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Gen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1:27;Rom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8:29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不可傳達的屬性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知、全能，無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所不在的，永恆不變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傳達的屬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公義、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公平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的，聖潔，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、恩慈憐憫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我們愈擁有它可傳達的屬性，我們的生命就愈豐盛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indent="-51435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讓人了解「與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己」、「與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人」、「與神」的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status(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狀況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，也幫助我們診斷這些關係的問題和症狀，提供自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我成長和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關係改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善的具體解決之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248400"/>
            <a:ext cx="457200" cy="365125"/>
          </a:xfrm>
        </p:spPr>
        <p:txBody>
          <a:bodyPr/>
          <a:lstStyle/>
          <a:p>
            <a:pPr>
              <a:lnSpc>
                <a:spcPts val="4900"/>
              </a:lnSpc>
            </a:pPr>
            <a:fld id="{69C4CFD8-F662-4A36-AA27-12DE1FA08638}" type="slidenum">
              <a:rPr lang="en-US" smtClean="0"/>
              <a:pPr>
                <a:lnSpc>
                  <a:spcPts val="4900"/>
                </a:lnSpc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935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主要內容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作者幫助我們認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識和操練，一個真正成熟的生命必須具備的四種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endParaRPr lang="en-US" altLang="zh-TW" sz="2800" dirty="0" smtClean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人相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(Bonding)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與人建立更深入親密的關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系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(Boundaries)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跟有關系的人發展健康的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線→界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定「屬於自己」與「屬於他人」的能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别善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Accept Good and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Bad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接納你自己和他人的善與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惡→幫助我們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誠實的正視並接納「失敗」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人產生更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積極的面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對問題而學習成長及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大成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Adulthood)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在情感和靈性上能夠擔當責任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幫助我們在這四種基本的像神的功能來運作生活，從在這個堕落的世界裏的缺失中轉變爲在神的形象上成長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algn="l">
              <a:lnSpc>
                <a:spcPts val="3500"/>
              </a:lnSpc>
            </a:pPr>
            <a:endParaRPr lang="zh-TW" alt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57706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52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成長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要素之一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恩典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典的定義</a:t>
            </a:r>
            <a:endParaRPr lang="en-US" altLang="zh-TW" sz="28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8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神賜給人的一種無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法靠努力掙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來也不配得到的恩惠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8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無條件的愛與接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這樣的愛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神的本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質，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是人類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心靈的安</a:t>
            </a: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，也是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所有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醫治的基</a:t>
            </a: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礎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(1John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4:8)</a:t>
            </a:r>
            <a:endParaRPr lang="en-US" altLang="zh-TW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8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的性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格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神在「關係」方面的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性格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8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人和神在伊甸園中的關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系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不能破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壞，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不能賺得，完全接受的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一種關系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就像你無法賺得好容貌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叫自己出生一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→是一種親密的關係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(bonding)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有羞恥和憂慮，能安全而自由去行神的旨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8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恩典的特點是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寬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恕、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恩慈憐憫、愛與熱情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注重關係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55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恩典的功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用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使我們長成有神形象的第一個因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素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讓我們可以完全自由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真實的自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需要隐藏自己的感覺或想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在愛與恩典的關係裡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不需要做任何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赢得愛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。在關係裡的那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個人知道真正的你，而且無論如何都愛你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典有一種大能，使我們與神、與人和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 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p.32)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7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成長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要素之二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真理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47898"/>
            <a:ext cx="9144000" cy="6010102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的定義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真理就是真實的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物的真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我們真正是怎樣的人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，環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繞我們的世界真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正的情況是如何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1" indent="-457200" algn="l">
              <a:lnSpc>
                <a:spcPts val="40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真理是神“結構”方面的性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格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理是生命賴以維持的骨架：使宇宙中各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種事物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有它的形體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設立清楚的界限，讓我們知道</a:t>
            </a:r>
            <a:r>
              <a:rPr lang="zh-CN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</a:t>
            </a:r>
            <a:r>
              <a:rPr lang="zh-CN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麽可做什麽不可</a:t>
            </a:r>
            <a:r>
              <a:rPr lang="zh-CN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</a:t>
            </a:r>
            <a:endParaRPr lang="en-US" altLang="zh-CN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的特點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違背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標準的人嚴厲而不顧顏面，只關心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把壞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像謊言、欺騙、淫亂、堕胎、醉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酒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en-US" altLang="zh-TW" dirty="0" smtClean="0"/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掃除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57706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512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80303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真理是生命的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根基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穌說「我就是道路、真理和生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命，</a:t>
            </a:r>
            <a:r>
              <a:rPr lang="zh-TW" altLang="en-US" dirty="0"/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若不藉著我，沒有人能到父那裡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」（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John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;17:17;          1 John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5:7)</a:t>
            </a: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上帝的真理引導我們邁向真實、精確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提供我們的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心靈應有的形象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藍圖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，像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人體的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DNA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提供我們身體将有的形象的藍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圖</a:t>
            </a:r>
            <a:r>
              <a:rPr lang="en-US" altLang="zh-TW" sz="20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3600"/>
              </a:lnSpc>
            </a:pPr>
            <a:endParaRPr lang="en-US" altLang="zh-TW" sz="20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57706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4191000"/>
            <a:ext cx="1524000" cy="175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156364"/>
            <a:ext cx="1905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2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7787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有恩典有真理的上帝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5240" y="690506"/>
            <a:ext cx="9144000" cy="59436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我們的上帝是個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充充滿滿的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有恩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典有真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理的神，是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把恩典與真理分割開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(John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17)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亞當夏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娃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犯罪之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後，神以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律法的形式給他們真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理，提供他們生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活的藍圖及結構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，引導他們方向，設立界限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但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神給了真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律法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卻缺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了恩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John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1:14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成了肉身，住在我們中間，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充滿滿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有恩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典有真理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律法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本是藉著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摩西傳的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理都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是由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  <p:pic>
        <p:nvPicPr>
          <p:cNvPr id="3074" name="Picture 2" descr="「上帝的律法圖片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768" y="5162204"/>
            <a:ext cx="164782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「恩典與真理 圖片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501" y="5181600"/>
            <a:ext cx="13144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735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61998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當真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理缺了恩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典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舊約的律法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神的律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法是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惹動忿怒，使過犯顯多，發動惡欲，帶入死亡，使人成爲被咒詛的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(Rom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4:15;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20;7:5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9-10; Gal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3:10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23)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使人感覺受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嚴厲的論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捆綁我們，使人與神隔絕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(Rom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3:20;Gal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理放在恩典之前，或真理放在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前，會帶來罪惡感、憂慮、忿怒，以及一大堆其他痛苦的情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緒，對自己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非常容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易自責，對別人會用高標準要求別人</a:t>
            </a:r>
            <a:r>
              <a:rPr lang="en-US" altLang="zh-TW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有一個在律法之下的人會成長，因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爲以律法建立的關系是“只有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當你作對了我才會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愛你”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有條件的接納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真理無法內化成生命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p.24)</a:t>
            </a:r>
          </a:p>
          <a:p>
            <a:pPr algn="l">
              <a:lnSpc>
                <a:spcPts val="3200"/>
              </a:lnSpc>
            </a:pP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Gal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</a:t>
            </a:r>
            <a:r>
              <a:rPr lang="zh-TW" altLang="en-US" dirty="0"/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你們這要靠律法稱義的，是與基督隔絕，從恩典中墜落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現代版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倚靠遵守法律而得以跟上帝有合宜關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 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人就是跟基督切斷了關係，自絕於上帝的恩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92875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97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7787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當真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理缺了恩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典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路得的例子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77876"/>
            <a:ext cx="9144000" cy="6080124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路得被將真理放在恩典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關係之前的方式對待，她動辄得咎，到處是「應該如何」，很少被接納或鼓勵。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吸毒用藥成癮問題，沮喪憂鬱情緒，無法正常學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願意接受幫助的關鍵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8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醫生的態度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</a:t>
            </a: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納她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想如果我和你父親同住，我也會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吸毒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我知道你很沮喪，而這不是因爲你沒有去做你父親說的那些事。我想有一些你父親不了解的原因導緻你的沮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喪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1" indent="-457200" algn="l">
              <a:lnSpc>
                <a:spcPts val="3800"/>
              </a:lnSpc>
              <a:buFontTx/>
              <a:buChar char="-"/>
            </a:pP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被尊重→讓她自己做決定，學習為自己的生命負責</a:t>
            </a:r>
            <a:r>
              <a:rPr lang="zh-TW" altLang="en-US" dirty="0" smtClean="0"/>
              <a:t>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們願意幫助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你，如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果你留下來接受幫助，是你自己的選擇，不是你父親要你如此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92875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464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85798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當恩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典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缺了真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山姆的例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當恩典缺了真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理時，就缺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乏界限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——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缺乏真理與紀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律，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愛，卻缺少方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向，缺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少管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教，使人養成混亂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活態度，無法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爲自己負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</a:p>
          <a:p>
            <a:pPr marL="514350" indent="-51435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很容易有「被害者心態」，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凡事怪別人，很會找藉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口</a:t>
            </a:r>
            <a:endParaRPr lang="en-US" altLang="zh-TW" sz="2800" dirty="0" smtClean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姆的例子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被「只有恩典沒有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真理與紀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律」的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方式對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待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吸毒用藥成癮問題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沮喪憂鬱情緒，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無法完成學位，不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能固定保有一個工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着混亂的生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己該負的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責任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0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無法與人建立良好健康的關係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0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轉變的關鍵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1257300" lvl="2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讓他承擔缺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乏紀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律、混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亂的生活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形態所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帶來的壞結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學習去負起自己的責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任，帶給自己的良好感覺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0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471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7787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「恩典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真理」帶來醫治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「恩典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複上帝當初造人時的完美關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罪使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神與人分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督那恩典加上真理的救贖力量，反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了罪的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果，使我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們可以恢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複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與神的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與上帝合一，沒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有羞恥和憂慮，能安全而自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用心靈、按真理敬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拜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祂，這樣的敬拜和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與神合一的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關係讓我們得著醫治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(John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1:14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16-17;4:23-24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p.30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700"/>
              </a:lnSpc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John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4:23-24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簡明版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[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敬拜天父不在乎敬拜的地點，只在乎敬拜的態度。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]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將來真正敬拜天父的人，將用心靈、按真理敬拜他；因為天父所要的敬拜者就是這種人。那個時候就要來到，現在就是了。上帝是靈，所以敬拜他的人，一定要用心靈、按真理敬拜他。」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508017"/>
            <a:ext cx="413238" cy="347052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345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7787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「恩典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真理」帶來醫治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77876"/>
            <a:ext cx="9144000" cy="6080124"/>
          </a:xfrm>
        </p:spPr>
        <p:txBody>
          <a:bodyPr>
            <a:noAutofit/>
          </a:bodyPr>
          <a:lstStyle/>
          <a:p>
            <a:pPr algn="l">
              <a:lnSpc>
                <a:spcPts val="41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真實的愛與接納帶著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治的能力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在上帝的恩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典與真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裏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的威脅，使我們有安全感能以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en-US" altLang="zh-TW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實的自己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，與神與人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立真正親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密的關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(Bonding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這樣的關係使我們可以將問題帶到神面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一個人不被接納，一大堆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「應該」時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，太多達不到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「應該」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們產生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和羞恥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感導致我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們隱藏真實的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穿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戴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上去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假我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去與神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、與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，「真我」一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直被隐藏，沒有接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觸到恩典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理，所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以恩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典與真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理就不能醫治我們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，像把藥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包起來的傷口，塗在布上，傷口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</a:t>
            </a:r>
            <a:r>
              <a:rPr lang="zh-TW" altLang="en-US" sz="2800" dirty="0" smtClean="0"/>
              <a:t> </a:t>
            </a:r>
            <a:endParaRPr lang="en-US" altLang="zh-TW" sz="2800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508017"/>
            <a:ext cx="413238" cy="347052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948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87667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「恩典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真理」帶來醫治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稣是恩典和真理的結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合，只有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耶稣能使我們照着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形象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成長，他的救贖恩典帶著醫治的大能，醫治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我們過去的破碎，神的愛的恩典使我們有勇氣面對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我們裡面真實的問題，他的話語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給我們方向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他的聖靈給我們力量，讓我們成為新造的人，在祂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裡面健康的成長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p.37)</a:t>
            </a:r>
          </a:p>
          <a:p>
            <a:pPr algn="l">
              <a:lnSpc>
                <a:spcPts val="4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508017"/>
            <a:ext cx="413238" cy="347052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652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30274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30275"/>
            <a:ext cx="9067800" cy="5927725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知道我所承受的痛苦和所背負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疤。 你也知道我心中對「成為完全」的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渴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，主啊，幫助我擺脫過去，得著真自由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我變得更像你。 當我開始這段療愈之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旅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也知道我的恐懼， 所以在這段旅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程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，我請求你賜給我智慧與勇氣來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審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視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給我信心來信靠祢，賜給我改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大能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，讓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我從過去的破碎全然得醫治，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脫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落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一切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的捆綁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，得著真自由，長成基督的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式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奉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穌基督的聖名禱告， 阿門！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39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38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上帝用他的恩典接觸我們的主要方式之一是通過人（彼得前書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4:10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你什麼時候通過人經歷了神的恩典？ 是什麼攔阻你將自己置身於上帝的子民之中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感到他們有框架使你格格不入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感到不被接納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請具體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說明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(Naomi; </a:t>
            </a:r>
            <a:r>
              <a:rPr lang="en-US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ChienWen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據書本第一章，耶穌說「我就是道路、真理和生命」（約翰福音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14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）。 為什麼真理是生命的根基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——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對於今生要活出豐盛的生命和在基督裡的永生？ 為什麼按照上帝的形象成長需要真理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文娟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/>
            <a:r>
              <a:rPr lang="zh-TW" altLang="en-US" sz="2800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sz="2800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4:10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各人要照所得的恩賜彼此服事，作神百般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的好管家</a:t>
            </a:r>
            <a:r>
              <a:rPr lang="zh-TW" altLang="en-US" dirty="0"/>
              <a:t>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39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067800" cy="6019800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書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中有關路得的故事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p.24-26)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，路得在成長過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程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總是被要求「應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該如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而很少「被接納與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鼓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勵」，罪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惡與死亡的律對她造成了傷害。 你有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像路得的父親一樣，帶著論斷而缺乏恩典地向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提供真理？或你有沒有像路得一樣，經歷過沒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典的真理？ 這個論斷對你造成了什麼損害與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影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響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？請分享你的見證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小綦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如琪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;)</a:t>
            </a:r>
            <a:endParaRPr lang="en-US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請檢視並寫下你思想信念裡的「應該」有多少不切實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際而綑綁你自己或綑綁別人？哪些「應該」是因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文化或習慣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或傳統或聖經的真理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你有甚麼計畫使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別人得自由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(Emma;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宜瑾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561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39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lvl="0" algn="l">
              <a:lnSpc>
                <a:spcPts val="42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什麼當我們為了保護自己或為了被接納而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假我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與神、與人、與自己建立關係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，恩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典和真理就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醫治我們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P.35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Sannie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;)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曾冒險與人分享你的真實自我嗎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？當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這樣做時，  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有什麼恐懼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你的生命中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你曾為了保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護自己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了被接納而形成虛假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就是那效法這個世界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12:2)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例如開名車，穿名牌以便融入某種團體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或喜歡吹噓你根本沒有的，或外表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亮麗但內裡光景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完全不是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嗎？你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如何從這當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中得自由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享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見證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(Jodie)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055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8160</TotalTime>
  <Words>2750</Words>
  <Application>Microsoft Office PowerPoint</Application>
  <PresentationFormat>On-screen Show (4:3)</PresentationFormat>
  <Paragraphs>133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DFKai-SB</vt:lpstr>
      <vt:lpstr>新細明體</vt:lpstr>
      <vt:lpstr>Arial</vt:lpstr>
      <vt:lpstr>Arial Narrow</vt:lpstr>
      <vt:lpstr>Calibri</vt:lpstr>
      <vt:lpstr>Office Theme</vt:lpstr>
      <vt:lpstr>改變帶來醫治</vt:lpstr>
      <vt:lpstr>改變帶來醫治作者</vt:lpstr>
      <vt:lpstr>本書特點</vt:lpstr>
      <vt:lpstr>主要內容</vt:lpstr>
      <vt:lpstr>成長3要素之一:恩典</vt:lpstr>
      <vt:lpstr>恩典的功用</vt:lpstr>
      <vt:lpstr>成長3要素之二:真理</vt:lpstr>
      <vt:lpstr>真理是生命的根基</vt:lpstr>
      <vt:lpstr>有恩典有真理的上帝</vt:lpstr>
      <vt:lpstr>當真理缺了恩典-舊約的律法</vt:lpstr>
      <vt:lpstr>當真理缺了恩典-路得的例子</vt:lpstr>
      <vt:lpstr>當恩典缺了真理-山姆的例子</vt:lpstr>
      <vt:lpstr>「恩典+真理」帶來醫治</vt:lpstr>
      <vt:lpstr>「恩典+真理」帶來醫治</vt:lpstr>
      <vt:lpstr>「恩典+真理」帶來醫治</vt:lpstr>
      <vt:lpstr>禱告範例</vt:lpstr>
      <vt:lpstr>問題討論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357</cp:revision>
  <cp:lastPrinted>2019-10-08T06:02:45Z</cp:lastPrinted>
  <dcterms:created xsi:type="dcterms:W3CDTF">2015-09-24T17:15:02Z</dcterms:created>
  <dcterms:modified xsi:type="dcterms:W3CDTF">2022-09-27T07:13:28Z</dcterms:modified>
</cp:coreProperties>
</file>