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448" r:id="rId2"/>
    <p:sldId id="429" r:id="rId3"/>
    <p:sldId id="408" r:id="rId4"/>
    <p:sldId id="449" r:id="rId5"/>
    <p:sldId id="450" r:id="rId6"/>
    <p:sldId id="453" r:id="rId7"/>
    <p:sldId id="451" r:id="rId8"/>
    <p:sldId id="455" r:id="rId9"/>
    <p:sldId id="464" r:id="rId10"/>
    <p:sldId id="458" r:id="rId11"/>
    <p:sldId id="454" r:id="rId12"/>
    <p:sldId id="456" r:id="rId13"/>
    <p:sldId id="459" r:id="rId14"/>
    <p:sldId id="452" r:id="rId15"/>
    <p:sldId id="460" r:id="rId16"/>
    <p:sldId id="461" r:id="rId17"/>
    <p:sldId id="462" r:id="rId18"/>
    <p:sldId id="442" r:id="rId19"/>
    <p:sldId id="443" r:id="rId20"/>
    <p:sldId id="418" r:id="rId21"/>
    <p:sldId id="422" r:id="rId22"/>
    <p:sldId id="275" r:id="rId23"/>
    <p:sldId id="291" r:id="rId24"/>
    <p:sldId id="463" r:id="rId25"/>
    <p:sldId id="417" r:id="rId26"/>
    <p:sldId id="425" r:id="rId27"/>
    <p:sldId id="406" r:id="rId28"/>
    <p:sldId id="445" r:id="rId29"/>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FFFFFF"/>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120" autoAdjust="0"/>
    <p:restoredTop sz="94651" autoAdjust="0"/>
  </p:normalViewPr>
  <p:slideViewPr>
    <p:cSldViewPr>
      <p:cViewPr varScale="1">
        <p:scale>
          <a:sx n="109" d="100"/>
          <a:sy n="109" d="100"/>
        </p:scale>
        <p:origin x="840" y="16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55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469424"/>
          </a:xfrm>
          <a:prstGeom prst="rect">
            <a:avLst/>
          </a:prstGeom>
        </p:spPr>
        <p:txBody>
          <a:bodyPr vert="horz" lIns="94231" tIns="47115" rIns="94231" bIns="47115" rtlCol="0"/>
          <a:lstStyle>
            <a:lvl1pPr algn="l">
              <a:defRPr sz="1200"/>
            </a:lvl1pPr>
          </a:lstStyle>
          <a:p>
            <a:endParaRPr lang="en-US" dirty="0"/>
          </a:p>
        </p:txBody>
      </p:sp>
      <p:sp>
        <p:nvSpPr>
          <p:cNvPr id="3" name="Date Placeholder 2"/>
          <p:cNvSpPr>
            <a:spLocks noGrp="1"/>
          </p:cNvSpPr>
          <p:nvPr>
            <p:ph type="dt" sz="quarter" idx="1"/>
          </p:nvPr>
        </p:nvSpPr>
        <p:spPr>
          <a:xfrm>
            <a:off x="4023093" y="0"/>
            <a:ext cx="3077739" cy="469424"/>
          </a:xfrm>
          <a:prstGeom prst="rect">
            <a:avLst/>
          </a:prstGeom>
        </p:spPr>
        <p:txBody>
          <a:bodyPr vert="horz" lIns="94231" tIns="47115" rIns="94231" bIns="47115" rtlCol="0"/>
          <a:lstStyle>
            <a:lvl1pPr algn="r">
              <a:defRPr sz="1200"/>
            </a:lvl1pPr>
          </a:lstStyle>
          <a:p>
            <a:fld id="{A0744A24-4B72-4318-AECE-386B152C1BED}" type="datetimeFigureOut">
              <a:rPr lang="en-US" smtClean="0"/>
              <a:t>4/18/2023</a:t>
            </a:fld>
            <a:endParaRPr lang="en-US" dirty="0"/>
          </a:p>
        </p:txBody>
      </p:sp>
      <p:sp>
        <p:nvSpPr>
          <p:cNvPr id="4" name="Footer Placeholder 3"/>
          <p:cNvSpPr>
            <a:spLocks noGrp="1"/>
          </p:cNvSpPr>
          <p:nvPr>
            <p:ph type="ftr" sz="quarter" idx="2"/>
          </p:nvPr>
        </p:nvSpPr>
        <p:spPr>
          <a:xfrm>
            <a:off x="1" y="8917422"/>
            <a:ext cx="3077739" cy="469424"/>
          </a:xfrm>
          <a:prstGeom prst="rect">
            <a:avLst/>
          </a:prstGeom>
        </p:spPr>
        <p:txBody>
          <a:bodyPr vert="horz" lIns="94231" tIns="47115" rIns="94231" bIns="4711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23093" y="8917422"/>
            <a:ext cx="3077739" cy="469424"/>
          </a:xfrm>
          <a:prstGeom prst="rect">
            <a:avLst/>
          </a:prstGeom>
        </p:spPr>
        <p:txBody>
          <a:bodyPr vert="horz" lIns="94231" tIns="47115" rIns="94231" bIns="47115" rtlCol="0" anchor="b"/>
          <a:lstStyle>
            <a:lvl1pPr algn="r">
              <a:defRPr sz="1200"/>
            </a:lvl1pPr>
          </a:lstStyle>
          <a:p>
            <a:fld id="{84BB6A0B-71B1-4D22-9513-D7190F6748BE}" type="slidenum">
              <a:rPr lang="en-US" smtClean="0"/>
              <a:t>‹#›</a:t>
            </a:fld>
            <a:endParaRPr lang="en-US" dirty="0"/>
          </a:p>
        </p:txBody>
      </p:sp>
    </p:spTree>
    <p:extLst>
      <p:ext uri="{BB962C8B-B14F-4D97-AF65-F5344CB8AC3E}">
        <p14:creationId xmlns:p14="http://schemas.microsoft.com/office/powerpoint/2010/main" val="1068268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469424"/>
          </a:xfrm>
          <a:prstGeom prst="rect">
            <a:avLst/>
          </a:prstGeom>
        </p:spPr>
        <p:txBody>
          <a:bodyPr vert="horz" lIns="94231" tIns="47115" rIns="94231" bIns="47115" rtlCol="0"/>
          <a:lstStyle>
            <a:lvl1pPr algn="l">
              <a:defRPr sz="1200"/>
            </a:lvl1pPr>
          </a:lstStyle>
          <a:p>
            <a:endParaRPr lang="en-US" dirty="0"/>
          </a:p>
        </p:txBody>
      </p:sp>
      <p:sp>
        <p:nvSpPr>
          <p:cNvPr id="3" name="Date Placeholder 2"/>
          <p:cNvSpPr>
            <a:spLocks noGrp="1"/>
          </p:cNvSpPr>
          <p:nvPr>
            <p:ph type="dt" idx="1"/>
          </p:nvPr>
        </p:nvSpPr>
        <p:spPr>
          <a:xfrm>
            <a:off x="4023093" y="0"/>
            <a:ext cx="3077739" cy="469424"/>
          </a:xfrm>
          <a:prstGeom prst="rect">
            <a:avLst/>
          </a:prstGeom>
        </p:spPr>
        <p:txBody>
          <a:bodyPr vert="horz" lIns="94231" tIns="47115" rIns="94231" bIns="47115" rtlCol="0"/>
          <a:lstStyle>
            <a:lvl1pPr algn="r">
              <a:defRPr sz="1200"/>
            </a:lvl1pPr>
          </a:lstStyle>
          <a:p>
            <a:fld id="{DCDDA0FE-9DFE-41C2-A3CB-C239C4EE6729}" type="datetimeFigureOut">
              <a:rPr lang="en-US" smtClean="0"/>
              <a:t>4/18/2023</a:t>
            </a:fld>
            <a:endParaRPr lang="en-US" dirty="0"/>
          </a:p>
        </p:txBody>
      </p:sp>
      <p:sp>
        <p:nvSpPr>
          <p:cNvPr id="4" name="Slide Image Placeholder 3"/>
          <p:cNvSpPr>
            <a:spLocks noGrp="1" noRot="1" noChangeAspect="1"/>
          </p:cNvSpPr>
          <p:nvPr>
            <p:ph type="sldImg" idx="2"/>
          </p:nvPr>
        </p:nvSpPr>
        <p:spPr>
          <a:xfrm>
            <a:off x="1203325" y="703263"/>
            <a:ext cx="4695825" cy="3521075"/>
          </a:xfrm>
          <a:prstGeom prst="rect">
            <a:avLst/>
          </a:prstGeom>
          <a:noFill/>
          <a:ln w="12700">
            <a:solidFill>
              <a:prstClr val="black"/>
            </a:solidFill>
          </a:ln>
        </p:spPr>
        <p:txBody>
          <a:bodyPr vert="horz" lIns="94231" tIns="47115" rIns="94231" bIns="47115" rtlCol="0" anchor="ctr"/>
          <a:lstStyle/>
          <a:p>
            <a:endParaRPr lang="en-US" dirty="0"/>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31" tIns="47115" rIns="94231" bIns="4711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917422"/>
            <a:ext cx="3077739" cy="469424"/>
          </a:xfrm>
          <a:prstGeom prst="rect">
            <a:avLst/>
          </a:prstGeom>
        </p:spPr>
        <p:txBody>
          <a:bodyPr vert="horz" lIns="94231" tIns="47115" rIns="94231" bIns="47115"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3" y="8917422"/>
            <a:ext cx="3077739" cy="469424"/>
          </a:xfrm>
          <a:prstGeom prst="rect">
            <a:avLst/>
          </a:prstGeom>
        </p:spPr>
        <p:txBody>
          <a:bodyPr vert="horz" lIns="94231" tIns="47115" rIns="94231" bIns="47115" rtlCol="0" anchor="b"/>
          <a:lstStyle>
            <a:lvl1pPr algn="r">
              <a:defRPr sz="1200"/>
            </a:lvl1pPr>
          </a:lstStyle>
          <a:p>
            <a:fld id="{D00658CE-425A-44BE-94EC-4126F81A947E}" type="slidenum">
              <a:rPr lang="en-US" smtClean="0"/>
              <a:t>‹#›</a:t>
            </a:fld>
            <a:endParaRPr lang="en-US" dirty="0"/>
          </a:p>
        </p:txBody>
      </p:sp>
    </p:spTree>
    <p:extLst>
      <p:ext uri="{BB962C8B-B14F-4D97-AF65-F5344CB8AC3E}">
        <p14:creationId xmlns:p14="http://schemas.microsoft.com/office/powerpoint/2010/main" val="3396462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a:t>
            </a:fld>
            <a:endParaRPr lang="en-US" dirty="0"/>
          </a:p>
        </p:txBody>
      </p:sp>
    </p:spTree>
    <p:extLst>
      <p:ext uri="{BB962C8B-B14F-4D97-AF65-F5344CB8AC3E}">
        <p14:creationId xmlns:p14="http://schemas.microsoft.com/office/powerpoint/2010/main" val="3646294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a:t>
            </a:fld>
            <a:endParaRPr lang="en-US" dirty="0"/>
          </a:p>
        </p:txBody>
      </p:sp>
    </p:spTree>
    <p:extLst>
      <p:ext uri="{BB962C8B-B14F-4D97-AF65-F5344CB8AC3E}">
        <p14:creationId xmlns:p14="http://schemas.microsoft.com/office/powerpoint/2010/main" val="3230608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3</a:t>
            </a:fld>
            <a:endParaRPr lang="en-US" dirty="0"/>
          </a:p>
        </p:txBody>
      </p:sp>
    </p:spTree>
    <p:extLst>
      <p:ext uri="{BB962C8B-B14F-4D97-AF65-F5344CB8AC3E}">
        <p14:creationId xmlns:p14="http://schemas.microsoft.com/office/powerpoint/2010/main" val="1605216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4</a:t>
            </a:fld>
            <a:endParaRPr lang="en-US" dirty="0"/>
          </a:p>
        </p:txBody>
      </p:sp>
    </p:spTree>
    <p:extLst>
      <p:ext uri="{BB962C8B-B14F-4D97-AF65-F5344CB8AC3E}">
        <p14:creationId xmlns:p14="http://schemas.microsoft.com/office/powerpoint/2010/main" val="3942091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5</a:t>
            </a:fld>
            <a:endParaRPr lang="en-US" dirty="0"/>
          </a:p>
        </p:txBody>
      </p:sp>
    </p:spTree>
    <p:extLst>
      <p:ext uri="{BB962C8B-B14F-4D97-AF65-F5344CB8AC3E}">
        <p14:creationId xmlns:p14="http://schemas.microsoft.com/office/powerpoint/2010/main" val="359091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6</a:t>
            </a:fld>
            <a:endParaRPr lang="en-US" dirty="0"/>
          </a:p>
        </p:txBody>
      </p:sp>
    </p:spTree>
    <p:extLst>
      <p:ext uri="{BB962C8B-B14F-4D97-AF65-F5344CB8AC3E}">
        <p14:creationId xmlns:p14="http://schemas.microsoft.com/office/powerpoint/2010/main" val="3658750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7</a:t>
            </a:fld>
            <a:endParaRPr lang="en-US" dirty="0"/>
          </a:p>
        </p:txBody>
      </p:sp>
    </p:spTree>
    <p:extLst>
      <p:ext uri="{BB962C8B-B14F-4D97-AF65-F5344CB8AC3E}">
        <p14:creationId xmlns:p14="http://schemas.microsoft.com/office/powerpoint/2010/main" val="1372773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8</a:t>
            </a:fld>
            <a:endParaRPr lang="en-US" dirty="0"/>
          </a:p>
        </p:txBody>
      </p:sp>
    </p:spTree>
    <p:extLst>
      <p:ext uri="{BB962C8B-B14F-4D97-AF65-F5344CB8AC3E}">
        <p14:creationId xmlns:p14="http://schemas.microsoft.com/office/powerpoint/2010/main" val="1239501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9</a:t>
            </a:fld>
            <a:endParaRPr lang="en-US" dirty="0"/>
          </a:p>
        </p:txBody>
      </p:sp>
    </p:spTree>
    <p:extLst>
      <p:ext uri="{BB962C8B-B14F-4D97-AF65-F5344CB8AC3E}">
        <p14:creationId xmlns:p14="http://schemas.microsoft.com/office/powerpoint/2010/main" val="37020826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10</a:t>
            </a:fld>
            <a:endParaRPr lang="en-US" dirty="0"/>
          </a:p>
        </p:txBody>
      </p:sp>
    </p:spTree>
    <p:extLst>
      <p:ext uri="{BB962C8B-B14F-4D97-AF65-F5344CB8AC3E}">
        <p14:creationId xmlns:p14="http://schemas.microsoft.com/office/powerpoint/2010/main" val="1783091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11</a:t>
            </a:fld>
            <a:endParaRPr lang="en-US" dirty="0"/>
          </a:p>
        </p:txBody>
      </p:sp>
    </p:spTree>
    <p:extLst>
      <p:ext uri="{BB962C8B-B14F-4D97-AF65-F5344CB8AC3E}">
        <p14:creationId xmlns:p14="http://schemas.microsoft.com/office/powerpoint/2010/main" val="769477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12</a:t>
            </a:fld>
            <a:endParaRPr lang="en-US" dirty="0"/>
          </a:p>
        </p:txBody>
      </p:sp>
    </p:spTree>
    <p:extLst>
      <p:ext uri="{BB962C8B-B14F-4D97-AF65-F5344CB8AC3E}">
        <p14:creationId xmlns:p14="http://schemas.microsoft.com/office/powerpoint/2010/main" val="36100409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13</a:t>
            </a:fld>
            <a:endParaRPr lang="en-US" dirty="0"/>
          </a:p>
        </p:txBody>
      </p:sp>
    </p:spTree>
    <p:extLst>
      <p:ext uri="{BB962C8B-B14F-4D97-AF65-F5344CB8AC3E}">
        <p14:creationId xmlns:p14="http://schemas.microsoft.com/office/powerpoint/2010/main" val="28240201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14</a:t>
            </a:fld>
            <a:endParaRPr lang="en-US" dirty="0"/>
          </a:p>
        </p:txBody>
      </p:sp>
    </p:spTree>
    <p:extLst>
      <p:ext uri="{BB962C8B-B14F-4D97-AF65-F5344CB8AC3E}">
        <p14:creationId xmlns:p14="http://schemas.microsoft.com/office/powerpoint/2010/main" val="3420763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15</a:t>
            </a:fld>
            <a:endParaRPr lang="en-US" dirty="0"/>
          </a:p>
        </p:txBody>
      </p:sp>
    </p:spTree>
    <p:extLst>
      <p:ext uri="{BB962C8B-B14F-4D97-AF65-F5344CB8AC3E}">
        <p14:creationId xmlns:p14="http://schemas.microsoft.com/office/powerpoint/2010/main" val="16793395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16</a:t>
            </a:fld>
            <a:endParaRPr lang="en-US" dirty="0"/>
          </a:p>
        </p:txBody>
      </p:sp>
    </p:spTree>
    <p:extLst>
      <p:ext uri="{BB962C8B-B14F-4D97-AF65-F5344CB8AC3E}">
        <p14:creationId xmlns:p14="http://schemas.microsoft.com/office/powerpoint/2010/main" val="2475841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17</a:t>
            </a:fld>
            <a:endParaRPr lang="en-US" dirty="0"/>
          </a:p>
        </p:txBody>
      </p:sp>
    </p:spTree>
    <p:extLst>
      <p:ext uri="{BB962C8B-B14F-4D97-AF65-F5344CB8AC3E}">
        <p14:creationId xmlns:p14="http://schemas.microsoft.com/office/powerpoint/2010/main" val="35943589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18</a:t>
            </a:fld>
            <a:endParaRPr lang="en-US" dirty="0"/>
          </a:p>
        </p:txBody>
      </p:sp>
    </p:spTree>
    <p:extLst>
      <p:ext uri="{BB962C8B-B14F-4D97-AF65-F5344CB8AC3E}">
        <p14:creationId xmlns:p14="http://schemas.microsoft.com/office/powerpoint/2010/main" val="27215836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19</a:t>
            </a:fld>
            <a:endParaRPr lang="en-US" dirty="0"/>
          </a:p>
        </p:txBody>
      </p:sp>
    </p:spTree>
    <p:extLst>
      <p:ext uri="{BB962C8B-B14F-4D97-AF65-F5344CB8AC3E}">
        <p14:creationId xmlns:p14="http://schemas.microsoft.com/office/powerpoint/2010/main" val="30229035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20</a:t>
            </a:fld>
            <a:endParaRPr lang="en-US" dirty="0"/>
          </a:p>
        </p:txBody>
      </p:sp>
    </p:spTree>
    <p:extLst>
      <p:ext uri="{BB962C8B-B14F-4D97-AF65-F5344CB8AC3E}">
        <p14:creationId xmlns:p14="http://schemas.microsoft.com/office/powerpoint/2010/main" val="3660311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21</a:t>
            </a:fld>
            <a:endParaRPr lang="en-US" dirty="0"/>
          </a:p>
        </p:txBody>
      </p:sp>
    </p:spTree>
    <p:extLst>
      <p:ext uri="{BB962C8B-B14F-4D97-AF65-F5344CB8AC3E}">
        <p14:creationId xmlns:p14="http://schemas.microsoft.com/office/powerpoint/2010/main" val="14241995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22</a:t>
            </a:fld>
            <a:endParaRPr lang="en-US" dirty="0"/>
          </a:p>
        </p:txBody>
      </p:sp>
    </p:spTree>
    <p:extLst>
      <p:ext uri="{BB962C8B-B14F-4D97-AF65-F5344CB8AC3E}">
        <p14:creationId xmlns:p14="http://schemas.microsoft.com/office/powerpoint/2010/main" val="36232215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23</a:t>
            </a:fld>
            <a:endParaRPr lang="en-US" dirty="0"/>
          </a:p>
        </p:txBody>
      </p:sp>
    </p:spTree>
    <p:extLst>
      <p:ext uri="{BB962C8B-B14F-4D97-AF65-F5344CB8AC3E}">
        <p14:creationId xmlns:p14="http://schemas.microsoft.com/office/powerpoint/2010/main" val="26562489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24</a:t>
            </a:fld>
            <a:endParaRPr lang="en-US" dirty="0"/>
          </a:p>
        </p:txBody>
      </p:sp>
    </p:spTree>
    <p:extLst>
      <p:ext uri="{BB962C8B-B14F-4D97-AF65-F5344CB8AC3E}">
        <p14:creationId xmlns:p14="http://schemas.microsoft.com/office/powerpoint/2010/main" val="24213406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25</a:t>
            </a:fld>
            <a:endParaRPr lang="en-US" dirty="0"/>
          </a:p>
        </p:txBody>
      </p:sp>
    </p:spTree>
    <p:extLst>
      <p:ext uri="{BB962C8B-B14F-4D97-AF65-F5344CB8AC3E}">
        <p14:creationId xmlns:p14="http://schemas.microsoft.com/office/powerpoint/2010/main" val="1771677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26</a:t>
            </a:fld>
            <a:endParaRPr lang="en-US" dirty="0"/>
          </a:p>
        </p:txBody>
      </p:sp>
    </p:spTree>
    <p:extLst>
      <p:ext uri="{BB962C8B-B14F-4D97-AF65-F5344CB8AC3E}">
        <p14:creationId xmlns:p14="http://schemas.microsoft.com/office/powerpoint/2010/main" val="266106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27</a:t>
            </a:fld>
            <a:endParaRPr lang="en-US" dirty="0"/>
          </a:p>
        </p:txBody>
      </p:sp>
    </p:spTree>
    <p:extLst>
      <p:ext uri="{BB962C8B-B14F-4D97-AF65-F5344CB8AC3E}">
        <p14:creationId xmlns:p14="http://schemas.microsoft.com/office/powerpoint/2010/main" val="31964804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28</a:t>
            </a:fld>
            <a:endParaRPr lang="en-US" dirty="0"/>
          </a:p>
        </p:txBody>
      </p:sp>
    </p:spTree>
    <p:extLst>
      <p:ext uri="{BB962C8B-B14F-4D97-AF65-F5344CB8AC3E}">
        <p14:creationId xmlns:p14="http://schemas.microsoft.com/office/powerpoint/2010/main" val="2382052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2AA15F-795E-42DB-A154-14F0B8769E6F}" type="datetime1">
              <a:rPr lang="en-US" smtClean="0"/>
              <a:t>4/18/2023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027515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E108EF-FDDA-46F8-A4B3-AB89535FE1A9}" type="datetime1">
              <a:rPr lang="en-US" smtClean="0"/>
              <a:t>4/18/2023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799772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723A21-EDBA-40DA-9B5A-7A67CC6389F9}" type="datetime1">
              <a:rPr lang="en-US" smtClean="0"/>
              <a:t>4/18/2023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613634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3B6FE8-391C-4332-ABC9-5A2738701589}" type="datetime1">
              <a:rPr lang="en-US" smtClean="0"/>
              <a:t>4/18/2023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748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A43D80-8C08-451B-982B-E0DE6991F913}" type="datetime1">
              <a:rPr lang="en-US" smtClean="0"/>
              <a:t>4/18/2023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263839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EEFEF5-033D-4DF5-A43F-3B031949D214}" type="datetime1">
              <a:rPr lang="en-US" smtClean="0"/>
              <a:t>4/18/2023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64200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EE955E-ED50-458C-BA22-CDBC36473C0C}" type="datetime1">
              <a:rPr lang="en-US" smtClean="0"/>
              <a:t>4/18/2023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312005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31756D-A06F-4F1A-8E6B-716BC5E8849E}" type="datetime1">
              <a:rPr lang="en-US" smtClean="0"/>
              <a:t>4/18/2023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4408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4D719-3108-4E6C-8AE7-BA62466128EF}" type="datetime1">
              <a:rPr lang="en-US" smtClean="0"/>
              <a:t>4/18/2023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6817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F2518F-869E-4BD5-8E63-C6F218ECD664}" type="datetime1">
              <a:rPr lang="en-US" smtClean="0"/>
              <a:t>4/18/2023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26362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EB35E5-591D-4CE9-9E06-F2C8234E74BF}" type="datetime1">
              <a:rPr lang="en-US" smtClean="0"/>
              <a:t>4/18/2023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96765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2BD5D6-5CAE-4D72-9E00-EF5D031220A0}" type="datetime1">
              <a:rPr lang="en-US" smtClean="0"/>
              <a:t>4/18/2023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C4CFD8-F662-4A36-AA27-12DE1FA08638}" type="slidenum">
              <a:rPr lang="en-US" smtClean="0"/>
              <a:t>‹#›</a:t>
            </a:fld>
            <a:endParaRPr lang="en-US" dirty="0"/>
          </a:p>
        </p:txBody>
      </p:sp>
    </p:spTree>
    <p:extLst>
      <p:ext uri="{BB962C8B-B14F-4D97-AF65-F5344CB8AC3E}">
        <p14:creationId xmlns:p14="http://schemas.microsoft.com/office/powerpoint/2010/main" val="1177760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447800"/>
          </a:xfrm>
        </p:spPr>
        <p:txBody>
          <a:bodyPr>
            <a:normAutofit/>
          </a:bodyPr>
          <a:lstStyle/>
          <a:p>
            <a:r>
              <a:rPr lang="zh-TW" altLang="en-US" sz="72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改變帶來醫治</a:t>
            </a:r>
            <a:endParaRPr lang="en-US" sz="72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1447800"/>
            <a:ext cx="9144000" cy="5410200"/>
          </a:xfrm>
        </p:spPr>
        <p:txBody>
          <a:bodyPr>
            <a:noAutofit/>
          </a:bodyPr>
          <a:lstStyle/>
          <a:p>
            <a:r>
              <a:rPr lang="zh-TW" altLang="en-US" sz="60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第</a:t>
            </a:r>
            <a:r>
              <a:rPr lang="zh-TW" altLang="en-US" sz="60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十四章 什麼是成</a:t>
            </a:r>
            <a:r>
              <a:rPr lang="zh-TW" altLang="en-US" sz="60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人</a:t>
            </a:r>
            <a:endParaRPr lang="en-US" altLang="zh-TW" sz="60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en-US" sz="6000" b="1" dirty="0" smtClean="0">
                <a:solidFill>
                  <a:schemeClr val="tx1"/>
                </a:solidFill>
                <a:effectLst>
                  <a:outerShdw blurRad="38100" dist="38100" dir="2700000" algn="tl">
                    <a:srgbClr val="000000">
                      <a:alpha val="43137"/>
                    </a:srgbClr>
                  </a:outerShdw>
                </a:effectLst>
                <a:latin typeface="Bell MT" panose="02020503060305020303" pitchFamily="18" charset="0"/>
              </a:rPr>
              <a:t>What is Adulthood ?</a:t>
            </a:r>
            <a:endParaRPr lang="en-US" sz="6000" b="1" dirty="0">
              <a:solidFill>
                <a:schemeClr val="tx1"/>
              </a:solidFill>
              <a:effectLst>
                <a:outerShdw blurRad="38100" dist="38100" dir="2700000" algn="tl">
                  <a:srgbClr val="000000">
                    <a:alpha val="43137"/>
                  </a:srgbClr>
                </a:outerShdw>
              </a:effectLst>
              <a:latin typeface="Bell MT" panose="02020503060305020303" pitchFamily="18" charset="0"/>
            </a:endParaRPr>
          </a:p>
          <a:p>
            <a:r>
              <a:rPr lang="zh-TW" altLang="en-US" sz="60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t>
            </a:r>
            <a:endPar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zh-TW" altLang="en-US"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週二晚</a:t>
            </a:r>
            <a:r>
              <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7:30-9:30</a:t>
            </a:r>
            <a:endParaRPr lang="en-US" altLang="zh-TW" sz="54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April.18</a:t>
            </a:r>
            <a:r>
              <a:rPr lang="en-US" altLang="zh-TW" sz="5400" b="1" baseline="30000"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th</a:t>
            </a:r>
            <a:r>
              <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2023</a:t>
            </a:r>
            <a:endParaRPr lang="zh-TW" altLang="en-US"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077200" y="6356350"/>
            <a:ext cx="609600" cy="365125"/>
          </a:xfrm>
        </p:spPr>
        <p:txBody>
          <a:bodyPr/>
          <a:lstStyle/>
          <a:p>
            <a:fld id="{69C4CFD8-F662-4A36-AA27-12DE1FA08638}" type="slidenum">
              <a:rPr lang="en-US" smtClean="0"/>
              <a:t>1</a:t>
            </a:fld>
            <a:endParaRPr lang="en-US" dirty="0"/>
          </a:p>
        </p:txBody>
      </p:sp>
    </p:spTree>
    <p:extLst>
      <p:ext uri="{BB962C8B-B14F-4D97-AF65-F5344CB8AC3E}">
        <p14:creationId xmlns:p14="http://schemas.microsoft.com/office/powerpoint/2010/main" val="2027381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746121"/>
          </a:xfrm>
        </p:spPr>
        <p:txBody>
          <a:bodyPr>
            <a:no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前</a:t>
            </a: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言</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7585" y="746125"/>
            <a:ext cx="9144000" cy="6111876"/>
          </a:xfrm>
        </p:spPr>
        <p:txBody>
          <a:bodyPr>
            <a:noAutofit/>
          </a:bodyPr>
          <a:lstStyle/>
          <a:p>
            <a:pPr marL="457200" indent="-457200" algn="l">
              <a:lnSpc>
                <a:spcPts val="37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我們天然</a:t>
            </a:r>
            <a:r>
              <a:rPr lang="zh-TW" altLang="en-US" sz="2800" b="1" dirty="0" smtClean="0">
                <a:solidFill>
                  <a:schemeClr val="tx1"/>
                </a:solidFill>
                <a:latin typeface="DFKai-SB" panose="03000509000000000000" pitchFamily="65" charset="-120"/>
                <a:ea typeface="DFKai-SB" panose="03000509000000000000" pitchFamily="65" charset="-120"/>
              </a:rPr>
              <a:t>人會不自覺的在</a:t>
            </a:r>
            <a:r>
              <a:rPr lang="zh-TW" altLang="en-US" sz="2800" b="1" dirty="0">
                <a:solidFill>
                  <a:schemeClr val="tx1"/>
                </a:solidFill>
                <a:latin typeface="DFKai-SB" panose="03000509000000000000" pitchFamily="65" charset="-120"/>
                <a:ea typeface="DFKai-SB" panose="03000509000000000000" pitchFamily="65" charset="-120"/>
              </a:rPr>
              <a:t>心</a:t>
            </a:r>
            <a:r>
              <a:rPr lang="zh-TW" altLang="en-US" sz="2800" b="1" dirty="0" smtClean="0">
                <a:solidFill>
                  <a:schemeClr val="tx1"/>
                </a:solidFill>
                <a:latin typeface="DFKai-SB" panose="03000509000000000000" pitchFamily="65" charset="-120"/>
                <a:ea typeface="DFKai-SB" panose="03000509000000000000" pitchFamily="65" charset="-120"/>
              </a:rPr>
              <a:t>裡放</a:t>
            </a:r>
            <a:r>
              <a:rPr lang="zh-TW" altLang="en-US" sz="2800" b="1" dirty="0">
                <a:solidFill>
                  <a:schemeClr val="tx1"/>
                </a:solidFill>
                <a:latin typeface="DFKai-SB" panose="03000509000000000000" pitchFamily="65" charset="-120"/>
                <a:ea typeface="DFKai-SB" panose="03000509000000000000" pitchFamily="65" charset="-120"/>
              </a:rPr>
              <a:t>一個「長官」，然後所作所為都為了讓他高興，這個長官常常是父母或是把我</a:t>
            </a:r>
            <a:r>
              <a:rPr lang="zh-TW" altLang="en-US" sz="2800" b="1" dirty="0" smtClean="0">
                <a:solidFill>
                  <a:schemeClr val="tx1"/>
                </a:solidFill>
                <a:latin typeface="DFKai-SB" panose="03000509000000000000" pitchFamily="65" charset="-120"/>
                <a:ea typeface="DFKai-SB" panose="03000509000000000000" pitchFamily="65" charset="-120"/>
              </a:rPr>
              <a:t>們帶大</a:t>
            </a:r>
            <a:r>
              <a:rPr lang="zh-TW" altLang="en-US" sz="2800" b="1" dirty="0">
                <a:solidFill>
                  <a:schemeClr val="tx1"/>
                </a:solidFill>
                <a:latin typeface="DFKai-SB" panose="03000509000000000000" pitchFamily="65" charset="-120"/>
                <a:ea typeface="DFKai-SB" panose="03000509000000000000" pitchFamily="65" charset="-120"/>
              </a:rPr>
              <a:t>的</a:t>
            </a:r>
            <a:r>
              <a:rPr lang="zh-TW" altLang="en-US" sz="2800" b="1" dirty="0" smtClean="0">
                <a:solidFill>
                  <a:schemeClr val="tx1"/>
                </a:solidFill>
                <a:latin typeface="DFKai-SB" panose="03000509000000000000" pitchFamily="65" charset="-120"/>
                <a:ea typeface="DFKai-SB" panose="03000509000000000000" pitchFamily="65" charset="-120"/>
              </a:rPr>
              <a:t>人，或是我們自己裡面的「理想</a:t>
            </a:r>
            <a:r>
              <a:rPr lang="zh-TW" altLang="en-US" sz="2800" b="1" dirty="0">
                <a:solidFill>
                  <a:schemeClr val="tx1"/>
                </a:solidFill>
                <a:latin typeface="DFKai-SB" panose="03000509000000000000" pitchFamily="65" charset="-120"/>
                <a:ea typeface="DFKai-SB" panose="03000509000000000000" pitchFamily="65" charset="-120"/>
              </a:rPr>
              <a:t>的</a:t>
            </a:r>
            <a:r>
              <a:rPr lang="zh-TW" altLang="en-US" sz="2800" b="1" dirty="0" smtClean="0">
                <a:solidFill>
                  <a:schemeClr val="tx1"/>
                </a:solidFill>
                <a:latin typeface="DFKai-SB" panose="03000509000000000000" pitchFamily="65" charset="-120"/>
                <a:ea typeface="DFKai-SB" panose="03000509000000000000" pitchFamily="65" charset="-120"/>
              </a:rPr>
              <a:t>我」</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457200" indent="-457200" algn="l">
              <a:lnSpc>
                <a:spcPts val="37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長</a:t>
            </a:r>
            <a:r>
              <a:rPr lang="zh-TW" altLang="en-US" sz="2800" b="1" dirty="0" smtClean="0">
                <a:solidFill>
                  <a:schemeClr val="tx1"/>
                </a:solidFill>
                <a:latin typeface="DFKai-SB" panose="03000509000000000000" pitchFamily="65" charset="-120"/>
                <a:ea typeface="DFKai-SB" panose="03000509000000000000" pitchFamily="65" charset="-120"/>
              </a:rPr>
              <a:t>大成人是獲取管理生命權柄的過程</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就是脫離</a:t>
            </a:r>
            <a:r>
              <a:rPr lang="zh-TW" altLang="en-US" sz="2800" b="1" dirty="0">
                <a:solidFill>
                  <a:schemeClr val="tx1"/>
                </a:solidFill>
                <a:latin typeface="DFKai-SB" panose="03000509000000000000" pitchFamily="65" charset="-120"/>
                <a:ea typeface="DFKai-SB" panose="03000509000000000000" pitchFamily="65" charset="-120"/>
              </a:rPr>
              <a:t>「長官</a:t>
            </a:r>
            <a:r>
              <a:rPr lang="zh-TW" altLang="en-US" sz="2800" b="1" dirty="0" smtClean="0">
                <a:solidFill>
                  <a:schemeClr val="tx1"/>
                </a:solidFill>
                <a:latin typeface="DFKai-SB" panose="03000509000000000000" pitchFamily="65" charset="-120"/>
                <a:ea typeface="DFKai-SB" panose="03000509000000000000" pitchFamily="65" charset="-120"/>
              </a:rPr>
              <a:t>」，學</a:t>
            </a:r>
            <a:r>
              <a:rPr lang="zh-TW" altLang="en-US" sz="2800" b="1" dirty="0">
                <a:solidFill>
                  <a:schemeClr val="tx1"/>
                </a:solidFill>
                <a:latin typeface="DFKai-SB" panose="03000509000000000000" pitchFamily="65" charset="-120"/>
                <a:ea typeface="DFKai-SB" panose="03000509000000000000" pitchFamily="65" charset="-120"/>
              </a:rPr>
              <a:t>會擁有自己的決定</a:t>
            </a:r>
            <a:r>
              <a:rPr lang="zh-TW" altLang="en-US" sz="2800" b="1" dirty="0" smtClean="0">
                <a:solidFill>
                  <a:schemeClr val="tx1"/>
                </a:solidFill>
                <a:latin typeface="DFKai-SB" panose="03000509000000000000" pitchFamily="65" charset="-120"/>
                <a:ea typeface="DFKai-SB" panose="03000509000000000000" pitchFamily="65" charset="-120"/>
              </a:rPr>
              <a:t>權，管理自己生命的過程</a:t>
            </a:r>
            <a:r>
              <a:rPr lang="en-US" altLang="zh-TW" sz="2800" b="1" dirty="0" smtClean="0">
                <a:solidFill>
                  <a:schemeClr val="tx1"/>
                </a:solidFill>
                <a:latin typeface="DFKai-SB" panose="03000509000000000000" pitchFamily="65" charset="-120"/>
                <a:ea typeface="DFKai-SB" panose="03000509000000000000" pitchFamily="65" charset="-120"/>
              </a:rPr>
              <a:t>.</a:t>
            </a:r>
          </a:p>
          <a:p>
            <a:pPr marL="457200" indent="-457200" algn="l">
              <a:lnSpc>
                <a:spcPts val="37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管理自己生命</a:t>
            </a:r>
            <a:r>
              <a:rPr lang="zh-TW" altLang="en-US" sz="2800" b="1" dirty="0" smtClean="0">
                <a:solidFill>
                  <a:schemeClr val="tx1"/>
                </a:solidFill>
                <a:latin typeface="DFKai-SB" panose="03000509000000000000" pitchFamily="65" charset="-120"/>
                <a:ea typeface="DFKai-SB" panose="03000509000000000000" pitchFamily="65" charset="-120"/>
              </a:rPr>
              <a:t>的</a:t>
            </a:r>
            <a:r>
              <a:rPr lang="zh-TW" altLang="en-US" sz="2800" b="1" dirty="0">
                <a:solidFill>
                  <a:schemeClr val="tx1"/>
                </a:solidFill>
                <a:latin typeface="DFKai-SB" panose="03000509000000000000" pitchFamily="65" charset="-120"/>
                <a:ea typeface="DFKai-SB" panose="03000509000000000000" pitchFamily="65" charset="-120"/>
              </a:rPr>
              <a:t>主</a:t>
            </a:r>
            <a:r>
              <a:rPr lang="zh-TW" altLang="en-US" sz="2800" b="1" dirty="0" smtClean="0">
                <a:solidFill>
                  <a:schemeClr val="tx1"/>
                </a:solidFill>
                <a:latin typeface="DFKai-SB" panose="03000509000000000000" pitchFamily="65" charset="-120"/>
                <a:ea typeface="DFKai-SB" panose="03000509000000000000" pitchFamily="65" charset="-120"/>
              </a:rPr>
              <a:t>權也就</a:t>
            </a:r>
            <a:r>
              <a:rPr lang="zh-TW" altLang="en-US" sz="2800" b="1" dirty="0">
                <a:solidFill>
                  <a:schemeClr val="tx1"/>
                </a:solidFill>
                <a:latin typeface="DFKai-SB" panose="03000509000000000000" pitchFamily="65" charset="-120"/>
                <a:ea typeface="DFKai-SB" panose="03000509000000000000" pitchFamily="65" charset="-120"/>
              </a:rPr>
              <a:t>是</a:t>
            </a:r>
            <a:r>
              <a:rPr lang="zh-TW" altLang="en-US" sz="2800" b="1" dirty="0" smtClean="0">
                <a:solidFill>
                  <a:schemeClr val="tx1"/>
                </a:solidFill>
                <a:latin typeface="DFKai-SB" panose="03000509000000000000" pitchFamily="65" charset="-120"/>
                <a:ea typeface="DFKai-SB" panose="03000509000000000000" pitchFamily="65" charset="-120"/>
              </a:rPr>
              <a:t>承</a:t>
            </a:r>
            <a:r>
              <a:rPr lang="zh-TW" altLang="en-US" sz="2800" b="1" dirty="0">
                <a:solidFill>
                  <a:schemeClr val="tx1"/>
                </a:solidFill>
                <a:latin typeface="DFKai-SB" panose="03000509000000000000" pitchFamily="65" charset="-120"/>
                <a:ea typeface="DFKai-SB" panose="03000509000000000000" pitchFamily="65" charset="-120"/>
              </a:rPr>
              <a:t>擔生命的</a:t>
            </a:r>
            <a:r>
              <a:rPr lang="zh-TW" altLang="en-US" sz="2800" b="1" dirty="0" smtClean="0">
                <a:solidFill>
                  <a:schemeClr val="tx1"/>
                </a:solidFill>
                <a:latin typeface="DFKai-SB" panose="03000509000000000000" pitchFamily="65" charset="-120"/>
                <a:ea typeface="DFKai-SB" panose="03000509000000000000" pitchFamily="65" charset="-120"/>
              </a:rPr>
              <a:t>權柄，</a:t>
            </a:r>
            <a:r>
              <a:rPr lang="zh-TW" altLang="en-US" sz="2800" b="1" dirty="0">
                <a:solidFill>
                  <a:schemeClr val="tx1"/>
                </a:solidFill>
                <a:latin typeface="DFKai-SB" panose="03000509000000000000" pitchFamily="65" charset="-120"/>
                <a:ea typeface="DFKai-SB" panose="03000509000000000000" pitchFamily="65" charset="-120"/>
              </a:rPr>
              <a:t>是上帝形象的重</a:t>
            </a:r>
            <a:r>
              <a:rPr lang="zh-TW" altLang="en-US" sz="2800" b="1" dirty="0" smtClean="0">
                <a:solidFill>
                  <a:schemeClr val="tx1"/>
                </a:solidFill>
                <a:latin typeface="DFKai-SB" panose="03000509000000000000" pitchFamily="65" charset="-120"/>
                <a:ea typeface="DFKai-SB" panose="03000509000000000000" pitchFamily="65" charset="-120"/>
              </a:rPr>
              <a:t>要的一部</a:t>
            </a:r>
            <a:r>
              <a:rPr lang="zh-TW" altLang="en-US" sz="2800" b="1" dirty="0">
                <a:solidFill>
                  <a:schemeClr val="tx1"/>
                </a:solidFill>
                <a:latin typeface="DFKai-SB" panose="03000509000000000000" pitchFamily="65" charset="-120"/>
                <a:ea typeface="DFKai-SB" panose="03000509000000000000" pitchFamily="65" charset="-120"/>
              </a:rPr>
              <a:t>分</a:t>
            </a:r>
            <a:r>
              <a:rPr lang="zh-TW" altLang="en-US" sz="2800" b="1" dirty="0" smtClean="0">
                <a:solidFill>
                  <a:schemeClr val="tx1"/>
                </a:solidFill>
                <a:latin typeface="DFKai-SB" panose="03000509000000000000" pitchFamily="65" charset="-120"/>
                <a:ea typeface="DFKai-SB" panose="03000509000000000000" pitchFamily="65" charset="-120"/>
              </a:rPr>
              <a:t>。</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457200" indent="-457200" algn="l">
              <a:lnSpc>
                <a:spcPts val="37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長大成人的過程開</a:t>
            </a:r>
            <a:r>
              <a:rPr lang="zh-TW" altLang="en-US" sz="2800" b="1" dirty="0">
                <a:solidFill>
                  <a:schemeClr val="tx1"/>
                </a:solidFill>
                <a:latin typeface="DFKai-SB" panose="03000509000000000000" pitchFamily="65" charset="-120"/>
                <a:ea typeface="DFKai-SB" panose="03000509000000000000" pitchFamily="65" charset="-120"/>
              </a:rPr>
              <a:t>始於與人想</a:t>
            </a:r>
            <a:r>
              <a:rPr lang="zh-TW" altLang="en-US" sz="2800" b="1" dirty="0" smtClean="0">
                <a:solidFill>
                  <a:schemeClr val="tx1"/>
                </a:solidFill>
                <a:latin typeface="DFKai-SB" panose="03000509000000000000" pitchFamily="65" charset="-120"/>
                <a:ea typeface="DFKai-SB" panose="03000509000000000000" pitchFamily="65" charset="-120"/>
              </a:rPr>
              <a:t>連</a:t>
            </a:r>
            <a:r>
              <a:rPr lang="en-US" altLang="zh-TW" sz="2800" b="1" dirty="0" smtClean="0">
                <a:solidFill>
                  <a:schemeClr val="tx1"/>
                </a:solidFill>
                <a:latin typeface="DFKai-SB" panose="03000509000000000000" pitchFamily="65" charset="-120"/>
                <a:ea typeface="DFKai-SB" panose="03000509000000000000" pitchFamily="65" charset="-120"/>
              </a:rPr>
              <a:t>(</a:t>
            </a:r>
            <a:r>
              <a:rPr lang="en-US" altLang="zh-TW" sz="2800"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bonding</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，懂得設立界線與能分離</a:t>
            </a:r>
            <a:r>
              <a:rPr lang="en-US" altLang="zh-TW" sz="2800" b="1" dirty="0" smtClean="0">
                <a:solidFill>
                  <a:schemeClr val="tx1"/>
                </a:solidFill>
                <a:latin typeface="DFKai-SB" panose="03000509000000000000" pitchFamily="65" charset="-120"/>
                <a:ea typeface="DFKai-SB" panose="03000509000000000000" pitchFamily="65" charset="-120"/>
              </a:rPr>
              <a:t>(</a:t>
            </a:r>
            <a:r>
              <a:rPr lang="en-US" altLang="zh-TW" sz="2800"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having boundaries &amp; separateness</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，解決善惡問題</a:t>
            </a:r>
            <a:r>
              <a:rPr lang="en-US" altLang="zh-TW" sz="2800" b="1" dirty="0" smtClean="0">
                <a:solidFill>
                  <a:schemeClr val="tx1"/>
                </a:solidFill>
                <a:latin typeface="DFKai-SB" panose="03000509000000000000" pitchFamily="65" charset="-120"/>
                <a:ea typeface="DFKai-SB" panose="03000509000000000000" pitchFamily="65" charset="-120"/>
              </a:rPr>
              <a:t>(resolving good &amp; bad);</a:t>
            </a:r>
            <a:r>
              <a:rPr lang="zh-TW" altLang="en-US" sz="2800" b="1" dirty="0">
                <a:solidFill>
                  <a:schemeClr val="tx1"/>
                </a:solidFill>
                <a:latin typeface="DFKai-SB" panose="03000509000000000000" pitchFamily="65" charset="-120"/>
                <a:ea typeface="DFKai-SB" panose="03000509000000000000" pitchFamily="65" charset="-120"/>
              </a:rPr>
              <a:t>是</a:t>
            </a:r>
            <a:r>
              <a:rPr lang="zh-TW" altLang="en-US" sz="2800" b="1" dirty="0" smtClean="0">
                <a:solidFill>
                  <a:schemeClr val="tx1"/>
                </a:solidFill>
                <a:latin typeface="DFKai-SB" panose="03000509000000000000" pitchFamily="65" charset="-120"/>
                <a:ea typeface="DFKai-SB" panose="03000509000000000000" pitchFamily="65" charset="-120"/>
              </a:rPr>
              <a:t>從「一人在上，一人在下」</a:t>
            </a:r>
            <a:r>
              <a:rPr lang="zh-TW" altLang="en-US" sz="2800" b="1" dirty="0">
                <a:solidFill>
                  <a:schemeClr val="tx1"/>
                </a:solidFill>
                <a:latin typeface="DFKai-SB" panose="03000509000000000000" pitchFamily="65" charset="-120"/>
                <a:ea typeface="DFKai-SB" panose="03000509000000000000" pitchFamily="65" charset="-120"/>
              </a:rPr>
              <a:t>的</a:t>
            </a:r>
            <a:r>
              <a:rPr lang="zh-TW" altLang="en-US" sz="2800" b="1" dirty="0" smtClean="0">
                <a:solidFill>
                  <a:schemeClr val="tx1"/>
                </a:solidFill>
                <a:latin typeface="DFKai-SB" panose="03000509000000000000" pitchFamily="65" charset="-120"/>
                <a:ea typeface="DFKai-SB" panose="03000509000000000000" pitchFamily="65" charset="-120"/>
              </a:rPr>
              <a:t>關</a:t>
            </a:r>
            <a:r>
              <a:rPr lang="zh-TW" altLang="en-US" sz="2800" b="1" dirty="0">
                <a:solidFill>
                  <a:schemeClr val="tx1"/>
                </a:solidFill>
                <a:latin typeface="DFKai-SB" panose="03000509000000000000" pitchFamily="65" charset="-120"/>
                <a:ea typeface="DFKai-SB" panose="03000509000000000000" pitchFamily="65" charset="-120"/>
              </a:rPr>
              <a:t>係</a:t>
            </a:r>
            <a:r>
              <a:rPr lang="en-US" altLang="zh-TW" sz="2800" b="1" dirty="0" smtClean="0">
                <a:solidFill>
                  <a:schemeClr val="tx1"/>
                </a:solidFill>
                <a:latin typeface="DFKai-SB" panose="03000509000000000000" pitchFamily="65" charset="-120"/>
                <a:ea typeface="DFKai-SB" panose="03000509000000000000" pitchFamily="65" charset="-120"/>
              </a:rPr>
              <a:t>(</a:t>
            </a:r>
            <a:r>
              <a:rPr lang="en-US" altLang="zh-TW" sz="2800" b="1" dirty="0" smtClean="0">
                <a:solidFill>
                  <a:schemeClr val="tx1"/>
                </a:solidFill>
                <a:ea typeface="DFKai-SB" panose="03000509000000000000" pitchFamily="65" charset="-120"/>
              </a:rPr>
              <a:t>one up/one down relationship</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到與別的成人平起平坐的關係</a:t>
            </a:r>
            <a:r>
              <a:rPr lang="en-US" altLang="zh-TW" sz="2800" b="1" dirty="0" smtClean="0">
                <a:solidFill>
                  <a:schemeClr val="tx1"/>
                </a:solidFill>
                <a:latin typeface="DFKai-SB" panose="03000509000000000000" pitchFamily="65" charset="-120"/>
                <a:ea typeface="DFKai-SB" panose="03000509000000000000" pitchFamily="65" charset="-120"/>
              </a:rPr>
              <a:t>(</a:t>
            </a:r>
            <a:r>
              <a:rPr lang="en-US" altLang="zh-TW" sz="2800" b="1" dirty="0" smtClean="0">
                <a:solidFill>
                  <a:schemeClr val="tx1"/>
                </a:solidFill>
                <a:ea typeface="DFKai-SB" panose="03000509000000000000" pitchFamily="65" charset="-120"/>
              </a:rPr>
              <a:t>peer relationship</a:t>
            </a:r>
            <a:r>
              <a:rPr lang="en-US" altLang="zh-TW" sz="2800" b="1" dirty="0" smtClean="0">
                <a:solidFill>
                  <a:schemeClr val="tx1"/>
                </a:solidFill>
                <a:latin typeface="DFKai-SB" panose="03000509000000000000" pitchFamily="65" charset="-120"/>
                <a:ea typeface="DFKai-SB" panose="03000509000000000000" pitchFamily="65" charset="-120"/>
              </a:rPr>
              <a:t>).</a:t>
            </a: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2</a:t>
            </a:fld>
            <a:endParaRPr lang="en-US" dirty="0"/>
          </a:p>
        </p:txBody>
      </p:sp>
    </p:spTree>
    <p:extLst>
      <p:ext uri="{BB962C8B-B14F-4D97-AF65-F5344CB8AC3E}">
        <p14:creationId xmlns:p14="http://schemas.microsoft.com/office/powerpoint/2010/main" val="1923205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593721"/>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長大成熟的成人特質</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593724"/>
            <a:ext cx="9144000" cy="6264277"/>
          </a:xfrm>
        </p:spPr>
        <p:txBody>
          <a:bodyPr>
            <a:noAutofit/>
          </a:bodyPr>
          <a:lstStyle/>
          <a:p>
            <a:pPr algn="l">
              <a:lnSpc>
                <a:spcPts val="3500"/>
              </a:lnSpc>
            </a:pPr>
            <a:r>
              <a:rPr lang="en-US" altLang="zh-TW" sz="2800" b="1" dirty="0" smtClean="0">
                <a:solidFill>
                  <a:schemeClr val="tx1"/>
                </a:solidFill>
                <a:latin typeface="DFKai-SB" panose="03000509000000000000" pitchFamily="65" charset="-120"/>
                <a:ea typeface="DFKai-SB" panose="03000509000000000000" pitchFamily="65" charset="-120"/>
              </a:rPr>
              <a:t>1.</a:t>
            </a:r>
            <a:r>
              <a:rPr lang="zh-TW" altLang="en-US" sz="2800" b="1" dirty="0" smtClean="0">
                <a:solidFill>
                  <a:schemeClr val="tx1"/>
                </a:solidFill>
                <a:latin typeface="DFKai-SB" panose="03000509000000000000" pitchFamily="65" charset="-120"/>
                <a:ea typeface="DFKai-SB" panose="03000509000000000000" pitchFamily="65" charset="-120"/>
              </a:rPr>
              <a:t> 能在神給的範圍內承擔權柄</a:t>
            </a:r>
            <a:endParaRPr lang="en-US" altLang="zh-TW" sz="2800" b="1" dirty="0" smtClean="0">
              <a:solidFill>
                <a:schemeClr val="tx1"/>
              </a:solidFill>
              <a:latin typeface="Curlz MT" panose="04040404050702020202" pitchFamily="82" charset="0"/>
              <a:ea typeface="DFKai-SB" panose="03000509000000000000" pitchFamily="65" charset="-120"/>
            </a:endParaRPr>
          </a:p>
          <a:p>
            <a:pPr marL="800100" lvl="1" indent="-342900" algn="l">
              <a:lnSpc>
                <a:spcPts val="35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能自由地做決定，不需別人的認</a:t>
            </a:r>
            <a:r>
              <a:rPr lang="zh-TW" altLang="en-US" b="1" dirty="0" smtClean="0">
                <a:solidFill>
                  <a:schemeClr val="tx1"/>
                </a:solidFill>
                <a:latin typeface="DFKai-SB" panose="03000509000000000000" pitchFamily="65" charset="-120"/>
                <a:ea typeface="DFKai-SB" panose="03000509000000000000" pitchFamily="65" charset="-120"/>
              </a:rPr>
              <a:t>可</a:t>
            </a:r>
            <a:r>
              <a:rPr lang="en-US" altLang="zh-TW" b="1" dirty="0" smtClean="0">
                <a:solidFill>
                  <a:srgbClr val="7030A0"/>
                </a:solidFill>
                <a:latin typeface="DFKai-SB" panose="03000509000000000000" pitchFamily="65" charset="-120"/>
                <a:ea typeface="DFKai-SB" panose="03000509000000000000" pitchFamily="65" charset="-120"/>
              </a:rPr>
              <a:t>	</a:t>
            </a:r>
          </a:p>
          <a:p>
            <a:pPr marL="800100" lvl="1" indent="-342900" algn="l">
              <a:lnSpc>
                <a:spcPts val="35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知</a:t>
            </a:r>
            <a:r>
              <a:rPr lang="zh-TW" altLang="en-US" b="1" dirty="0">
                <a:solidFill>
                  <a:schemeClr val="tx1"/>
                </a:solidFill>
                <a:latin typeface="DFKai-SB" panose="03000509000000000000" pitchFamily="65" charset="-120"/>
                <a:ea typeface="DFKai-SB" panose="03000509000000000000" pitchFamily="65" charset="-120"/>
              </a:rPr>
              <a:t>道自己是誰，該為什麼負</a:t>
            </a:r>
            <a:r>
              <a:rPr lang="zh-TW" altLang="en-US" b="1" dirty="0" smtClean="0">
                <a:solidFill>
                  <a:schemeClr val="tx1"/>
                </a:solidFill>
                <a:latin typeface="DFKai-SB" panose="03000509000000000000" pitchFamily="65" charset="-120"/>
                <a:ea typeface="DFKai-SB" panose="03000509000000000000" pitchFamily="65" charset="-120"/>
              </a:rPr>
              <a:t>責</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知道自己的角色與權柄的範圍，能</a:t>
            </a:r>
            <a:r>
              <a:rPr lang="zh-TW" altLang="en-US" b="1" dirty="0">
                <a:solidFill>
                  <a:schemeClr val="tx1"/>
                </a:solidFill>
                <a:latin typeface="DFKai-SB" panose="03000509000000000000" pitchFamily="65" charset="-120"/>
                <a:ea typeface="DFKai-SB" panose="03000509000000000000" pitchFamily="65" charset="-120"/>
              </a:rPr>
              <a:t>評估和裁決自己的表</a:t>
            </a:r>
            <a:r>
              <a:rPr lang="zh-TW" altLang="en-US" b="1" dirty="0" smtClean="0">
                <a:solidFill>
                  <a:schemeClr val="tx1"/>
                </a:solidFill>
                <a:latin typeface="DFKai-SB" panose="03000509000000000000" pitchFamily="65" charset="-120"/>
                <a:ea typeface="DFKai-SB" panose="03000509000000000000" pitchFamily="65" charset="-120"/>
              </a:rPr>
              <a:t>現</a:t>
            </a:r>
            <a:endParaRPr lang="en-US" altLang="zh-TW"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5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能自由地選</a:t>
            </a:r>
            <a:r>
              <a:rPr lang="zh-TW" altLang="en-US" b="1" dirty="0">
                <a:solidFill>
                  <a:schemeClr val="tx1"/>
                </a:solidFill>
                <a:latin typeface="DFKai-SB" panose="03000509000000000000" pitchFamily="65" charset="-120"/>
                <a:ea typeface="DFKai-SB" panose="03000509000000000000" pitchFamily="65" charset="-120"/>
              </a:rPr>
              <a:t>擇自己的價值</a:t>
            </a:r>
            <a:r>
              <a:rPr lang="zh-TW" altLang="en-US" b="1" dirty="0" smtClean="0">
                <a:solidFill>
                  <a:schemeClr val="tx1"/>
                </a:solidFill>
                <a:latin typeface="DFKai-SB" panose="03000509000000000000" pitchFamily="65" charset="-120"/>
                <a:ea typeface="DFKai-SB" panose="03000509000000000000" pitchFamily="65" charset="-120"/>
              </a:rPr>
              <a:t>觀</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知道自己所信的，不需要別人的想法、感覺或行動的認可</a:t>
            </a:r>
            <a:endParaRPr lang="en-US" altLang="zh-TW"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5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能</a:t>
            </a:r>
            <a:r>
              <a:rPr lang="zh-TW" altLang="en-US" b="1" dirty="0">
                <a:solidFill>
                  <a:schemeClr val="tx1"/>
                </a:solidFill>
                <a:latin typeface="DFKai-SB" panose="03000509000000000000" pitchFamily="65" charset="-120"/>
                <a:ea typeface="DFKai-SB" panose="03000509000000000000" pitchFamily="65" charset="-120"/>
              </a:rPr>
              <a:t>順服神和人的權</a:t>
            </a:r>
            <a:r>
              <a:rPr lang="zh-TW" altLang="en-US" b="1" dirty="0" smtClean="0">
                <a:solidFill>
                  <a:schemeClr val="tx1"/>
                </a:solidFill>
                <a:latin typeface="DFKai-SB" panose="03000509000000000000" pitchFamily="65" charset="-120"/>
                <a:ea typeface="DFKai-SB" panose="03000509000000000000" pitchFamily="65" charset="-120"/>
              </a:rPr>
              <a:t>柄</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能</a:t>
            </a:r>
            <a:r>
              <a:rPr lang="zh-TW" altLang="en-US" b="1" dirty="0">
                <a:solidFill>
                  <a:schemeClr val="tx1"/>
                </a:solidFill>
                <a:latin typeface="DFKai-SB" panose="03000509000000000000" pitchFamily="65" charset="-120"/>
                <a:ea typeface="DFKai-SB" panose="03000509000000000000" pitchFamily="65" charset="-120"/>
              </a:rPr>
              <a:t>管理別人，也</a:t>
            </a:r>
            <a:r>
              <a:rPr lang="zh-TW" altLang="en-US" b="1" dirty="0">
                <a:solidFill>
                  <a:schemeClr val="tx1"/>
                </a:solidFill>
                <a:latin typeface="Curlz MT" panose="04040404050702020202" pitchFamily="82" charset="0"/>
                <a:ea typeface="DFKai-SB" panose="03000509000000000000" pitchFamily="65" charset="-120"/>
              </a:rPr>
              <a:t>能被管</a:t>
            </a:r>
            <a:r>
              <a:rPr lang="zh-TW" altLang="en-US" b="1" dirty="0" smtClean="0">
                <a:solidFill>
                  <a:schemeClr val="tx1"/>
                </a:solidFill>
                <a:latin typeface="Curlz MT" panose="04040404050702020202" pitchFamily="82" charset="0"/>
                <a:ea typeface="DFKai-SB" panose="03000509000000000000" pitchFamily="65" charset="-120"/>
              </a:rPr>
              <a:t>理</a:t>
            </a:r>
            <a:r>
              <a:rPr lang="en-US" altLang="zh-TW" b="1" dirty="0" smtClean="0">
                <a:solidFill>
                  <a:srgbClr val="7030A0"/>
                </a:solidFill>
                <a:latin typeface="Curlz MT" panose="04040404050702020202" pitchFamily="82" charset="0"/>
                <a:ea typeface="DFKai-SB" panose="03000509000000000000" pitchFamily="65" charset="-120"/>
              </a:rPr>
              <a:t>--</a:t>
            </a:r>
            <a:r>
              <a:rPr lang="zh-TW" altLang="en-US" b="1" dirty="0" smtClean="0">
                <a:solidFill>
                  <a:schemeClr val="tx1"/>
                </a:solidFill>
                <a:latin typeface="Curlz MT" panose="04040404050702020202" pitchFamily="82" charset="0"/>
                <a:ea typeface="DFKai-SB" panose="03000509000000000000" pitchFamily="65" charset="-120"/>
              </a:rPr>
              <a:t>能與別人團隊合作</a:t>
            </a:r>
            <a:r>
              <a:rPr lang="en-US" altLang="zh-TW" b="1" dirty="0" smtClean="0">
                <a:solidFill>
                  <a:schemeClr val="tx1"/>
                </a:solidFill>
                <a:latin typeface="Curlz MT" panose="04040404050702020202" pitchFamily="82" charset="0"/>
                <a:ea typeface="DFKai-SB" panose="03000509000000000000" pitchFamily="65" charset="-120"/>
              </a:rPr>
              <a:t>,</a:t>
            </a:r>
            <a:r>
              <a:rPr lang="zh-TW" altLang="en-US" b="1" dirty="0" smtClean="0">
                <a:solidFill>
                  <a:schemeClr val="tx1"/>
                </a:solidFill>
                <a:latin typeface="Curlz MT" panose="04040404050702020202" pitchFamily="82" charset="0"/>
                <a:ea typeface="DFKai-SB" panose="03000509000000000000" pitchFamily="65" charset="-120"/>
              </a:rPr>
              <a:t>包括與權柄人士合作</a:t>
            </a:r>
            <a:endParaRPr lang="en-US" altLang="zh-TW" b="1" dirty="0" smtClean="0">
              <a:solidFill>
                <a:schemeClr val="tx1"/>
              </a:solidFill>
              <a:latin typeface="DFKai-SB" panose="03000509000000000000" pitchFamily="65" charset="-120"/>
              <a:ea typeface="DFKai-SB" panose="03000509000000000000" pitchFamily="65" charset="-120"/>
            </a:endParaRPr>
          </a:p>
          <a:p>
            <a:pPr marL="0" lvl="1" algn="l">
              <a:lnSpc>
                <a:spcPts val="3500"/>
              </a:lnSpc>
            </a:pPr>
            <a:r>
              <a:rPr lang="zh-TW" altLang="en-US" b="1" dirty="0" smtClean="0">
                <a:solidFill>
                  <a:srgbClr val="7030A0"/>
                </a:solidFill>
                <a:latin typeface="DFKai-SB" panose="03000509000000000000" pitchFamily="65" charset="-120"/>
                <a:ea typeface="DFKai-SB" panose="03000509000000000000" pitchFamily="65" charset="-120"/>
              </a:rPr>
              <a:t>一個沒</a:t>
            </a:r>
            <a:r>
              <a:rPr lang="zh-TW" altLang="en-US" b="1" dirty="0">
                <a:solidFill>
                  <a:srgbClr val="7030A0"/>
                </a:solidFill>
                <a:latin typeface="DFKai-SB" panose="03000509000000000000" pitchFamily="65" charset="-120"/>
                <a:ea typeface="DFKai-SB" panose="03000509000000000000" pitchFamily="65" charset="-120"/>
              </a:rPr>
              <a:t>長</a:t>
            </a:r>
            <a:r>
              <a:rPr lang="zh-TW" altLang="en-US" b="1" dirty="0" smtClean="0">
                <a:solidFill>
                  <a:srgbClr val="7030A0"/>
                </a:solidFill>
                <a:latin typeface="DFKai-SB" panose="03000509000000000000" pitchFamily="65" charset="-120"/>
                <a:ea typeface="DFKai-SB" panose="03000509000000000000" pitchFamily="65" charset="-120"/>
              </a:rPr>
              <a:t>大的人，無法為自己的生命負</a:t>
            </a:r>
            <a:r>
              <a:rPr lang="zh-TW" altLang="en-US" b="1" dirty="0">
                <a:solidFill>
                  <a:srgbClr val="7030A0"/>
                </a:solidFill>
                <a:latin typeface="DFKai-SB" panose="03000509000000000000" pitchFamily="65" charset="-120"/>
                <a:ea typeface="DFKai-SB" panose="03000509000000000000" pitchFamily="65" charset="-120"/>
              </a:rPr>
              <a:t>責，無法承擔失敗，更明顯的記號就是「不喜歡被人管」，一直想翻身當「長官」，無法跟權威跟領導一起建立團隊，心態上會「</a:t>
            </a:r>
            <a:r>
              <a:rPr lang="zh-TW" altLang="en-US" b="1" dirty="0">
                <a:solidFill>
                  <a:srgbClr val="3333FF"/>
                </a:solidFill>
                <a:latin typeface="DFKai-SB" panose="03000509000000000000" pitchFamily="65" charset="-120"/>
                <a:ea typeface="DFKai-SB" panose="03000509000000000000" pitchFamily="65" charset="-120"/>
              </a:rPr>
              <a:t>非常想要證明自己</a:t>
            </a:r>
            <a:r>
              <a:rPr lang="zh-TW" altLang="en-US" b="1" dirty="0">
                <a:solidFill>
                  <a:srgbClr val="7030A0"/>
                </a:solidFill>
                <a:latin typeface="DFKai-SB" panose="03000509000000000000" pitchFamily="65" charset="-120"/>
                <a:ea typeface="DFKai-SB" panose="03000509000000000000" pitchFamily="65" charset="-120"/>
              </a:rPr>
              <a:t>」所</a:t>
            </a:r>
            <a:r>
              <a:rPr lang="zh-TW" altLang="en-US" b="1" dirty="0" smtClean="0">
                <a:solidFill>
                  <a:srgbClr val="7030A0"/>
                </a:solidFill>
                <a:latin typeface="DFKai-SB" panose="03000509000000000000" pitchFamily="65" charset="-120"/>
                <a:ea typeface="DFKai-SB" panose="03000509000000000000" pitchFamily="65" charset="-120"/>
              </a:rPr>
              <a:t>以喜歡爭競比較，</a:t>
            </a:r>
            <a:r>
              <a:rPr lang="zh-TW" altLang="en-US" b="1" dirty="0">
                <a:solidFill>
                  <a:srgbClr val="7030A0"/>
                </a:solidFill>
                <a:latin typeface="DFKai-SB" panose="03000509000000000000" pitchFamily="65" charset="-120"/>
                <a:ea typeface="DFKai-SB" panose="03000509000000000000" pitchFamily="65" charset="-120"/>
              </a:rPr>
              <a:t>但是卻不善於爭競，很容易「輸不起」。 </a:t>
            </a:r>
            <a:endParaRPr lang="en-US" b="1" dirty="0">
              <a:solidFill>
                <a:srgbClr val="7030A0"/>
              </a:solidFill>
              <a:latin typeface="DFKai-SB" panose="03000509000000000000" pitchFamily="65" charset="-120"/>
              <a:ea typeface="DFKai-SB" panose="03000509000000000000" pitchFamily="65" charset="-120"/>
            </a:endParaRPr>
          </a:p>
          <a:p>
            <a:pPr marL="0" lvl="1" algn="l">
              <a:lnSpc>
                <a:spcPts val="3500"/>
              </a:lnSpc>
            </a:pPr>
            <a:endParaRPr lang="en-US" altLang="zh-TW"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3</a:t>
            </a:fld>
            <a:endParaRPr lang="en-US" dirty="0"/>
          </a:p>
        </p:txBody>
      </p:sp>
    </p:spTree>
    <p:extLst>
      <p:ext uri="{BB962C8B-B14F-4D97-AF65-F5344CB8AC3E}">
        <p14:creationId xmlns:p14="http://schemas.microsoft.com/office/powerpoint/2010/main" val="1306340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761997"/>
          </a:xfrm>
        </p:spPr>
        <p:txBody>
          <a:bodyPr>
            <a:noAutofit/>
          </a:bodyPr>
          <a:lstStyle/>
          <a:p>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長大成</a:t>
            </a:r>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熟的成人特質</a:t>
            </a:r>
            <a:r>
              <a:rPr lang="en-US" altLang="zh-TW"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續</a:t>
            </a:r>
            <a:r>
              <a:rPr lang="en-US" altLang="zh-TW"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1"/>
          </a:xfrm>
        </p:spPr>
        <p:txBody>
          <a:bodyPr>
            <a:noAutofit/>
          </a:bodyPr>
          <a:lstStyle/>
          <a:p>
            <a:pPr algn="l">
              <a:lnSpc>
                <a:spcPts val="3300"/>
              </a:lnSpc>
            </a:pPr>
            <a:r>
              <a:rPr lang="en-US" altLang="zh-TW" sz="2400" b="1" dirty="0" smtClean="0">
                <a:solidFill>
                  <a:schemeClr val="tx1"/>
                </a:solidFill>
                <a:latin typeface="DFKai-SB" panose="03000509000000000000" pitchFamily="65" charset="-120"/>
                <a:ea typeface="DFKai-SB" panose="03000509000000000000" pitchFamily="65" charset="-120"/>
              </a:rPr>
              <a:t>2.</a:t>
            </a:r>
            <a:r>
              <a:rPr lang="zh-TW" altLang="en-US" sz="2400" b="1" dirty="0" smtClean="0">
                <a:solidFill>
                  <a:schemeClr val="tx1"/>
                </a:solidFill>
                <a:latin typeface="DFKai-SB" panose="03000509000000000000" pitchFamily="65" charset="-120"/>
                <a:ea typeface="DFKai-SB" panose="03000509000000000000" pitchFamily="65" charset="-120"/>
              </a:rPr>
              <a:t> 能管</a:t>
            </a:r>
            <a:r>
              <a:rPr lang="zh-TW" altLang="en-US" sz="2400" b="1" dirty="0">
                <a:solidFill>
                  <a:schemeClr val="tx1"/>
                </a:solidFill>
                <a:latin typeface="DFKai-SB" panose="03000509000000000000" pitchFamily="65" charset="-120"/>
                <a:ea typeface="DFKai-SB" panose="03000509000000000000" pitchFamily="65" charset="-120"/>
              </a:rPr>
              <a:t>理</a:t>
            </a:r>
            <a:r>
              <a:rPr lang="zh-TW" altLang="en-US" sz="2400" b="1" dirty="0" smtClean="0">
                <a:solidFill>
                  <a:schemeClr val="tx1"/>
                </a:solidFill>
                <a:latin typeface="DFKai-SB" panose="03000509000000000000" pitchFamily="65" charset="-120"/>
                <a:ea typeface="DFKai-SB" panose="03000509000000000000" pitchFamily="65" charset="-120"/>
              </a:rPr>
              <a:t>自</a:t>
            </a:r>
            <a:r>
              <a:rPr lang="zh-TW" altLang="en-US" sz="2400" b="1" dirty="0">
                <a:solidFill>
                  <a:schemeClr val="tx1"/>
                </a:solidFill>
                <a:latin typeface="DFKai-SB" panose="03000509000000000000" pitchFamily="65" charset="-120"/>
                <a:ea typeface="DFKai-SB" panose="03000509000000000000" pitchFamily="65" charset="-120"/>
              </a:rPr>
              <a:t>己的生</a:t>
            </a:r>
            <a:r>
              <a:rPr lang="zh-TW" altLang="en-US" sz="2400" b="1" dirty="0" smtClean="0">
                <a:solidFill>
                  <a:schemeClr val="tx1"/>
                </a:solidFill>
                <a:latin typeface="DFKai-SB" panose="03000509000000000000" pitchFamily="65" charset="-120"/>
                <a:ea typeface="DFKai-SB" panose="03000509000000000000" pitchFamily="65" charset="-120"/>
              </a:rPr>
              <a:t>活，承</a:t>
            </a:r>
            <a:r>
              <a:rPr lang="zh-TW" altLang="en-US" sz="2400" b="1" dirty="0">
                <a:solidFill>
                  <a:schemeClr val="tx1"/>
                </a:solidFill>
                <a:latin typeface="DFKai-SB" panose="03000509000000000000" pitchFamily="65" charset="-120"/>
                <a:ea typeface="DFKai-SB" panose="03000509000000000000" pitchFamily="65" charset="-120"/>
              </a:rPr>
              <a:t>擔成人生活的各樣責</a:t>
            </a:r>
            <a:r>
              <a:rPr lang="zh-TW" altLang="en-US" sz="2400" b="1" dirty="0" smtClean="0">
                <a:solidFill>
                  <a:schemeClr val="tx1"/>
                </a:solidFill>
                <a:latin typeface="DFKai-SB" panose="03000509000000000000" pitchFamily="65" charset="-120"/>
                <a:ea typeface="DFKai-SB" panose="03000509000000000000" pitchFamily="65" charset="-120"/>
              </a:rPr>
              <a:t>任</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3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掌握自己的生命，以成人的態度生活，能勝任成年</a:t>
            </a:r>
            <a:r>
              <a:rPr lang="zh-TW" altLang="en-US" sz="2400" b="1" dirty="0">
                <a:solidFill>
                  <a:schemeClr val="tx1"/>
                </a:solidFill>
                <a:latin typeface="DFKai-SB" panose="03000509000000000000" pitchFamily="65" charset="-120"/>
                <a:ea typeface="DFKai-SB" panose="03000509000000000000" pitchFamily="65" charset="-120"/>
              </a:rPr>
              <a:t>人的事</a:t>
            </a:r>
            <a:r>
              <a:rPr lang="zh-TW" altLang="en-US" sz="2400" b="1" dirty="0" smtClean="0">
                <a:solidFill>
                  <a:schemeClr val="tx1"/>
                </a:solidFill>
                <a:latin typeface="DFKai-SB" panose="03000509000000000000" pitchFamily="65" charset="-120"/>
                <a:ea typeface="DFKai-SB" panose="03000509000000000000" pitchFamily="65" charset="-120"/>
              </a:rPr>
              <a:t>情，</a:t>
            </a:r>
            <a:r>
              <a:rPr lang="zh-TW" altLang="en-US" sz="2400" b="1" dirty="0">
                <a:solidFill>
                  <a:schemeClr val="tx1"/>
                </a:solidFill>
                <a:latin typeface="DFKai-SB" panose="03000509000000000000" pitchFamily="65" charset="-120"/>
                <a:ea typeface="DFKai-SB" panose="03000509000000000000" pitchFamily="65" charset="-120"/>
              </a:rPr>
              <a:t>包</a:t>
            </a:r>
            <a:r>
              <a:rPr lang="zh-TW" altLang="en-US" sz="2400" b="1" dirty="0" smtClean="0">
                <a:solidFill>
                  <a:schemeClr val="tx1"/>
                </a:solidFill>
                <a:latin typeface="DFKai-SB" panose="03000509000000000000" pitchFamily="65" charset="-120"/>
                <a:ea typeface="DFKai-SB" panose="03000509000000000000" pitchFamily="65" charset="-120"/>
              </a:rPr>
              <a:t>括具</a:t>
            </a:r>
            <a:r>
              <a:rPr lang="zh-TW" altLang="en-US" sz="2400" b="1" dirty="0">
                <a:solidFill>
                  <a:schemeClr val="tx1"/>
                </a:solidFill>
                <a:latin typeface="DFKai-SB" panose="03000509000000000000" pitchFamily="65" charset="-120"/>
                <a:ea typeface="DFKai-SB" panose="03000509000000000000" pitchFamily="65" charset="-120"/>
              </a:rPr>
              <a:t>備</a:t>
            </a:r>
            <a:r>
              <a:rPr lang="zh-TW" altLang="en-US" sz="2400" b="1" dirty="0" smtClean="0">
                <a:solidFill>
                  <a:schemeClr val="tx1"/>
                </a:solidFill>
                <a:latin typeface="DFKai-SB" panose="03000509000000000000" pitchFamily="65" charset="-120"/>
                <a:ea typeface="DFKai-SB" panose="03000509000000000000" pitchFamily="65" charset="-120"/>
              </a:rPr>
              <a:t>某種技能發</a:t>
            </a:r>
            <a:r>
              <a:rPr lang="zh-TW" altLang="en-US" sz="2400" b="1" dirty="0">
                <a:solidFill>
                  <a:schemeClr val="tx1"/>
                </a:solidFill>
                <a:latin typeface="DFKai-SB" panose="03000509000000000000" pitchFamily="65" charset="-120"/>
                <a:ea typeface="DFKai-SB" panose="03000509000000000000" pitchFamily="65" charset="-120"/>
              </a:rPr>
              <a:t>展事</a:t>
            </a:r>
            <a:r>
              <a:rPr lang="zh-TW" altLang="en-US" sz="2400" b="1" dirty="0" smtClean="0">
                <a:solidFill>
                  <a:schemeClr val="tx1"/>
                </a:solidFill>
                <a:latin typeface="DFKai-SB" panose="03000509000000000000" pitchFamily="65" charset="-120"/>
                <a:ea typeface="DFKai-SB" panose="03000509000000000000" pitchFamily="65" charset="-120"/>
              </a:rPr>
              <a:t>業</a:t>
            </a:r>
            <a:r>
              <a:rPr lang="en-US" altLang="zh-TW" sz="2400" b="1" dirty="0" smtClean="0">
                <a:solidFill>
                  <a:schemeClr val="tx1"/>
                </a:solidFill>
                <a:latin typeface="DFKai-SB" panose="03000509000000000000" pitchFamily="65" charset="-120"/>
                <a:ea typeface="DFKai-SB" panose="03000509000000000000" pitchFamily="65" charset="-120"/>
              </a:rPr>
              <a:t>(</a:t>
            </a:r>
            <a:r>
              <a:rPr lang="en-US" altLang="zh-TW" sz="2400"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develop career</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、與人建</a:t>
            </a:r>
            <a:r>
              <a:rPr lang="zh-TW" altLang="en-US" sz="2400" b="1" dirty="0">
                <a:solidFill>
                  <a:schemeClr val="tx1"/>
                </a:solidFill>
                <a:latin typeface="DFKai-SB" panose="03000509000000000000" pitchFamily="65" charset="-120"/>
                <a:ea typeface="DFKai-SB" panose="03000509000000000000" pitchFamily="65" charset="-120"/>
              </a:rPr>
              <a:t>立相互的友</a:t>
            </a:r>
            <a:r>
              <a:rPr lang="zh-TW" altLang="en-US" sz="2400" b="1" dirty="0" smtClean="0">
                <a:solidFill>
                  <a:schemeClr val="tx1"/>
                </a:solidFill>
                <a:latin typeface="DFKai-SB" panose="03000509000000000000" pitchFamily="65" charset="-120"/>
                <a:ea typeface="DFKai-SB" panose="03000509000000000000" pitchFamily="65" charset="-120"/>
              </a:rPr>
              <a:t>誼</a:t>
            </a:r>
            <a:r>
              <a:rPr lang="en-US" altLang="zh-TW" sz="2400" b="1" dirty="0" smtClean="0">
                <a:solidFill>
                  <a:schemeClr val="tx1"/>
                </a:solidFill>
                <a:latin typeface="DFKai-SB" panose="03000509000000000000" pitchFamily="65" charset="-120"/>
                <a:ea typeface="DFKai-SB" panose="03000509000000000000" pitchFamily="65" charset="-120"/>
              </a:rPr>
              <a:t>(</a:t>
            </a:r>
            <a:r>
              <a:rPr lang="en-US" altLang="zh-TW" sz="2400"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establish mutual friendships</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、與其</a:t>
            </a:r>
            <a:r>
              <a:rPr lang="zh-TW" altLang="en-US" sz="2400" b="1" dirty="0">
                <a:solidFill>
                  <a:schemeClr val="tx1"/>
                </a:solidFill>
                <a:latin typeface="DFKai-SB" panose="03000509000000000000" pitchFamily="65" charset="-120"/>
                <a:ea typeface="DFKai-SB" panose="03000509000000000000" pitchFamily="65" charset="-120"/>
              </a:rPr>
              <a:t>他成年</a:t>
            </a:r>
            <a:r>
              <a:rPr lang="zh-TW" altLang="en-US" sz="2400" b="1" dirty="0" smtClean="0">
                <a:solidFill>
                  <a:schemeClr val="tx1"/>
                </a:solidFill>
                <a:latin typeface="DFKai-SB" panose="03000509000000000000" pitchFamily="65" charset="-120"/>
                <a:ea typeface="DFKai-SB" panose="03000509000000000000" pitchFamily="65" charset="-120"/>
              </a:rPr>
              <a:t>人</a:t>
            </a:r>
            <a:r>
              <a:rPr lang="zh-TW" altLang="en-US" sz="2400" b="1" dirty="0">
                <a:solidFill>
                  <a:schemeClr val="tx1"/>
                </a:solidFill>
                <a:latin typeface="DFKai-SB" panose="03000509000000000000" pitchFamily="65" charset="-120"/>
                <a:ea typeface="DFKai-SB" panose="03000509000000000000" pitchFamily="65" charset="-120"/>
              </a:rPr>
              <a:t>平起平</a:t>
            </a:r>
            <a:r>
              <a:rPr lang="zh-TW" altLang="en-US" sz="2400" b="1" dirty="0" smtClean="0">
                <a:solidFill>
                  <a:schemeClr val="tx1"/>
                </a:solidFill>
                <a:latin typeface="DFKai-SB" panose="03000509000000000000" pitchFamily="65" charset="-120"/>
                <a:ea typeface="DFKai-SB" panose="03000509000000000000" pitchFamily="65" charset="-120"/>
              </a:rPr>
              <a:t>坐 </a:t>
            </a:r>
            <a:r>
              <a:rPr lang="en-US" altLang="zh-TW" sz="2400" b="1" dirty="0" smtClean="0">
                <a:solidFill>
                  <a:schemeClr val="tx1"/>
                </a:solidFill>
                <a:latin typeface="DFKai-SB" panose="03000509000000000000" pitchFamily="65" charset="-120"/>
                <a:ea typeface="DFKai-SB" panose="03000509000000000000" pitchFamily="65" charset="-120"/>
              </a:rPr>
              <a:t>(</a:t>
            </a:r>
            <a:r>
              <a:rPr lang="en-US" altLang="zh-TW" sz="2400"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treat other adults as peer</a:t>
            </a:r>
            <a:r>
              <a:rPr lang="en-US" altLang="zh-TW" sz="2400" b="1" dirty="0" smtClean="0">
                <a:solidFill>
                  <a:schemeClr val="tx1"/>
                </a:solidFill>
                <a:latin typeface="DFKai-SB" panose="03000509000000000000" pitchFamily="65" charset="-120"/>
                <a:ea typeface="DFKai-SB" panose="03000509000000000000" pitchFamily="65" charset="-120"/>
              </a:rPr>
              <a:t>).</a:t>
            </a:r>
          </a:p>
          <a:p>
            <a:pPr marL="800100" lvl="1" indent="-342900" algn="l">
              <a:lnSpc>
                <a:spcPts val="33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有獨立思考的能力</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對事情有自己的看法並自</a:t>
            </a:r>
            <a:r>
              <a:rPr lang="zh-TW" altLang="en-US" sz="2400" b="1" dirty="0">
                <a:solidFill>
                  <a:schemeClr val="tx1"/>
                </a:solidFill>
                <a:latin typeface="DFKai-SB" panose="03000509000000000000" pitchFamily="65" charset="-120"/>
                <a:ea typeface="DFKai-SB" panose="03000509000000000000" pitchFamily="65" charset="-120"/>
              </a:rPr>
              <a:t>由的表達自己的意</a:t>
            </a:r>
            <a:r>
              <a:rPr lang="zh-TW" altLang="en-US" sz="2400" b="1" dirty="0" smtClean="0">
                <a:solidFill>
                  <a:schemeClr val="tx1"/>
                </a:solidFill>
                <a:latin typeface="DFKai-SB" panose="03000509000000000000" pitchFamily="65" charset="-120"/>
                <a:ea typeface="DFKai-SB" panose="03000509000000000000" pitchFamily="65" charset="-120"/>
              </a:rPr>
              <a:t>見</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3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委身於配偶並建立平等的關係，享受與配偶的性關係</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457200" indent="-457200" algn="l">
              <a:lnSpc>
                <a:spcPts val="33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沙拉</a:t>
            </a:r>
            <a:r>
              <a:rPr lang="en-US" altLang="zh-TW" sz="2400" b="1" dirty="0" smtClean="0">
                <a:solidFill>
                  <a:schemeClr val="tx1"/>
                </a:solidFill>
                <a:latin typeface="DFKai-SB" panose="03000509000000000000" pitchFamily="65" charset="-120"/>
                <a:ea typeface="DFKai-SB" panose="03000509000000000000" pitchFamily="65" charset="-120"/>
              </a:rPr>
              <a:t>(Sara)</a:t>
            </a:r>
            <a:r>
              <a:rPr lang="zh-TW" altLang="en-US" sz="2400" b="1" dirty="0" smtClean="0">
                <a:solidFill>
                  <a:schemeClr val="tx1"/>
                </a:solidFill>
                <a:latin typeface="DFKai-SB" panose="03000509000000000000" pitchFamily="65" charset="-120"/>
                <a:ea typeface="DFKai-SB" panose="03000509000000000000" pitchFamily="65" charset="-120"/>
              </a:rPr>
              <a:t>的例子</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一個沒有長大成</a:t>
            </a:r>
            <a:r>
              <a:rPr lang="zh-TW" altLang="en-US" sz="2400" b="1" dirty="0">
                <a:solidFill>
                  <a:schemeClr val="tx1"/>
                </a:solidFill>
                <a:latin typeface="DFKai-SB" panose="03000509000000000000" pitchFamily="65" charset="-120"/>
                <a:ea typeface="DFKai-SB" panose="03000509000000000000" pitchFamily="65" charset="-120"/>
              </a:rPr>
              <a:t>熟</a:t>
            </a:r>
            <a:r>
              <a:rPr lang="zh-TW" altLang="en-US" sz="2400" b="1" dirty="0" smtClean="0">
                <a:solidFill>
                  <a:schemeClr val="tx1"/>
                </a:solidFill>
                <a:latin typeface="DFKai-SB" panose="03000509000000000000" pitchFamily="65" charset="-120"/>
                <a:ea typeface="DFKai-SB" panose="03000509000000000000" pitchFamily="65" charset="-120"/>
              </a:rPr>
              <a:t>的成人</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3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沙</a:t>
            </a:r>
            <a:r>
              <a:rPr lang="zh-TW" altLang="en-US" sz="2400" b="1" dirty="0">
                <a:solidFill>
                  <a:schemeClr val="tx1"/>
                </a:solidFill>
                <a:latin typeface="DFKai-SB" panose="03000509000000000000" pitchFamily="65" charset="-120"/>
                <a:ea typeface="DFKai-SB" panose="03000509000000000000" pitchFamily="65" charset="-120"/>
              </a:rPr>
              <a:t>拉</a:t>
            </a:r>
            <a:r>
              <a:rPr lang="zh-TW" altLang="en-US" sz="2400" b="1" dirty="0" smtClean="0">
                <a:solidFill>
                  <a:schemeClr val="tx1"/>
                </a:solidFill>
                <a:latin typeface="DFKai-SB" panose="03000509000000000000" pitchFamily="65" charset="-120"/>
                <a:ea typeface="DFKai-SB" panose="03000509000000000000" pitchFamily="65" charset="-120"/>
              </a:rPr>
              <a:t>常</a:t>
            </a:r>
            <a:r>
              <a:rPr lang="zh-TW" altLang="en-US" sz="2400" b="1" dirty="0">
                <a:solidFill>
                  <a:schemeClr val="tx1"/>
                </a:solidFill>
                <a:latin typeface="DFKai-SB" panose="03000509000000000000" pitchFamily="65" charset="-120"/>
                <a:ea typeface="DFKai-SB" panose="03000509000000000000" pitchFamily="65" charset="-120"/>
              </a:rPr>
              <a:t>在警戒狀</a:t>
            </a:r>
            <a:r>
              <a:rPr lang="zh-TW" altLang="en-US" sz="2400" b="1" dirty="0" smtClean="0">
                <a:solidFill>
                  <a:schemeClr val="tx1"/>
                </a:solidFill>
                <a:latin typeface="DFKai-SB" panose="03000509000000000000" pitchFamily="65" charset="-120"/>
                <a:ea typeface="DFKai-SB" panose="03000509000000000000" pitchFamily="65" charset="-120"/>
              </a:rPr>
              <a:t>態，像小孩活在大人的世界，做</a:t>
            </a:r>
            <a:r>
              <a:rPr lang="zh-TW" altLang="en-US" sz="2400" b="1" dirty="0">
                <a:solidFill>
                  <a:schemeClr val="tx1"/>
                </a:solidFill>
                <a:latin typeface="DFKai-SB" panose="03000509000000000000" pitchFamily="65" charset="-120"/>
                <a:ea typeface="DFKai-SB" panose="03000509000000000000" pitchFamily="65" charset="-120"/>
              </a:rPr>
              <a:t>任何事都要得到別人的認</a:t>
            </a:r>
            <a:r>
              <a:rPr lang="zh-TW" altLang="en-US" sz="2400" b="1" dirty="0" smtClean="0">
                <a:solidFill>
                  <a:schemeClr val="tx1"/>
                </a:solidFill>
                <a:latin typeface="DFKai-SB" panose="03000509000000000000" pitchFamily="65" charset="-120"/>
                <a:ea typeface="DFKai-SB" panose="03000509000000000000" pitchFamily="65" charset="-120"/>
              </a:rPr>
              <a:t>可，否則就有罪惡感</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活在別人的支配中而承受很多焦慮</a:t>
            </a:r>
            <a:endParaRPr lang="en-US" altLang="zh-TW" sz="2400" b="1" dirty="0">
              <a:solidFill>
                <a:schemeClr val="tx1"/>
              </a:solidFill>
              <a:latin typeface="DFKai-SB" panose="03000509000000000000" pitchFamily="65" charset="-120"/>
              <a:ea typeface="DFKai-SB" panose="03000509000000000000" pitchFamily="65" charset="-120"/>
            </a:endParaRPr>
          </a:p>
          <a:p>
            <a:pPr marL="800100" lvl="1" indent="-342900" algn="l">
              <a:lnSpc>
                <a:spcPts val="3300"/>
              </a:lnSpc>
              <a:buFontTx/>
              <a:buChar char="-"/>
            </a:pPr>
            <a:r>
              <a:rPr lang="zh-TW" altLang="en-US" sz="2400" b="1" dirty="0">
                <a:solidFill>
                  <a:schemeClr val="tx1"/>
                </a:solidFill>
                <a:latin typeface="DFKai-SB" panose="03000509000000000000" pitchFamily="65" charset="-120"/>
                <a:ea typeface="DFKai-SB" panose="03000509000000000000" pitchFamily="65" charset="-120"/>
              </a:rPr>
              <a:t>她</a:t>
            </a:r>
            <a:r>
              <a:rPr lang="zh-TW" altLang="en-US" sz="2400" b="1" dirty="0" smtClean="0">
                <a:solidFill>
                  <a:schemeClr val="tx1"/>
                </a:solidFill>
                <a:latin typeface="DFKai-SB" panose="03000509000000000000" pitchFamily="65" charset="-120"/>
                <a:ea typeface="DFKai-SB" panose="03000509000000000000" pitchFamily="65" charset="-120"/>
              </a:rPr>
              <a:t>無法享受與其他成人的關係，在所有的人際關係中都失敗</a:t>
            </a:r>
            <a:r>
              <a:rPr lang="en-US" altLang="zh-TW" sz="2400" b="1" dirty="0" smtClean="0">
                <a:solidFill>
                  <a:schemeClr val="tx1"/>
                </a:solidFill>
                <a:latin typeface="DFKai-SB" panose="03000509000000000000" pitchFamily="65" charset="-120"/>
                <a:ea typeface="DFKai-SB" panose="03000509000000000000" pitchFamily="65" charset="-120"/>
              </a:rPr>
              <a:t>.</a:t>
            </a:r>
          </a:p>
          <a:p>
            <a:pPr lvl="1" algn="l">
              <a:lnSpc>
                <a:spcPts val="3300"/>
              </a:lnSpc>
            </a:pPr>
            <a:endParaRPr lang="en-US" altLang="zh-TW" sz="24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39200" y="6019800"/>
            <a:ext cx="304800" cy="365125"/>
          </a:xfrm>
        </p:spPr>
        <p:txBody>
          <a:bodyPr/>
          <a:lstStyle/>
          <a:p>
            <a:pPr algn="l"/>
            <a:fld id="{69C4CFD8-F662-4A36-AA27-12DE1FA08638}" type="slidenum">
              <a:rPr lang="en-US" smtClean="0"/>
              <a:pPr algn="l"/>
              <a:t>4</a:t>
            </a:fld>
            <a:endParaRPr lang="en-US" dirty="0"/>
          </a:p>
        </p:txBody>
      </p:sp>
    </p:spTree>
    <p:extLst>
      <p:ext uri="{BB962C8B-B14F-4D97-AF65-F5344CB8AC3E}">
        <p14:creationId xmlns:p14="http://schemas.microsoft.com/office/powerpoint/2010/main" val="4159996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609597"/>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權柄的聖經基礎</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09600"/>
            <a:ext cx="9144000" cy="6248401"/>
          </a:xfrm>
        </p:spPr>
        <p:txBody>
          <a:bodyPr>
            <a:noAutofit/>
          </a:bodyPr>
          <a:lstStyle/>
          <a:p>
            <a:pPr marL="457200" indent="-457200" algn="l">
              <a:lnSpc>
                <a:spcPts val="3000"/>
              </a:lnSpc>
              <a:buAutoNum type="arabicPeriod"/>
            </a:pPr>
            <a:r>
              <a:rPr lang="zh-TW" altLang="en-US" sz="2400" b="1" dirty="0" smtClean="0">
                <a:solidFill>
                  <a:schemeClr val="tx1"/>
                </a:solidFill>
                <a:latin typeface="DFKai-SB" panose="03000509000000000000" pitchFamily="65" charset="-120"/>
                <a:ea typeface="DFKai-SB" panose="03000509000000000000" pitchFamily="65" charset="-120"/>
              </a:rPr>
              <a:t>起初神創造天地，並</a:t>
            </a:r>
            <a:r>
              <a:rPr lang="zh-TW" altLang="en-US" sz="2400" b="1" dirty="0">
                <a:solidFill>
                  <a:schemeClr val="tx1"/>
                </a:solidFill>
                <a:latin typeface="DFKai-SB" panose="03000509000000000000" pitchFamily="65" charset="-120"/>
                <a:ea typeface="DFKai-SB" panose="03000509000000000000" pitchFamily="65" charset="-120"/>
              </a:rPr>
              <a:t>把它託付給人類來管理和統</a:t>
            </a:r>
            <a:r>
              <a:rPr lang="zh-TW" altLang="en-US" sz="2400" b="1" dirty="0" smtClean="0">
                <a:solidFill>
                  <a:schemeClr val="tx1"/>
                </a:solidFill>
                <a:latin typeface="DFKai-SB" panose="03000509000000000000" pitchFamily="65" charset="-120"/>
                <a:ea typeface="DFKai-SB" panose="03000509000000000000" pitchFamily="65" charset="-120"/>
              </a:rPr>
              <a:t>治</a:t>
            </a: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3000"/>
              </a:lnSpc>
            </a:pPr>
            <a:r>
              <a:rPr lang="zh-TW" altLang="en-US" sz="2400" b="1" dirty="0" smtClean="0">
                <a:solidFill>
                  <a:schemeClr val="tx1"/>
                </a:solidFill>
                <a:latin typeface="DFKai-SB" panose="03000509000000000000" pitchFamily="65" charset="-120"/>
                <a:ea typeface="DFKai-SB" panose="03000509000000000000" pitchFamily="65" charset="-120"/>
              </a:rPr>
              <a:t>  （</a:t>
            </a:r>
            <a:r>
              <a:rPr lang="en-US" altLang="zh-TW" sz="2400" b="1" dirty="0" smtClean="0">
                <a:solidFill>
                  <a:schemeClr val="tx1"/>
                </a:solidFill>
                <a:latin typeface="DFKai-SB" panose="03000509000000000000" pitchFamily="65" charset="-120"/>
                <a:ea typeface="DFKai-SB" panose="03000509000000000000" pitchFamily="65" charset="-120"/>
              </a:rPr>
              <a:t>Gen</a:t>
            </a:r>
            <a:r>
              <a:rPr lang="zh-TW" altLang="en-US" sz="2400" b="1" dirty="0" smtClean="0">
                <a:solidFill>
                  <a:schemeClr val="tx1"/>
                </a:solidFill>
                <a:latin typeface="DFKai-SB" panose="03000509000000000000" pitchFamily="65" charset="-120"/>
                <a:ea typeface="DFKai-SB" panose="03000509000000000000" pitchFamily="65" charset="-120"/>
              </a:rPr>
              <a:t>創</a:t>
            </a:r>
            <a:r>
              <a:rPr lang="en-US" sz="2400" b="1" dirty="0" smtClean="0">
                <a:solidFill>
                  <a:schemeClr val="tx1"/>
                </a:solidFill>
                <a:latin typeface="DFKai-SB" panose="03000509000000000000" pitchFamily="65" charset="-120"/>
                <a:ea typeface="DFKai-SB" panose="03000509000000000000" pitchFamily="65" charset="-120"/>
              </a:rPr>
              <a:t>1:26</a:t>
            </a:r>
            <a:r>
              <a:rPr lang="zh-TW" altLang="en-US" sz="2400" b="1" dirty="0" smtClean="0">
                <a:solidFill>
                  <a:schemeClr val="tx1"/>
                </a:solidFill>
                <a:latin typeface="DFKai-SB" panose="03000509000000000000" pitchFamily="65" charset="-120"/>
                <a:ea typeface="DFKai-SB" panose="03000509000000000000" pitchFamily="65" charset="-120"/>
              </a:rPr>
              <a:t>、</a:t>
            </a:r>
            <a:r>
              <a:rPr lang="en-US" sz="2400" b="1" dirty="0" smtClean="0">
                <a:solidFill>
                  <a:schemeClr val="tx1"/>
                </a:solidFill>
                <a:latin typeface="DFKai-SB" panose="03000509000000000000" pitchFamily="65" charset="-120"/>
                <a:ea typeface="DFKai-SB" panose="03000509000000000000" pitchFamily="65" charset="-120"/>
              </a:rPr>
              <a:t>28</a:t>
            </a:r>
            <a:r>
              <a:rPr lang="zh-TW" altLang="en-US" sz="2400" b="1" dirty="0">
                <a:solidFill>
                  <a:schemeClr val="tx1"/>
                </a:solidFill>
                <a:latin typeface="DFKai-SB" panose="03000509000000000000" pitchFamily="65" charset="-120"/>
                <a:ea typeface="DFKai-SB" panose="03000509000000000000" pitchFamily="65" charset="-120"/>
              </a:rPr>
              <a:t>、</a:t>
            </a:r>
            <a:r>
              <a:rPr lang="en-US" sz="2400" b="1" dirty="0" smtClean="0">
                <a:solidFill>
                  <a:schemeClr val="tx1"/>
                </a:solidFill>
                <a:latin typeface="DFKai-SB" panose="03000509000000000000" pitchFamily="65" charset="-120"/>
                <a:ea typeface="DFKai-SB" panose="03000509000000000000" pitchFamily="65" charset="-120"/>
              </a:rPr>
              <a:t>2:19</a:t>
            </a:r>
            <a:r>
              <a:rPr lang="zh-TW" altLang="en-US" sz="2400" dirty="0"/>
              <a:t> </a:t>
            </a:r>
            <a:r>
              <a:rPr lang="zh-TW" altLang="en-US" sz="2400" b="1" dirty="0" smtClean="0">
                <a:solidFill>
                  <a:schemeClr val="tx1"/>
                </a:solidFill>
                <a:latin typeface="DFKai-SB" panose="03000509000000000000" pitchFamily="65" charset="-120"/>
                <a:ea typeface="DFKai-SB" panose="03000509000000000000" pitchFamily="65" charset="-120"/>
              </a:rPr>
              <a:t>）</a:t>
            </a:r>
            <a:r>
              <a:rPr lang="en-US" altLang="zh-TW" sz="2400" b="1" dirty="0" smtClean="0">
                <a:solidFill>
                  <a:schemeClr val="tx1"/>
                </a:solidFill>
                <a:latin typeface="DFKai-SB" panose="03000509000000000000" pitchFamily="65" charset="-120"/>
                <a:ea typeface="DFKai-SB" panose="03000509000000000000" pitchFamily="65" charset="-120"/>
              </a:rPr>
              <a:t>          </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0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人得到這</a:t>
            </a:r>
            <a:r>
              <a:rPr lang="zh-TW" altLang="en-US" sz="2400" b="1" dirty="0">
                <a:solidFill>
                  <a:schemeClr val="tx1"/>
                </a:solidFill>
                <a:latin typeface="DFKai-SB" panose="03000509000000000000" pitchFamily="65" charset="-120"/>
                <a:ea typeface="DFKai-SB" panose="03000509000000000000" pitchFamily="65" charset="-120"/>
              </a:rPr>
              <a:t>種崇高</a:t>
            </a:r>
            <a:r>
              <a:rPr lang="zh-TW" altLang="en-US" sz="2400" b="1" dirty="0" smtClean="0">
                <a:solidFill>
                  <a:schemeClr val="tx1"/>
                </a:solidFill>
                <a:latin typeface="DFKai-SB" panose="03000509000000000000" pitchFamily="65" charset="-120"/>
                <a:ea typeface="DFKai-SB" panose="03000509000000000000" pitchFamily="65" charset="-120"/>
              </a:rPr>
              <a:t>權柄地</a:t>
            </a:r>
            <a:r>
              <a:rPr lang="zh-TW" altLang="en-US" sz="2400" b="1" dirty="0">
                <a:solidFill>
                  <a:schemeClr val="tx1"/>
                </a:solidFill>
                <a:latin typeface="DFKai-SB" panose="03000509000000000000" pitchFamily="65" charset="-120"/>
                <a:ea typeface="DFKai-SB" panose="03000509000000000000" pitchFamily="65" charset="-120"/>
              </a:rPr>
              <a:t>位的一個條件是</a:t>
            </a:r>
            <a:r>
              <a:rPr lang="zh-TW" altLang="en-US" sz="2400" b="1" dirty="0">
                <a:solidFill>
                  <a:srgbClr val="3333FF"/>
                </a:solidFill>
                <a:latin typeface="DFKai-SB" panose="03000509000000000000" pitchFamily="65" charset="-120"/>
                <a:ea typeface="DFKai-SB" panose="03000509000000000000" pitchFamily="65" charset="-120"/>
              </a:rPr>
              <a:t>服從更高的</a:t>
            </a:r>
            <a:r>
              <a:rPr lang="zh-TW" altLang="en-US" sz="2400" b="1" dirty="0" smtClean="0">
                <a:solidFill>
                  <a:srgbClr val="3333FF"/>
                </a:solidFill>
                <a:latin typeface="DFKai-SB" panose="03000509000000000000" pitchFamily="65" charset="-120"/>
                <a:ea typeface="DFKai-SB" panose="03000509000000000000" pitchFamily="65" charset="-120"/>
              </a:rPr>
              <a:t>權柄</a:t>
            </a:r>
            <a:r>
              <a:rPr lang="zh-TW" altLang="en-US" sz="2400" b="1" dirty="0" smtClean="0">
                <a:solidFill>
                  <a:schemeClr val="tx1"/>
                </a:solidFill>
                <a:latin typeface="DFKai-SB" panose="03000509000000000000" pitchFamily="65" charset="-120"/>
                <a:ea typeface="DFKai-SB" panose="03000509000000000000" pitchFamily="65" charset="-120"/>
              </a:rPr>
              <a:t>：上</a:t>
            </a:r>
            <a:r>
              <a:rPr lang="zh-TW" altLang="en-US" sz="2400" b="1" dirty="0" smtClean="0">
                <a:solidFill>
                  <a:schemeClr val="tx1"/>
                </a:solidFill>
                <a:latin typeface="DFKai-SB" panose="03000509000000000000" pitchFamily="65" charset="-120"/>
                <a:ea typeface="DFKai-SB" panose="03000509000000000000" pitchFamily="65" charset="-120"/>
              </a:rPr>
              <a:t>帝（</a:t>
            </a:r>
            <a:r>
              <a:rPr lang="zh-TW" altLang="en-US" sz="2400" b="1" dirty="0" smtClean="0">
                <a:solidFill>
                  <a:schemeClr val="tx1"/>
                </a:solidFill>
                <a:latin typeface="DFKai-SB" panose="03000509000000000000" pitchFamily="65" charset="-120"/>
                <a:ea typeface="DFKai-SB" panose="03000509000000000000" pitchFamily="65" charset="-120"/>
              </a:rPr>
              <a:t>創</a:t>
            </a:r>
            <a:r>
              <a:rPr lang="en-US" sz="2400" b="1" dirty="0" smtClean="0">
                <a:solidFill>
                  <a:schemeClr val="tx1"/>
                </a:solidFill>
                <a:latin typeface="DFKai-SB" panose="03000509000000000000" pitchFamily="65" charset="-120"/>
                <a:ea typeface="DFKai-SB" panose="03000509000000000000" pitchFamily="65" charset="-120"/>
              </a:rPr>
              <a:t>2:17</a:t>
            </a:r>
            <a:r>
              <a:rPr lang="zh-TW" altLang="en-US" sz="2400" b="1" dirty="0" smtClean="0">
                <a:solidFill>
                  <a:schemeClr val="tx1"/>
                </a:solidFill>
                <a:latin typeface="DFKai-SB" panose="03000509000000000000" pitchFamily="65" charset="-120"/>
                <a:ea typeface="DFKai-SB" panose="03000509000000000000" pitchFamily="65" charset="-120"/>
              </a:rPr>
              <a:t>）</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000"/>
              </a:lnSpc>
              <a:buFontTx/>
              <a:buChar char="-"/>
            </a:pPr>
            <a:r>
              <a:rPr lang="zh-TW" altLang="en-US" sz="2400" b="1" dirty="0">
                <a:solidFill>
                  <a:schemeClr val="tx1"/>
                </a:solidFill>
                <a:latin typeface="DFKai-SB" panose="03000509000000000000" pitchFamily="65" charset="-120"/>
                <a:ea typeface="DFKai-SB" panose="03000509000000000000" pitchFamily="65" charset="-120"/>
              </a:rPr>
              <a:t>上帝賦予人類自</a:t>
            </a:r>
            <a:r>
              <a:rPr lang="zh-TW" altLang="en-US" sz="2400" b="1" dirty="0" smtClean="0">
                <a:solidFill>
                  <a:schemeClr val="tx1"/>
                </a:solidFill>
                <a:latin typeface="DFKai-SB" panose="03000509000000000000" pitchFamily="65" charset="-120"/>
                <a:ea typeface="DFKai-SB" panose="03000509000000000000" pitchFamily="65" charset="-120"/>
              </a:rPr>
              <a:t>由</a:t>
            </a:r>
            <a:r>
              <a:rPr lang="zh-TW" altLang="en-US" sz="2400" b="1" dirty="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在神給的範圍內，運用權柄管理他所託給我們的萬物</a:t>
            </a:r>
            <a:r>
              <a:rPr lang="zh-TW" altLang="en-US" sz="2400" dirty="0" smtClean="0">
                <a:solidFill>
                  <a:schemeClr val="tx1"/>
                </a:solidFill>
                <a:latin typeface="DFKai-SB" panose="03000509000000000000" pitchFamily="65" charset="-120"/>
                <a:ea typeface="DFKai-SB" panose="03000509000000000000" pitchFamily="65" charset="-120"/>
              </a:rPr>
              <a:t>並</a:t>
            </a:r>
            <a:r>
              <a:rPr lang="zh-TW" altLang="en-US" sz="2400" b="1" dirty="0" smtClean="0">
                <a:solidFill>
                  <a:schemeClr val="tx1"/>
                </a:solidFill>
                <a:latin typeface="DFKai-SB" panose="03000509000000000000" pitchFamily="65" charset="-120"/>
                <a:ea typeface="DFKai-SB" panose="03000509000000000000" pitchFamily="65" charset="-120"/>
              </a:rPr>
              <a:t>承擔真</a:t>
            </a:r>
            <a:r>
              <a:rPr lang="zh-TW" altLang="en-US" sz="2400" b="1" dirty="0">
                <a:solidFill>
                  <a:schemeClr val="tx1"/>
                </a:solidFill>
                <a:latin typeface="DFKai-SB" panose="03000509000000000000" pitchFamily="65" charset="-120"/>
                <a:ea typeface="DFKai-SB" panose="03000509000000000000" pitchFamily="65" charset="-120"/>
              </a:rPr>
              <a:t>正的後果</a:t>
            </a:r>
            <a:r>
              <a:rPr lang="zh-TW" altLang="en-US" sz="2400" b="1" dirty="0" smtClean="0">
                <a:solidFill>
                  <a:schemeClr val="tx1"/>
                </a:solidFill>
                <a:latin typeface="DFKai-SB" panose="03000509000000000000" pitchFamily="65" charset="-120"/>
                <a:ea typeface="DFKai-SB" panose="03000509000000000000" pitchFamily="65" charset="-120"/>
              </a:rPr>
              <a:t>。</a:t>
            </a:r>
            <a:r>
              <a:rPr lang="en-US" altLang="zh-TW" sz="2400"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a:t>
            </a:r>
            <a:r>
              <a:rPr lang="en-US" sz="2400" b="1" dirty="0">
                <a:solidFill>
                  <a:schemeClr val="tx1"/>
                </a:solidFill>
                <a:latin typeface="Calibri Light" panose="020F0302020204030204" pitchFamily="34" charset="0"/>
                <a:ea typeface="DFKai-SB" panose="03000509000000000000" pitchFamily="65" charset="-120"/>
                <a:cs typeface="Calibri Light" panose="020F0302020204030204" pitchFamily="34" charset="0"/>
              </a:rPr>
              <a:t>God gave humankind freedom to  be a real authority over creation, with real responsibility and real consequences</a:t>
            </a:r>
            <a:r>
              <a:rPr lang="en-US" sz="2400"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a:t>
            </a:r>
            <a:r>
              <a:rPr lang="en-US" altLang="zh-TW" sz="2400"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a:t>
            </a:r>
            <a:r>
              <a:rPr lang="en-US" altLang="zh-TW" sz="2400" b="1" dirty="0">
                <a:solidFill>
                  <a:schemeClr val="tx1"/>
                </a:solidFill>
                <a:latin typeface="Calibri Light" panose="020F0302020204030204" pitchFamily="34" charset="0"/>
                <a:ea typeface="DFKai-SB" panose="03000509000000000000" pitchFamily="65" charset="-120"/>
                <a:cs typeface="Calibri Light" panose="020F0302020204030204" pitchFamily="34" charset="0"/>
              </a:rPr>
              <a:t> </a:t>
            </a:r>
            <a:r>
              <a:rPr lang="en-US" altLang="zh-TW" sz="2400" b="1" dirty="0">
                <a:solidFill>
                  <a:schemeClr val="tx1"/>
                </a:solidFill>
                <a:latin typeface="DFKai-SB" panose="03000509000000000000" pitchFamily="65" charset="-120"/>
                <a:ea typeface="DFKai-SB" panose="03000509000000000000" pitchFamily="65" charset="-120"/>
              </a:rPr>
              <a:t>(Gen</a:t>
            </a:r>
            <a:r>
              <a:rPr lang="zh-TW" altLang="en-US" sz="2400" b="1" dirty="0">
                <a:solidFill>
                  <a:schemeClr val="tx1"/>
                </a:solidFill>
                <a:latin typeface="DFKai-SB" panose="03000509000000000000" pitchFamily="65" charset="-120"/>
                <a:ea typeface="DFKai-SB" panose="03000509000000000000" pitchFamily="65" charset="-120"/>
              </a:rPr>
              <a:t>創</a:t>
            </a:r>
            <a:r>
              <a:rPr lang="en-US" sz="2400" b="1" dirty="0" smtClean="0">
                <a:solidFill>
                  <a:schemeClr val="tx1"/>
                </a:solidFill>
                <a:latin typeface="DFKai-SB" panose="03000509000000000000" pitchFamily="65" charset="-120"/>
                <a:ea typeface="DFKai-SB" panose="03000509000000000000" pitchFamily="65" charset="-120"/>
              </a:rPr>
              <a:t>1:26</a:t>
            </a:r>
            <a:r>
              <a:rPr lang="en-US" altLang="zh-TW" sz="2400" b="1" dirty="0" smtClean="0">
                <a:solidFill>
                  <a:schemeClr val="tx1"/>
                </a:solidFill>
                <a:latin typeface="DFKai-SB" panose="03000509000000000000" pitchFamily="65" charset="-120"/>
                <a:ea typeface="DFKai-SB" panose="03000509000000000000" pitchFamily="65" charset="-120"/>
              </a:rPr>
              <a:t>)</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0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「受託管理」</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權柄與結構</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的</a:t>
            </a:r>
            <a:r>
              <a:rPr lang="en-US" altLang="zh-TW" sz="2400" b="1" dirty="0" smtClean="0">
                <a:solidFill>
                  <a:schemeClr val="tx1"/>
                </a:solidFill>
                <a:latin typeface="DFKai-SB" panose="03000509000000000000" pitchFamily="65" charset="-120"/>
                <a:ea typeface="DFKai-SB" panose="03000509000000000000" pitchFamily="65" charset="-120"/>
              </a:rPr>
              <a:t>3</a:t>
            </a:r>
            <a:r>
              <a:rPr lang="zh-TW" altLang="en-US" sz="2400" b="1" dirty="0" smtClean="0">
                <a:solidFill>
                  <a:schemeClr val="tx1"/>
                </a:solidFill>
                <a:latin typeface="DFKai-SB" panose="03000509000000000000" pitchFamily="65" charset="-120"/>
                <a:ea typeface="DFKai-SB" panose="03000509000000000000" pitchFamily="65" charset="-120"/>
              </a:rPr>
              <a:t> 要素</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權柄、責任和問責</a:t>
            </a:r>
            <a:r>
              <a:rPr lang="en-US" altLang="zh-TW" sz="2400"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(Three </a:t>
            </a:r>
            <a:r>
              <a:rPr lang="en-US" altLang="zh-TW" sz="2400"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aspects of “being in charge”: authority, responsibility, and accountability)</a:t>
            </a:r>
          </a:p>
          <a:p>
            <a:pPr marL="1257300" lvl="2" indent="-342900" algn="l">
              <a:lnSpc>
                <a:spcPts val="3000"/>
              </a:lnSpc>
              <a:buFont typeface="Arial" panose="020B0604020202020204" pitchFamily="34" charset="0"/>
              <a:buChar char="•"/>
            </a:pP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權柄→自由管理神所拖付的</a:t>
            </a:r>
            <a:endPar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1257300" lvl="2" indent="-342900" algn="l">
              <a:lnSpc>
                <a:spcPts val="3000"/>
              </a:lnSpc>
              <a:buFont typeface="Arial" panose="020B0604020202020204" pitchFamily="34" charset="0"/>
              <a:buChar char="•"/>
            </a:pP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責</a:t>
            </a:r>
            <a:r>
              <a:rPr lang="zh-TW" altLang="en-US"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任</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→在順服更</a:t>
            </a:r>
            <a:r>
              <a:rPr lang="zh-TW" altLang="en-US"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高</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的</a:t>
            </a:r>
            <a:r>
              <a:rPr lang="zh-TW" altLang="en-US"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權</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柄內做該做的事</a:t>
            </a:r>
            <a:endParaRPr lang="en-US" altLang="zh-TW" b="1" dirty="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1257300" lvl="2" indent="-342900" algn="l">
              <a:lnSpc>
                <a:spcPts val="3000"/>
              </a:lnSpc>
              <a:buFont typeface="Arial" panose="020B0604020202020204" pitchFamily="34" charset="0"/>
              <a:buChar char="•"/>
            </a:pP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問</a:t>
            </a:r>
            <a:r>
              <a:rPr lang="zh-TW" altLang="en-US"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責→ </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承擔失敗的後果 </a:t>
            </a:r>
            <a:endParaRPr lang="en-US" altLang="zh-TW" b="1" dirty="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5</a:t>
            </a:fld>
            <a:endParaRPr lang="en-US" dirty="0"/>
          </a:p>
        </p:txBody>
      </p:sp>
    </p:spTree>
    <p:extLst>
      <p:ext uri="{BB962C8B-B14F-4D97-AF65-F5344CB8AC3E}">
        <p14:creationId xmlns:p14="http://schemas.microsoft.com/office/powerpoint/2010/main" val="3121515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669921"/>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權柄的聖經基礎</a:t>
            </a:r>
            <a:r>
              <a:rPr lang="en-US" altLang="zh-TW"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續</a:t>
            </a:r>
            <a:r>
              <a:rPr lang="en-US" altLang="zh-TW"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1"/>
          </a:xfrm>
        </p:spPr>
        <p:txBody>
          <a:bodyPr>
            <a:noAutofit/>
          </a:bodyPr>
          <a:lstStyle/>
          <a:p>
            <a:pPr algn="l">
              <a:lnSpc>
                <a:spcPts val="3300"/>
              </a:lnSpc>
            </a:pPr>
            <a:r>
              <a:rPr lang="en-US" altLang="zh-TW" sz="2800" b="1" dirty="0" smtClean="0">
                <a:solidFill>
                  <a:schemeClr val="tx1"/>
                </a:solidFill>
                <a:latin typeface="DFKai-SB" panose="03000509000000000000" pitchFamily="65" charset="-120"/>
                <a:ea typeface="DFKai-SB" panose="03000509000000000000" pitchFamily="65" charset="-120"/>
              </a:rPr>
              <a:t>2.</a:t>
            </a:r>
            <a:r>
              <a:rPr lang="zh-TW" altLang="en-US" sz="2800" b="1" dirty="0">
                <a:solidFill>
                  <a:schemeClr val="tx1"/>
                </a:solidFill>
                <a:latin typeface="DFKai-SB" panose="03000509000000000000" pitchFamily="65" charset="-120"/>
                <a:ea typeface="DFKai-SB" panose="03000509000000000000" pitchFamily="65" charset="-120"/>
              </a:rPr>
              <a:t>人選擇了聽從撒但的話，吃</a:t>
            </a:r>
            <a:r>
              <a:rPr lang="zh-TW" altLang="en-US" sz="2800" b="1" dirty="0" smtClean="0">
                <a:solidFill>
                  <a:schemeClr val="tx1"/>
                </a:solidFill>
                <a:latin typeface="DFKai-SB" panose="03000509000000000000" pitchFamily="65" charset="-120"/>
                <a:ea typeface="DFKai-SB" panose="03000509000000000000" pitchFamily="65" charset="-120"/>
              </a:rPr>
              <a:t>了分</a:t>
            </a:r>
            <a:r>
              <a:rPr lang="zh-TW" altLang="en-US" sz="2800" b="1" dirty="0">
                <a:solidFill>
                  <a:schemeClr val="tx1"/>
                </a:solidFill>
                <a:latin typeface="DFKai-SB" panose="03000509000000000000" pitchFamily="65" charset="-120"/>
                <a:ea typeface="DFKai-SB" panose="03000509000000000000" pitchFamily="65" charset="-120"/>
              </a:rPr>
              <a:t>別</a:t>
            </a:r>
            <a:r>
              <a:rPr lang="zh-TW" altLang="en-US" sz="2800" b="1" dirty="0" smtClean="0">
                <a:solidFill>
                  <a:schemeClr val="tx1"/>
                </a:solidFill>
                <a:latin typeface="DFKai-SB" panose="03000509000000000000" pitchFamily="65" charset="-120"/>
                <a:ea typeface="DFKai-SB" panose="03000509000000000000" pitchFamily="65" charset="-120"/>
              </a:rPr>
              <a:t>善惡</a:t>
            </a:r>
            <a:r>
              <a:rPr lang="zh-TW" altLang="en-US" sz="2800" b="1" dirty="0">
                <a:solidFill>
                  <a:schemeClr val="tx1"/>
                </a:solidFill>
                <a:latin typeface="DFKai-SB" panose="03000509000000000000" pitchFamily="65" charset="-120"/>
                <a:ea typeface="DFKai-SB" panose="03000509000000000000" pitchFamily="65" charset="-120"/>
              </a:rPr>
              <a:t>樹的</a:t>
            </a:r>
            <a:r>
              <a:rPr lang="zh-TW" altLang="en-US" sz="2800" b="1" dirty="0" smtClean="0">
                <a:solidFill>
                  <a:schemeClr val="tx1"/>
                </a:solidFill>
                <a:latin typeface="DFKai-SB" panose="03000509000000000000" pitchFamily="65" charset="-120"/>
                <a:ea typeface="DFKai-SB" panose="03000509000000000000" pitchFamily="65" charset="-120"/>
              </a:rPr>
              <a:t>果</a:t>
            </a:r>
            <a:r>
              <a:rPr lang="zh-TW" altLang="en-US" sz="2800" dirty="0" smtClean="0">
                <a:solidFill>
                  <a:schemeClr val="tx1"/>
                </a:solidFill>
                <a:latin typeface="DFKai-SB" panose="03000509000000000000" pitchFamily="65" charset="-120"/>
                <a:ea typeface="DFKai-SB" panose="03000509000000000000" pitchFamily="65" charset="-120"/>
              </a:rPr>
              <a:t>子</a:t>
            </a:r>
            <a:r>
              <a:rPr lang="zh-TW" altLang="en-US" sz="2800" b="1" dirty="0" smtClean="0">
                <a:solidFill>
                  <a:schemeClr val="tx1"/>
                </a:solidFill>
                <a:latin typeface="DFKai-SB" panose="03000509000000000000" pitchFamily="65" charset="-120"/>
                <a:ea typeface="DFKai-SB" panose="03000509000000000000" pitchFamily="65" charset="-120"/>
              </a:rPr>
              <a:t>後 </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457200" indent="-457200" algn="l">
              <a:lnSpc>
                <a:spcPts val="33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人類失去自由的權柄，我們成為奴僕</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罪的奴僕，</a:t>
            </a:r>
            <a:r>
              <a:rPr lang="zh-TW" altLang="en-US" sz="2800" b="1" dirty="0">
                <a:solidFill>
                  <a:schemeClr val="tx1"/>
                </a:solidFill>
                <a:latin typeface="DFKai-SB" panose="03000509000000000000" pitchFamily="65" charset="-120"/>
                <a:ea typeface="DFKai-SB" panose="03000509000000000000" pitchFamily="65" charset="-120"/>
              </a:rPr>
              <a:t>有行善的意願，卻沒有行善的能力</a:t>
            </a:r>
            <a:r>
              <a:rPr lang="en-US" altLang="zh-TW" sz="2800" b="1" dirty="0" smtClean="0">
                <a:solidFill>
                  <a:schemeClr val="tx1"/>
                </a:solidFill>
                <a:latin typeface="DFKai-SB" panose="03000509000000000000" pitchFamily="65" charset="-120"/>
                <a:ea typeface="DFKai-SB" panose="03000509000000000000" pitchFamily="65" charset="-120"/>
              </a:rPr>
              <a:t>(</a:t>
            </a:r>
            <a:r>
              <a:rPr lang="en-US" altLang="zh-TW" sz="2400" b="1" dirty="0" smtClean="0">
                <a:solidFill>
                  <a:schemeClr val="tx1"/>
                </a:solidFill>
                <a:latin typeface="DFKai-SB" panose="03000509000000000000" pitchFamily="65" charset="-120"/>
                <a:ea typeface="DFKai-SB" panose="03000509000000000000" pitchFamily="65" charset="-120"/>
              </a:rPr>
              <a:t>Rom</a:t>
            </a:r>
            <a:r>
              <a:rPr lang="zh-TW" altLang="en-US" sz="2400" b="1" dirty="0" smtClean="0">
                <a:solidFill>
                  <a:schemeClr val="tx1"/>
                </a:solidFill>
                <a:latin typeface="DFKai-SB" panose="03000509000000000000" pitchFamily="65" charset="-120"/>
                <a:ea typeface="DFKai-SB" panose="03000509000000000000" pitchFamily="65" charset="-120"/>
              </a:rPr>
              <a:t>羅</a:t>
            </a:r>
            <a:r>
              <a:rPr lang="en-US" altLang="zh-TW" sz="2400" b="1" dirty="0" smtClean="0">
                <a:solidFill>
                  <a:schemeClr val="tx1"/>
                </a:solidFill>
                <a:latin typeface="DFKai-SB" panose="03000509000000000000" pitchFamily="65" charset="-120"/>
                <a:ea typeface="DFKai-SB" panose="03000509000000000000" pitchFamily="65" charset="-120"/>
              </a:rPr>
              <a:t>6:6</a:t>
            </a:r>
            <a:r>
              <a:rPr lang="zh-TW" altLang="en-US" sz="2400" b="1" dirty="0" smtClean="0">
                <a:solidFill>
                  <a:schemeClr val="tx1"/>
                </a:solidFill>
                <a:latin typeface="DFKai-SB" panose="03000509000000000000" pitchFamily="65" charset="-120"/>
                <a:ea typeface="DFKai-SB" panose="03000509000000000000" pitchFamily="65" charset="-120"/>
              </a:rPr>
              <a:t>、</a:t>
            </a:r>
            <a:r>
              <a:rPr lang="en-US" altLang="zh-TW" sz="2400" b="1" dirty="0" smtClean="0">
                <a:solidFill>
                  <a:schemeClr val="tx1"/>
                </a:solidFill>
                <a:latin typeface="DFKai-SB" panose="03000509000000000000" pitchFamily="65" charset="-120"/>
                <a:ea typeface="DFKai-SB" panose="03000509000000000000" pitchFamily="65" charset="-120"/>
              </a:rPr>
              <a:t>17-18;</a:t>
            </a:r>
            <a:r>
              <a:rPr lang="zh-TW" altLang="en-US" sz="2400" b="1" dirty="0" smtClean="0">
                <a:solidFill>
                  <a:schemeClr val="tx1"/>
                </a:solidFill>
                <a:latin typeface="DFKai-SB" panose="03000509000000000000" pitchFamily="65" charset="-120"/>
                <a:ea typeface="DFKai-SB" panose="03000509000000000000" pitchFamily="65" charset="-120"/>
              </a:rPr>
              <a:t> </a:t>
            </a:r>
            <a:r>
              <a:rPr lang="en-US" altLang="zh-TW" sz="2400" b="1" dirty="0" smtClean="0">
                <a:solidFill>
                  <a:schemeClr val="tx1"/>
                </a:solidFill>
                <a:latin typeface="DFKai-SB" panose="03000509000000000000" pitchFamily="65" charset="-120"/>
                <a:ea typeface="DFKai-SB" panose="03000509000000000000" pitchFamily="65" charset="-120"/>
              </a:rPr>
              <a:t>7:18)</a:t>
            </a:r>
          </a:p>
          <a:p>
            <a:pPr marL="457200" indent="-457200" algn="l">
              <a:lnSpc>
                <a:spcPts val="33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耶穌基督的</a:t>
            </a:r>
            <a:r>
              <a:rPr lang="zh-TW" altLang="en-US" sz="2800" b="1" dirty="0">
                <a:solidFill>
                  <a:schemeClr val="tx1"/>
                </a:solidFill>
                <a:latin typeface="DFKai-SB" panose="03000509000000000000" pitchFamily="65" charset="-120"/>
                <a:ea typeface="DFKai-SB" panose="03000509000000000000" pitchFamily="65" charset="-120"/>
              </a:rPr>
              <a:t>救</a:t>
            </a:r>
            <a:r>
              <a:rPr lang="zh-TW" altLang="en-US" sz="2800" b="1" dirty="0" smtClean="0">
                <a:solidFill>
                  <a:schemeClr val="tx1"/>
                </a:solidFill>
                <a:latin typeface="DFKai-SB" panose="03000509000000000000" pitchFamily="65" charset="-120"/>
                <a:ea typeface="DFKai-SB" panose="03000509000000000000" pitchFamily="65" charset="-120"/>
              </a:rPr>
              <a:t>贖就是恢復管理我們生命的自由權柄</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回到起初我們所享有的自由權柄中，如何恢復</a:t>
            </a:r>
            <a:r>
              <a:rPr lang="en-US" altLang="zh-TW" sz="2800" b="1" dirty="0" smtClean="0">
                <a:solidFill>
                  <a:schemeClr val="tx1"/>
                </a:solidFill>
                <a:latin typeface="DFKai-SB" panose="03000509000000000000" pitchFamily="65" charset="-120"/>
                <a:ea typeface="DFKai-SB" panose="03000509000000000000" pitchFamily="65" charset="-120"/>
              </a:rPr>
              <a:t>:</a:t>
            </a:r>
            <a:endParaRPr lang="en-US" altLang="zh-TW" sz="2800" b="1" dirty="0">
              <a:solidFill>
                <a:schemeClr val="tx1"/>
              </a:solidFill>
              <a:latin typeface="DFKai-SB" panose="03000509000000000000" pitchFamily="65" charset="-120"/>
              <a:ea typeface="DFKai-SB" panose="03000509000000000000" pitchFamily="65" charset="-120"/>
            </a:endParaRPr>
          </a:p>
          <a:p>
            <a:pPr marL="800100" lvl="1" indent="-342900" algn="l">
              <a:lnSpc>
                <a:spcPts val="3300"/>
              </a:lnSpc>
              <a:buFontTx/>
              <a:buChar char="-"/>
            </a:pP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接受基督的救恩</a:t>
            </a:r>
            <a:r>
              <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與基督聯合</a:t>
            </a:r>
            <a:r>
              <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林前</a:t>
            </a:r>
            <a:r>
              <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15:45)</a:t>
            </a:r>
          </a:p>
          <a:p>
            <a:pPr marL="800100" lvl="1" indent="-342900" algn="l">
              <a:lnSpc>
                <a:spcPts val="3300"/>
              </a:lnSpc>
              <a:buFontTx/>
              <a:buChar char="-"/>
            </a:pP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遵行神的話</a:t>
            </a:r>
            <a:r>
              <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「在</a:t>
            </a:r>
            <a:r>
              <a:rPr lang="zh-TW" altLang="en-US"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祂</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裡面」與神同行</a:t>
            </a:r>
            <a:endPar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800100" lvl="1" indent="-342900" algn="l">
              <a:lnSpc>
                <a:spcPts val="3300"/>
              </a:lnSpc>
              <a:buFontTx/>
              <a:buChar char="-"/>
            </a:pP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順從聖靈的帶領</a:t>
            </a:r>
            <a:endPar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algn="l">
              <a:lnSpc>
                <a:spcPts val="3300"/>
              </a:lnSpc>
            </a:pPr>
            <a:r>
              <a:rPr lang="en-US" altLang="zh-TW" sz="2400" b="1" u="sng" dirty="0">
                <a:solidFill>
                  <a:schemeClr val="tx1"/>
                </a:solidFill>
                <a:latin typeface="DFKai-SB" panose="03000509000000000000" pitchFamily="65" charset="-120"/>
                <a:ea typeface="DFKai-SB" panose="03000509000000000000" pitchFamily="65" charset="-120"/>
              </a:rPr>
              <a:t>Rom</a:t>
            </a:r>
            <a:r>
              <a:rPr lang="zh-TW" altLang="en-US" sz="2400" b="1" u="sng" dirty="0">
                <a:solidFill>
                  <a:schemeClr val="tx1"/>
                </a:solidFill>
                <a:latin typeface="DFKai-SB" panose="03000509000000000000" pitchFamily="65" charset="-120"/>
                <a:ea typeface="DFKai-SB" panose="03000509000000000000" pitchFamily="65" charset="-120"/>
              </a:rPr>
              <a:t>羅</a:t>
            </a:r>
            <a:r>
              <a:rPr lang="en-US" altLang="zh-TW" sz="2400" b="1" u="sng" dirty="0">
                <a:solidFill>
                  <a:schemeClr val="tx1"/>
                </a:solidFill>
                <a:latin typeface="DFKai-SB" panose="03000509000000000000" pitchFamily="65" charset="-120"/>
                <a:ea typeface="DFKai-SB" panose="03000509000000000000" pitchFamily="65" charset="-120"/>
              </a:rPr>
              <a:t>6:6</a:t>
            </a:r>
            <a:r>
              <a:rPr lang="zh-TW" altLang="en-US" sz="2400" b="1" u="sng" dirty="0">
                <a:solidFill>
                  <a:schemeClr val="tx1"/>
                </a:solidFill>
                <a:latin typeface="DFKai-SB" panose="03000509000000000000" pitchFamily="65" charset="-120"/>
                <a:ea typeface="DFKai-SB" panose="03000509000000000000" pitchFamily="65" charset="-120"/>
              </a:rPr>
              <a:t>、</a:t>
            </a:r>
            <a:r>
              <a:rPr lang="en-US" altLang="zh-TW" sz="2400" b="1" u="sng" dirty="0" smtClean="0">
                <a:solidFill>
                  <a:schemeClr val="tx1"/>
                </a:solidFill>
                <a:latin typeface="DFKai-SB" panose="03000509000000000000" pitchFamily="65" charset="-120"/>
                <a:ea typeface="DFKai-SB" panose="03000509000000000000" pitchFamily="65" charset="-120"/>
              </a:rPr>
              <a:t>17-18</a:t>
            </a:r>
            <a:r>
              <a:rPr lang="zh-TW" altLang="en-US" sz="2400" b="1" u="sng" dirty="0" smtClean="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因為我們知道我們的舊我和他一起被釘在十字</a:t>
            </a:r>
            <a:r>
              <a:rPr lang="zh-TW" altLang="en-US" sz="2400" b="1" dirty="0" smtClean="0">
                <a:solidFill>
                  <a:schemeClr val="tx1"/>
                </a:solidFill>
                <a:latin typeface="DFKai-SB" panose="03000509000000000000" pitchFamily="65" charset="-120"/>
                <a:ea typeface="DFKai-SB" panose="03000509000000000000" pitchFamily="65" charset="-120"/>
              </a:rPr>
              <a:t>架</a:t>
            </a:r>
            <a:r>
              <a:rPr lang="en-US" altLang="zh-TW" sz="2400" b="1" dirty="0" smtClean="0">
                <a:solidFill>
                  <a:schemeClr val="tx1"/>
                </a:solidFill>
                <a:latin typeface="DFKai-SB" panose="03000509000000000000" pitchFamily="65" charset="-120"/>
                <a:ea typeface="DFKai-SB" panose="03000509000000000000" pitchFamily="65" charset="-120"/>
              </a:rPr>
              <a:t>	</a:t>
            </a:r>
            <a:r>
              <a:rPr lang="zh-TW" altLang="en-US" sz="2400" b="1" dirty="0" smtClean="0">
                <a:solidFill>
                  <a:schemeClr val="tx1"/>
                </a:solidFill>
                <a:latin typeface="DFKai-SB" panose="03000509000000000000" pitchFamily="65" charset="-120"/>
                <a:ea typeface="DFKai-SB" panose="03000509000000000000" pitchFamily="65" charset="-120"/>
              </a:rPr>
              <a:t>上</a:t>
            </a:r>
            <a:r>
              <a:rPr lang="zh-TW" altLang="en-US" sz="2400" b="1" dirty="0">
                <a:solidFill>
                  <a:schemeClr val="tx1"/>
                </a:solidFill>
                <a:latin typeface="DFKai-SB" panose="03000509000000000000" pitchFamily="65" charset="-120"/>
                <a:ea typeface="DFKai-SB" panose="03000509000000000000" pitchFamily="65" charset="-120"/>
              </a:rPr>
              <a:t>，是為了摧毀本來操縱著我們身體的那股罪的力量，使</a:t>
            </a:r>
            <a:r>
              <a:rPr lang="zh-TW" altLang="en-US" sz="2400" b="1" dirty="0" smtClean="0">
                <a:solidFill>
                  <a:schemeClr val="tx1"/>
                </a:solidFill>
                <a:latin typeface="DFKai-SB" panose="03000509000000000000" pitchFamily="65" charset="-120"/>
                <a:ea typeface="DFKai-SB" panose="03000509000000000000" pitchFamily="65" charset="-120"/>
              </a:rPr>
              <a:t>我</a:t>
            </a:r>
            <a:r>
              <a:rPr lang="en-US" altLang="zh-TW" sz="2400" b="1" dirty="0" smtClean="0">
                <a:solidFill>
                  <a:schemeClr val="tx1"/>
                </a:solidFill>
                <a:latin typeface="DFKai-SB" panose="03000509000000000000" pitchFamily="65" charset="-120"/>
                <a:ea typeface="DFKai-SB" panose="03000509000000000000" pitchFamily="65" charset="-120"/>
              </a:rPr>
              <a:t>	</a:t>
            </a:r>
            <a:r>
              <a:rPr lang="zh-TW" altLang="en-US" sz="2400" b="1" dirty="0" smtClean="0">
                <a:solidFill>
                  <a:schemeClr val="tx1"/>
                </a:solidFill>
                <a:latin typeface="DFKai-SB" panose="03000509000000000000" pitchFamily="65" charset="-120"/>
                <a:ea typeface="DFKai-SB" panose="03000509000000000000" pitchFamily="65" charset="-120"/>
              </a:rPr>
              <a:t>們</a:t>
            </a:r>
            <a:r>
              <a:rPr lang="zh-TW" altLang="en-US" sz="2400" b="1" dirty="0">
                <a:solidFill>
                  <a:schemeClr val="tx1"/>
                </a:solidFill>
                <a:latin typeface="DFKai-SB" panose="03000509000000000000" pitchFamily="65" charset="-120"/>
                <a:ea typeface="DFKai-SB" panose="03000509000000000000" pitchFamily="65" charset="-120"/>
              </a:rPr>
              <a:t>不必再做</a:t>
            </a:r>
            <a:r>
              <a:rPr lang="zh-TW" altLang="en-US" sz="2400" b="1" dirty="0">
                <a:solidFill>
                  <a:srgbClr val="7030A0"/>
                </a:solidFill>
                <a:latin typeface="DFKai-SB" panose="03000509000000000000" pitchFamily="65" charset="-120"/>
                <a:ea typeface="DFKai-SB" panose="03000509000000000000" pitchFamily="65" charset="-120"/>
              </a:rPr>
              <a:t>罪的奴</a:t>
            </a:r>
            <a:r>
              <a:rPr lang="zh-TW" altLang="en-US" sz="2400" b="1" dirty="0" smtClean="0">
                <a:solidFill>
                  <a:srgbClr val="7030A0"/>
                </a:solidFill>
                <a:latin typeface="DFKai-SB" panose="03000509000000000000" pitchFamily="65" charset="-120"/>
                <a:ea typeface="DFKai-SB" panose="03000509000000000000" pitchFamily="65" charset="-120"/>
              </a:rPr>
              <a:t>隸</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感謝神！因為你們從前雖然作罪的</a:t>
            </a:r>
            <a:r>
              <a:rPr lang="zh-TW" altLang="en-US" sz="2400" b="1" dirty="0" smtClean="0">
                <a:solidFill>
                  <a:schemeClr val="tx1"/>
                </a:solidFill>
                <a:latin typeface="DFKai-SB" panose="03000509000000000000" pitchFamily="65" charset="-120"/>
                <a:ea typeface="DFKai-SB" panose="03000509000000000000" pitchFamily="65" charset="-120"/>
              </a:rPr>
              <a:t>奴</a:t>
            </a:r>
            <a:r>
              <a:rPr lang="en-US" altLang="zh-TW" sz="2400" b="1" dirty="0" smtClean="0">
                <a:solidFill>
                  <a:schemeClr val="tx1"/>
                </a:solidFill>
                <a:latin typeface="DFKai-SB" panose="03000509000000000000" pitchFamily="65" charset="-120"/>
                <a:ea typeface="DFKai-SB" panose="03000509000000000000" pitchFamily="65" charset="-120"/>
              </a:rPr>
              <a:t>	</a:t>
            </a:r>
            <a:r>
              <a:rPr lang="zh-TW" altLang="en-US" sz="2400" b="1" dirty="0" smtClean="0">
                <a:solidFill>
                  <a:schemeClr val="tx1"/>
                </a:solidFill>
                <a:latin typeface="DFKai-SB" panose="03000509000000000000" pitchFamily="65" charset="-120"/>
                <a:ea typeface="DFKai-SB" panose="03000509000000000000" pitchFamily="65" charset="-120"/>
              </a:rPr>
              <a:t>僕</a:t>
            </a:r>
            <a:r>
              <a:rPr lang="zh-TW" altLang="en-US" sz="2400" b="1" dirty="0">
                <a:solidFill>
                  <a:schemeClr val="tx1"/>
                </a:solidFill>
                <a:latin typeface="DFKai-SB" panose="03000509000000000000" pitchFamily="65" charset="-120"/>
                <a:ea typeface="DFKai-SB" panose="03000509000000000000" pitchFamily="65" charset="-120"/>
              </a:rPr>
              <a:t>，現今卻從心裡順服了所傳給你們道理的模範</a:t>
            </a:r>
            <a:r>
              <a:rPr lang="zh-TW" altLang="en-US" sz="2400" b="1" dirty="0" smtClean="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你們</a:t>
            </a:r>
            <a:r>
              <a:rPr lang="zh-TW" altLang="en-US" sz="2400" b="1" dirty="0" smtClean="0">
                <a:solidFill>
                  <a:schemeClr val="tx1"/>
                </a:solidFill>
                <a:latin typeface="DFKai-SB" panose="03000509000000000000" pitchFamily="65" charset="-120"/>
                <a:ea typeface="DFKai-SB" panose="03000509000000000000" pitchFamily="65" charset="-120"/>
              </a:rPr>
              <a:t>既</a:t>
            </a:r>
            <a:r>
              <a:rPr lang="en-US" altLang="zh-TW" sz="2400" b="1" dirty="0" smtClean="0">
                <a:solidFill>
                  <a:schemeClr val="tx1"/>
                </a:solidFill>
                <a:latin typeface="DFKai-SB" panose="03000509000000000000" pitchFamily="65" charset="-120"/>
                <a:ea typeface="DFKai-SB" panose="03000509000000000000" pitchFamily="65" charset="-120"/>
              </a:rPr>
              <a:t>	</a:t>
            </a:r>
            <a:r>
              <a:rPr lang="zh-TW" altLang="en-US" sz="2400" b="1" dirty="0" smtClean="0">
                <a:solidFill>
                  <a:schemeClr val="tx1"/>
                </a:solidFill>
                <a:latin typeface="DFKai-SB" panose="03000509000000000000" pitchFamily="65" charset="-120"/>
                <a:ea typeface="DFKai-SB" panose="03000509000000000000" pitchFamily="65" charset="-120"/>
              </a:rPr>
              <a:t>從</a:t>
            </a:r>
            <a:r>
              <a:rPr lang="zh-TW" altLang="en-US" sz="2400" b="1" dirty="0">
                <a:solidFill>
                  <a:schemeClr val="tx1"/>
                </a:solidFill>
                <a:latin typeface="DFKai-SB" panose="03000509000000000000" pitchFamily="65" charset="-120"/>
                <a:ea typeface="DFKai-SB" panose="03000509000000000000" pitchFamily="65" charset="-120"/>
              </a:rPr>
              <a:t>罪裡得了釋放，就作了</a:t>
            </a:r>
            <a:r>
              <a:rPr lang="zh-TW" altLang="en-US" sz="2400" b="1" dirty="0">
                <a:solidFill>
                  <a:srgbClr val="7030A0"/>
                </a:solidFill>
                <a:latin typeface="DFKai-SB" panose="03000509000000000000" pitchFamily="65" charset="-120"/>
                <a:ea typeface="DFKai-SB" panose="03000509000000000000" pitchFamily="65" charset="-120"/>
              </a:rPr>
              <a:t>義的奴僕</a:t>
            </a:r>
            <a:r>
              <a:rPr lang="zh-TW" altLang="en-US" sz="2400" b="1" dirty="0">
                <a:solidFill>
                  <a:schemeClr val="tx1"/>
                </a:solidFill>
                <a:latin typeface="DFKai-SB" panose="03000509000000000000" pitchFamily="65" charset="-120"/>
                <a:ea typeface="DFKai-SB" panose="03000509000000000000" pitchFamily="65" charset="-120"/>
              </a:rPr>
              <a:t>。</a:t>
            </a:r>
            <a:endParaRPr lang="en-US" altLang="zh-TW" sz="2400" b="1" u="sng"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6</a:t>
            </a:fld>
            <a:endParaRPr lang="en-US" dirty="0"/>
          </a:p>
        </p:txBody>
      </p:sp>
    </p:spTree>
    <p:extLst>
      <p:ext uri="{BB962C8B-B14F-4D97-AF65-F5344CB8AC3E}">
        <p14:creationId xmlns:p14="http://schemas.microsoft.com/office/powerpoint/2010/main" val="1550376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761997"/>
          </a:xfrm>
        </p:spPr>
        <p:txBody>
          <a:bodyPr>
            <a:noAutofit/>
          </a:bodyPr>
          <a:lstStyle/>
          <a:p>
            <a:pPr>
              <a:lnSpc>
                <a:spcPts val="3300"/>
              </a:lnSpc>
            </a:pPr>
            <a:r>
              <a:rPr lang="zh-TW" altLang="en-US" b="1" dirty="0" smtClean="0">
                <a:latin typeface="DFKai-SB" panose="03000509000000000000" pitchFamily="65" charset="-120"/>
                <a:ea typeface="DFKai-SB" panose="03000509000000000000" pitchFamily="65" charset="-120"/>
              </a:rPr>
              <a:t>神</a:t>
            </a:r>
            <a:r>
              <a:rPr lang="zh-TW" altLang="en-US" b="1" dirty="0">
                <a:latin typeface="DFKai-SB" panose="03000509000000000000" pitchFamily="65" charset="-120"/>
                <a:ea typeface="DFKai-SB" panose="03000509000000000000" pitchFamily="65" charset="-120"/>
              </a:rPr>
              <a:t>的權柄與結構</a:t>
            </a:r>
            <a:r>
              <a:rPr lang="en-US" altLang="zh-TW" b="1" dirty="0">
                <a:latin typeface="DFKai-SB" panose="03000509000000000000" pitchFamily="65" charset="-120"/>
                <a:ea typeface="DFKai-SB" panose="03000509000000000000" pitchFamily="65" charset="-120"/>
              </a:rPr>
              <a:t>:</a:t>
            </a:r>
            <a:r>
              <a:rPr lang="zh-TW" altLang="en-US" b="1" dirty="0">
                <a:latin typeface="DFKai-SB" panose="03000509000000000000" pitchFamily="65" charset="-120"/>
                <a:ea typeface="DFKai-SB" panose="03000509000000000000" pitchFamily="65" charset="-120"/>
              </a:rPr>
              <a:t>耶穌的榜樣</a:t>
            </a:r>
            <a:endParaRPr lang="en-US" altLang="zh-TW" b="1" dirty="0">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09600"/>
            <a:ext cx="9144000" cy="6248401"/>
          </a:xfrm>
        </p:spPr>
        <p:txBody>
          <a:bodyPr>
            <a:noAutofit/>
          </a:bodyPr>
          <a:lstStyle/>
          <a:p>
            <a:pPr marL="514350" indent="-514350" algn="l">
              <a:lnSpc>
                <a:spcPts val="3500"/>
              </a:lnSpc>
              <a:buAutoNum type="arabicPeriod"/>
            </a:pPr>
            <a:r>
              <a:rPr lang="zh-TW" altLang="en-US" sz="2800" b="1" dirty="0" smtClean="0">
                <a:solidFill>
                  <a:schemeClr val="tx1"/>
                </a:solidFill>
                <a:latin typeface="DFKai-SB" panose="03000509000000000000" pitchFamily="65" charset="-120"/>
                <a:ea typeface="DFKai-SB" panose="03000509000000000000" pitchFamily="65" charset="-120"/>
              </a:rPr>
              <a:t>順服權柄 </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514350" indent="-514350" algn="l">
              <a:lnSpc>
                <a:spcPts val="35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耶</a:t>
            </a:r>
            <a:r>
              <a:rPr lang="zh-TW" altLang="en-US" sz="2800" b="1" dirty="0">
                <a:solidFill>
                  <a:schemeClr val="tx1"/>
                </a:solidFill>
                <a:latin typeface="DFKai-SB" panose="03000509000000000000" pitchFamily="65" charset="-120"/>
                <a:ea typeface="DFKai-SB" panose="03000509000000000000" pitchFamily="65" charset="-120"/>
              </a:rPr>
              <a:t>穌順服天</a:t>
            </a:r>
            <a:r>
              <a:rPr lang="zh-TW" altLang="en-US" sz="2800" b="1" dirty="0" smtClean="0">
                <a:solidFill>
                  <a:schemeClr val="tx1"/>
                </a:solidFill>
                <a:latin typeface="DFKai-SB" panose="03000509000000000000" pitchFamily="65" charset="-120"/>
                <a:ea typeface="DFKai-SB" panose="03000509000000000000" pitchFamily="65" charset="-120"/>
              </a:rPr>
              <a:t>父給祂的使命上</a:t>
            </a:r>
            <a:r>
              <a:rPr lang="zh-TW" altLang="en-US" sz="2800" b="1" dirty="0">
                <a:solidFill>
                  <a:schemeClr val="tx1"/>
                </a:solidFill>
                <a:latin typeface="DFKai-SB" panose="03000509000000000000" pitchFamily="65" charset="-120"/>
                <a:ea typeface="DFKai-SB" panose="03000509000000000000" pitchFamily="65" charset="-120"/>
              </a:rPr>
              <a:t>十</a:t>
            </a:r>
            <a:r>
              <a:rPr lang="zh-TW" altLang="en-US" sz="2800" b="1" dirty="0" smtClean="0">
                <a:solidFill>
                  <a:schemeClr val="tx1"/>
                </a:solidFill>
                <a:latin typeface="DFKai-SB" panose="03000509000000000000" pitchFamily="65" charset="-120"/>
                <a:ea typeface="DFKai-SB" panose="03000509000000000000" pitchFamily="65" charset="-120"/>
              </a:rPr>
              <a:t>字架，從死裡復活後，天父賜祂</a:t>
            </a:r>
            <a:r>
              <a:rPr lang="zh-TW" altLang="en-US" sz="2800" b="1" dirty="0">
                <a:solidFill>
                  <a:schemeClr val="tx1"/>
                </a:solidFill>
                <a:latin typeface="DFKai-SB" panose="03000509000000000000" pitchFamily="65" charset="-120"/>
                <a:ea typeface="DFKai-SB" panose="03000509000000000000" pitchFamily="65" charset="-120"/>
              </a:rPr>
              <a:t>天上地下所</a:t>
            </a:r>
            <a:r>
              <a:rPr lang="zh-TW" altLang="en-US" sz="2800" b="1" dirty="0" smtClean="0">
                <a:solidFill>
                  <a:schemeClr val="tx1"/>
                </a:solidFill>
                <a:latin typeface="DFKai-SB" panose="03000509000000000000" pitchFamily="65" charset="-120"/>
                <a:ea typeface="DFKai-SB" panose="03000509000000000000" pitchFamily="65" charset="-120"/>
              </a:rPr>
              <a:t>有一切的</a:t>
            </a:r>
            <a:r>
              <a:rPr lang="zh-TW" altLang="en-US" sz="2800" b="1" dirty="0">
                <a:solidFill>
                  <a:schemeClr val="tx1"/>
                </a:solidFill>
                <a:latin typeface="DFKai-SB" panose="03000509000000000000" pitchFamily="65" charset="-120"/>
                <a:ea typeface="DFKai-SB" panose="03000509000000000000" pitchFamily="65" charset="-120"/>
              </a:rPr>
              <a:t>權</a:t>
            </a:r>
            <a:r>
              <a:rPr lang="zh-TW" altLang="en-US" sz="2800" b="1" dirty="0" smtClean="0">
                <a:solidFill>
                  <a:schemeClr val="tx1"/>
                </a:solidFill>
                <a:latin typeface="DFKai-SB" panose="03000509000000000000" pitchFamily="65" charset="-120"/>
                <a:ea typeface="DFKai-SB" panose="03000509000000000000" pitchFamily="65" charset="-120"/>
              </a:rPr>
              <a:t>柄，使萬有都歸回順服基</a:t>
            </a:r>
            <a:r>
              <a:rPr lang="zh-TW" altLang="en-US" sz="2800" b="1" dirty="0" smtClean="0">
                <a:solidFill>
                  <a:schemeClr val="tx1"/>
                </a:solidFill>
                <a:latin typeface="DFKai-SB" panose="03000509000000000000" pitchFamily="65" charset="-120"/>
                <a:ea typeface="DFKai-SB" panose="03000509000000000000" pitchFamily="65" charset="-120"/>
              </a:rPr>
              <a:t>督</a:t>
            </a:r>
            <a:r>
              <a:rPr lang="en-US" altLang="zh-TW" sz="2800" b="1" dirty="0" smtClean="0">
                <a:solidFill>
                  <a:schemeClr val="tx1"/>
                </a:solidFill>
                <a:latin typeface="DFKai-SB" panose="03000509000000000000" pitchFamily="65" charset="-120"/>
                <a:ea typeface="DFKai-SB" panose="03000509000000000000" pitchFamily="65" charset="-120"/>
              </a:rPr>
              <a:t>(</a:t>
            </a:r>
            <a:r>
              <a:rPr lang="en-US" altLang="zh-TW" sz="2800" b="1" dirty="0" smtClean="0">
                <a:solidFill>
                  <a:schemeClr val="tx1"/>
                </a:solidFill>
                <a:latin typeface="DFKai-SB" panose="03000509000000000000" pitchFamily="65" charset="-120"/>
                <a:ea typeface="DFKai-SB" panose="03000509000000000000" pitchFamily="65" charset="-120"/>
              </a:rPr>
              <a:t>Matt</a:t>
            </a:r>
            <a:r>
              <a:rPr lang="zh-TW" altLang="en-US" sz="2800" b="1" dirty="0" smtClean="0">
                <a:solidFill>
                  <a:schemeClr val="tx1"/>
                </a:solidFill>
                <a:latin typeface="DFKai-SB" panose="03000509000000000000" pitchFamily="65" charset="-120"/>
                <a:ea typeface="DFKai-SB" panose="03000509000000000000" pitchFamily="65" charset="-120"/>
              </a:rPr>
              <a:t>太</a:t>
            </a:r>
            <a:r>
              <a:rPr lang="en-US" altLang="zh-TW" sz="2800" b="1" dirty="0" smtClean="0">
                <a:solidFill>
                  <a:schemeClr val="tx1"/>
                </a:solidFill>
                <a:latin typeface="DFKai-SB" panose="03000509000000000000" pitchFamily="65" charset="-120"/>
                <a:ea typeface="DFKai-SB" panose="03000509000000000000" pitchFamily="65" charset="-120"/>
              </a:rPr>
              <a:t>28:18</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 </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1 </a:t>
            </a:r>
            <a:r>
              <a:rPr lang="en-US" altLang="zh-TW"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Cor.</a:t>
            </a:r>
            <a:r>
              <a:rPr lang="zh-TW" altLang="en-US"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林前</a:t>
            </a:r>
            <a:r>
              <a:rPr lang="en-US" altLang="zh-TW"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15:22-28</a:t>
            </a:r>
            <a:r>
              <a:rPr lang="en-US" altLang="zh-TW" sz="2800" b="1" dirty="0" smtClean="0">
                <a:solidFill>
                  <a:schemeClr val="tx1"/>
                </a:solidFill>
                <a:latin typeface="DFKai-SB" panose="03000509000000000000" pitchFamily="65" charset="-120"/>
                <a:ea typeface="DFKai-SB" panose="03000509000000000000" pitchFamily="65" charset="-120"/>
              </a:rPr>
              <a:t>)</a:t>
            </a:r>
          </a:p>
          <a:p>
            <a:pPr marL="457200" indent="-457200" algn="l">
              <a:lnSpc>
                <a:spcPts val="35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基督以權柄奪回萬有歸神，自己也服在神的權柄之下</a:t>
            </a:r>
            <a:endPar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457200" indent="-457200" algn="l">
              <a:lnSpc>
                <a:spcPts val="35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我們必須學習耶穌的榜樣順服權柄，才能順利地運用神給我們的權柄</a:t>
            </a:r>
            <a:endPar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457200" indent="-457200" algn="l">
              <a:lnSpc>
                <a:spcPts val="35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權柄有兩種</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p>
          <a:p>
            <a:pPr marL="914400" lvl="1" indent="-457200" algn="l">
              <a:lnSpc>
                <a:spcPts val="35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直接權柄</a:t>
            </a:r>
            <a:r>
              <a:rPr lang="en-US" altLang="zh-TW"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400" b="1" dirty="0">
                <a:solidFill>
                  <a:schemeClr val="tx1"/>
                </a:solidFill>
                <a:latin typeface="DFKai-SB" panose="03000509000000000000" pitchFamily="65" charset="-120"/>
                <a:ea typeface="DFKai-SB" panose="03000509000000000000" pitchFamily="65" charset="-120"/>
              </a:rPr>
              <a:t>宇宙中只有神是權柄，神的權柄代表神自</a:t>
            </a:r>
            <a:r>
              <a:rPr lang="zh-TW" altLang="en-US" sz="2400" b="1" dirty="0" smtClean="0">
                <a:solidFill>
                  <a:schemeClr val="tx1"/>
                </a:solidFill>
                <a:latin typeface="DFKai-SB" panose="03000509000000000000" pitchFamily="65" charset="-120"/>
                <a:ea typeface="DFKai-SB" panose="03000509000000000000" pitchFamily="65" charset="-120"/>
              </a:rPr>
              <a:t>己</a:t>
            </a:r>
            <a:r>
              <a:rPr lang="zh-TW" altLang="en-US" sz="2400" b="1" dirty="0" smtClean="0">
                <a:solidFill>
                  <a:schemeClr val="tx1"/>
                </a:solidFill>
                <a:latin typeface="DFKai-SB" panose="03000509000000000000" pitchFamily="65" charset="-120"/>
                <a:ea typeface="DFKai-SB" panose="03000509000000000000" pitchFamily="65" charset="-120"/>
              </a:rPr>
              <a:t>，所</a:t>
            </a:r>
            <a:r>
              <a:rPr lang="zh-TW" altLang="en-US" sz="2400" b="1" dirty="0">
                <a:solidFill>
                  <a:schemeClr val="tx1"/>
                </a:solidFill>
                <a:latin typeface="DFKai-SB" panose="03000509000000000000" pitchFamily="65" charset="-120"/>
                <a:ea typeface="DFKai-SB" panose="03000509000000000000" pitchFamily="65" charset="-120"/>
              </a:rPr>
              <a:t>有的權柄都是出</a:t>
            </a:r>
            <a:r>
              <a:rPr lang="zh-TW" altLang="en-US" sz="2400" b="1" dirty="0" smtClean="0">
                <a:solidFill>
                  <a:schemeClr val="tx1"/>
                </a:solidFill>
                <a:latin typeface="DFKai-SB" panose="03000509000000000000" pitchFamily="65" charset="-120"/>
                <a:ea typeface="DFKai-SB" panose="03000509000000000000" pitchFamily="65" charset="-120"/>
              </a:rPr>
              <a:t>於神的，</a:t>
            </a: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祂是權柄的源頭</a:t>
            </a:r>
            <a:r>
              <a:rPr lang="en-US" altLang="zh-TW"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羅</a:t>
            </a:r>
            <a:r>
              <a:rPr lang="en-US" altLang="zh-TW"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13:1</a:t>
            </a:r>
            <a:r>
              <a:rPr lang="en-US" altLang="zh-TW" sz="2400" b="1" dirty="0" smtClean="0">
                <a:solidFill>
                  <a:srgbClr val="7030A0"/>
                </a:solidFill>
                <a:latin typeface="DFKai-SB" panose="03000509000000000000" pitchFamily="65" charset="-120"/>
                <a:ea typeface="DFKai-SB" panose="03000509000000000000" pitchFamily="65" charset="-120"/>
                <a:cs typeface="Calibri Light" panose="020F0302020204030204" pitchFamily="34" charset="0"/>
              </a:rPr>
              <a:t>)</a:t>
            </a:r>
            <a:endParaRPr lang="en-US" altLang="zh-TW" sz="2400" b="1" dirty="0" smtClean="0">
              <a:solidFill>
                <a:srgbClr val="7030A0"/>
              </a:solidFill>
              <a:latin typeface="DFKai-SB" panose="03000509000000000000" pitchFamily="65" charset="-120"/>
              <a:ea typeface="DFKai-SB" panose="03000509000000000000" pitchFamily="65" charset="-120"/>
              <a:cs typeface="Calibri Light" panose="020F0302020204030204" pitchFamily="34" charset="0"/>
            </a:endParaRPr>
          </a:p>
          <a:p>
            <a:pPr marL="914400" lvl="1" indent="-457200" algn="l">
              <a:lnSpc>
                <a:spcPts val="35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代表權柄</a:t>
            </a:r>
            <a:r>
              <a:rPr lang="en-US" altLang="zh-TW"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400" b="1" dirty="0" smtClean="0">
                <a:solidFill>
                  <a:schemeClr val="tx1"/>
                </a:solidFill>
                <a:latin typeface="DFKai-SB" panose="03000509000000000000" pitchFamily="65" charset="-120"/>
                <a:ea typeface="DFKai-SB" panose="03000509000000000000" pitchFamily="65" charset="-120"/>
              </a:rPr>
              <a:t>神代表的權柄</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例如</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父母是兒女的代表權柄 →父母在孩子的生命中是神的代</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表</a:t>
            </a:r>
            <a:endParaRPr lang="en-US" altLang="zh-TW" b="1" dirty="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7</a:t>
            </a:fld>
            <a:endParaRPr lang="en-US" dirty="0"/>
          </a:p>
        </p:txBody>
      </p:sp>
    </p:spTree>
    <p:extLst>
      <p:ext uri="{BB962C8B-B14F-4D97-AF65-F5344CB8AC3E}">
        <p14:creationId xmlns:p14="http://schemas.microsoft.com/office/powerpoint/2010/main" val="71842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747343"/>
          </a:xfrm>
        </p:spPr>
        <p:txBody>
          <a:bodyPr>
            <a:noAutofit/>
          </a:bodyPr>
          <a:lstStyle/>
          <a:p>
            <a:pPr>
              <a:lnSpc>
                <a:spcPts val="3300"/>
              </a:lnSpc>
            </a:pPr>
            <a:r>
              <a:rPr lang="zh-TW" altLang="en-US" b="1" dirty="0" smtClean="0">
                <a:latin typeface="DFKai-SB" panose="03000509000000000000" pitchFamily="65" charset="-120"/>
                <a:ea typeface="DFKai-SB" panose="03000509000000000000" pitchFamily="65" charset="-120"/>
              </a:rPr>
              <a:t>神</a:t>
            </a:r>
            <a:r>
              <a:rPr lang="zh-TW" altLang="en-US" b="1" dirty="0">
                <a:latin typeface="DFKai-SB" panose="03000509000000000000" pitchFamily="65" charset="-120"/>
                <a:ea typeface="DFKai-SB" panose="03000509000000000000" pitchFamily="65" charset="-120"/>
              </a:rPr>
              <a:t>的權柄與結構</a:t>
            </a:r>
            <a:r>
              <a:rPr lang="en-US" altLang="zh-TW" b="1" dirty="0">
                <a:latin typeface="DFKai-SB" panose="03000509000000000000" pitchFamily="65" charset="-120"/>
                <a:ea typeface="DFKai-SB" panose="03000509000000000000" pitchFamily="65" charset="-120"/>
              </a:rPr>
              <a:t>:</a:t>
            </a:r>
            <a:r>
              <a:rPr lang="zh-TW" altLang="en-US" b="1" dirty="0">
                <a:latin typeface="DFKai-SB" panose="03000509000000000000" pitchFamily="65" charset="-120"/>
                <a:ea typeface="DFKai-SB" panose="03000509000000000000" pitchFamily="65" charset="-120"/>
              </a:rPr>
              <a:t>耶穌的榜樣</a:t>
            </a:r>
            <a:endParaRPr lang="en-US" altLang="zh-TW" b="1" dirty="0">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09600"/>
            <a:ext cx="9144000" cy="6248401"/>
          </a:xfrm>
        </p:spPr>
        <p:txBody>
          <a:bodyPr>
            <a:noAutofit/>
          </a:bodyPr>
          <a:lstStyle/>
          <a:p>
            <a:pPr marL="514350" indent="-514350" algn="l">
              <a:lnSpc>
                <a:spcPts val="3500"/>
              </a:lnSpc>
              <a:buAutoNum type="arabicPeriod"/>
            </a:pPr>
            <a:r>
              <a:rPr lang="zh-TW" altLang="en-US" sz="2800" b="1" dirty="0" smtClean="0">
                <a:solidFill>
                  <a:schemeClr val="tx1"/>
                </a:solidFill>
                <a:latin typeface="DFKai-SB" panose="03000509000000000000" pitchFamily="65" charset="-120"/>
                <a:ea typeface="DFKai-SB" panose="03000509000000000000" pitchFamily="65" charset="-120"/>
              </a:rPr>
              <a:t>順服權柄</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rgbClr val="C00000"/>
                </a:solidFill>
                <a:latin typeface="DFKai-SB" panose="03000509000000000000" pitchFamily="65" charset="-120"/>
                <a:ea typeface="DFKai-SB" panose="03000509000000000000" pitchFamily="65" charset="-120"/>
              </a:rPr>
              <a:t>續</a:t>
            </a:r>
            <a:r>
              <a:rPr lang="en-US" altLang="zh-TW" sz="2800" b="1" dirty="0" smtClean="0">
                <a:solidFill>
                  <a:srgbClr val="C00000"/>
                </a:solidFill>
                <a:latin typeface="DFKai-SB" panose="03000509000000000000" pitchFamily="65" charset="-120"/>
                <a:ea typeface="DFKai-SB" panose="03000509000000000000" pitchFamily="65" charset="-120"/>
              </a:rPr>
              <a:t>)</a:t>
            </a:r>
            <a:r>
              <a:rPr lang="zh-TW" altLang="en-US" sz="2800" b="1" dirty="0" smtClean="0">
                <a:solidFill>
                  <a:srgbClr val="C00000"/>
                </a:solidFill>
                <a:latin typeface="DFKai-SB" panose="03000509000000000000" pitchFamily="65" charset="-120"/>
                <a:ea typeface="DFKai-SB" panose="03000509000000000000" pitchFamily="65" charset="-120"/>
              </a:rPr>
              <a:t> </a:t>
            </a:r>
            <a:endParaRPr lang="en-US" altLang="zh-TW" sz="2800" b="1" dirty="0" smtClean="0">
              <a:solidFill>
                <a:srgbClr val="C00000"/>
              </a:solidFill>
              <a:latin typeface="DFKai-SB" panose="03000509000000000000" pitchFamily="65" charset="-120"/>
              <a:ea typeface="DFKai-SB" panose="03000509000000000000" pitchFamily="65" charset="-120"/>
            </a:endParaRPr>
          </a:p>
          <a:p>
            <a:pPr marL="514350" indent="-514350" algn="l">
              <a:lnSpc>
                <a:spcPts val="35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神乃是用權柄托住整個宇</a:t>
            </a:r>
            <a:r>
              <a:rPr lang="zh-TW" altLang="en-US" sz="2800" b="1" dirty="0" smtClean="0">
                <a:solidFill>
                  <a:schemeClr val="tx1"/>
                </a:solidFill>
                <a:latin typeface="DFKai-SB" panose="03000509000000000000" pitchFamily="65" charset="-120"/>
                <a:ea typeface="DFKai-SB" panose="03000509000000000000" pitchFamily="65" charset="-120"/>
              </a:rPr>
              <a:t>宙</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神用權柄管</a:t>
            </a:r>
            <a:r>
              <a:rPr lang="zh-TW" altLang="en-US" sz="2800" b="1" dirty="0">
                <a:solidFill>
                  <a:schemeClr val="tx1"/>
                </a:solidFill>
                <a:latin typeface="DFKai-SB" panose="03000509000000000000" pitchFamily="65" charset="-120"/>
                <a:ea typeface="DFKai-SB" panose="03000509000000000000" pitchFamily="65" charset="-120"/>
              </a:rPr>
              <a:t>理整個宇</a:t>
            </a:r>
            <a:r>
              <a:rPr lang="zh-TW" altLang="en-US" sz="2800" b="1" dirty="0" smtClean="0">
                <a:solidFill>
                  <a:schemeClr val="tx1"/>
                </a:solidFill>
                <a:latin typeface="DFKai-SB" panose="03000509000000000000" pitchFamily="65" charset="-120"/>
                <a:ea typeface="DFKai-SB" panose="03000509000000000000" pitchFamily="65" charset="-120"/>
              </a:rPr>
              <a:t>宙</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，維</a:t>
            </a:r>
            <a:r>
              <a:rPr lang="zh-TW" altLang="en-US" sz="2800" b="1" dirty="0">
                <a:solidFill>
                  <a:schemeClr val="tx1"/>
                </a:solidFill>
                <a:latin typeface="DFKai-SB" panose="03000509000000000000" pitchFamily="65" charset="-120"/>
                <a:ea typeface="DFKai-SB" panose="03000509000000000000" pitchFamily="65" charset="-120"/>
              </a:rPr>
              <a:t>持整個宇</a:t>
            </a:r>
            <a:r>
              <a:rPr lang="zh-TW" altLang="en-US" sz="2800" b="1" dirty="0" smtClean="0">
                <a:solidFill>
                  <a:schemeClr val="tx1"/>
                </a:solidFill>
                <a:latin typeface="DFKai-SB" panose="03000509000000000000" pitchFamily="65" charset="-120"/>
                <a:ea typeface="DFKai-SB" panose="03000509000000000000" pitchFamily="65" charset="-120"/>
              </a:rPr>
              <a:t>宙制度</a:t>
            </a:r>
            <a:r>
              <a:rPr lang="en-US" altLang="zh-TW" sz="2800" b="1" dirty="0" smtClean="0">
                <a:solidFill>
                  <a:schemeClr val="tx1"/>
                </a:solidFill>
                <a:latin typeface="DFKai-SB" panose="03000509000000000000" pitchFamily="65" charset="-120"/>
                <a:ea typeface="DFKai-SB" panose="03000509000000000000" pitchFamily="65" charset="-120"/>
              </a:rPr>
              <a:t>(</a:t>
            </a:r>
            <a:r>
              <a:rPr lang="en-US" altLang="zh-TW" sz="2800" b="1" dirty="0" err="1" smtClean="0">
                <a:solidFill>
                  <a:schemeClr val="tx1"/>
                </a:solidFill>
                <a:latin typeface="DFKai-SB" panose="03000509000000000000" pitchFamily="65" charset="-120"/>
                <a:ea typeface="DFKai-SB" panose="03000509000000000000" pitchFamily="65" charset="-120"/>
              </a:rPr>
              <a:t>Heb</a:t>
            </a:r>
            <a:r>
              <a:rPr lang="zh-TW" altLang="en-US" sz="2800" b="1" dirty="0" smtClean="0">
                <a:solidFill>
                  <a:schemeClr val="tx1"/>
                </a:solidFill>
                <a:latin typeface="DFKai-SB" panose="03000509000000000000" pitchFamily="65" charset="-120"/>
                <a:ea typeface="DFKai-SB" panose="03000509000000000000" pitchFamily="65" charset="-120"/>
              </a:rPr>
              <a:t>來</a:t>
            </a:r>
            <a:r>
              <a:rPr lang="en-US" altLang="zh-TW" sz="2800" b="1" dirty="0" smtClean="0">
                <a:solidFill>
                  <a:schemeClr val="tx1"/>
                </a:solidFill>
                <a:latin typeface="DFKai-SB" panose="03000509000000000000" pitchFamily="65" charset="-120"/>
                <a:ea typeface="DFKai-SB" panose="03000509000000000000" pitchFamily="65" charset="-120"/>
              </a:rPr>
              <a:t>1:2-3)</a:t>
            </a:r>
          </a:p>
          <a:p>
            <a:pPr marL="514350" indent="-514350" algn="l">
              <a:lnSpc>
                <a:spcPts val="35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神在教會中有一個目的，就是要</a:t>
            </a:r>
            <a:r>
              <a:rPr lang="zh-TW" altLang="en-US" sz="2800" b="1" dirty="0" smtClean="0">
                <a:solidFill>
                  <a:srgbClr val="3333FF"/>
                </a:solidFill>
                <a:latin typeface="DFKai-SB" panose="03000509000000000000" pitchFamily="65" charset="-120"/>
                <a:ea typeface="DFKai-SB" panose="03000509000000000000" pitchFamily="65" charset="-120"/>
              </a:rPr>
              <a:t>藉教會</a:t>
            </a:r>
            <a:r>
              <a:rPr lang="zh-TW" altLang="en-US" sz="2800" b="1" dirty="0" smtClean="0">
                <a:solidFill>
                  <a:schemeClr val="tx1"/>
                </a:solidFill>
                <a:latin typeface="DFKai-SB" panose="03000509000000000000" pitchFamily="65" charset="-120"/>
                <a:ea typeface="DFKai-SB" panose="03000509000000000000" pitchFamily="65" charset="-120"/>
              </a:rPr>
              <a:t>在宇宙中彰顯神的權柄</a:t>
            </a:r>
            <a:r>
              <a:rPr lang="en-US" altLang="zh-TW" sz="2800" b="1" dirty="0" smtClean="0">
                <a:solidFill>
                  <a:schemeClr val="tx1"/>
                </a:solidFill>
                <a:latin typeface="DFKai-SB" panose="03000509000000000000" pitchFamily="65" charset="-120"/>
                <a:ea typeface="DFKai-SB" panose="03000509000000000000" pitchFamily="65" charset="-120"/>
              </a:rPr>
              <a:t>(Matt</a:t>
            </a:r>
            <a:r>
              <a:rPr lang="zh-TW" altLang="en-US" sz="2800" b="1" dirty="0" smtClean="0">
                <a:solidFill>
                  <a:schemeClr val="tx1"/>
                </a:solidFill>
                <a:latin typeface="DFKai-SB" panose="03000509000000000000" pitchFamily="65" charset="-120"/>
                <a:ea typeface="DFKai-SB" panose="03000509000000000000" pitchFamily="65" charset="-120"/>
              </a:rPr>
              <a:t>太</a:t>
            </a:r>
            <a:r>
              <a:rPr lang="en-US" altLang="zh-TW" sz="2800" b="1" dirty="0" smtClean="0">
                <a:solidFill>
                  <a:schemeClr val="tx1"/>
                </a:solidFill>
                <a:latin typeface="DFKai-SB" panose="03000509000000000000" pitchFamily="65" charset="-120"/>
                <a:ea typeface="DFKai-SB" panose="03000509000000000000" pitchFamily="65" charset="-120"/>
              </a:rPr>
              <a:t>16:18</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 </a:t>
            </a:r>
            <a:r>
              <a:rPr lang="en-US" altLang="zh-TW" sz="2800" b="1" dirty="0" err="1"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Eph</a:t>
            </a:r>
            <a:r>
              <a:rPr lang="zh-TW" altLang="en-US" sz="2800" b="1" dirty="0" smtClean="0">
                <a:solidFill>
                  <a:schemeClr val="tx1"/>
                </a:solidFill>
                <a:latin typeface="DFKai-SB" panose="03000509000000000000" pitchFamily="65" charset="-120"/>
                <a:ea typeface="DFKai-SB" panose="03000509000000000000" pitchFamily="65" charset="-120"/>
              </a:rPr>
              <a:t>弗</a:t>
            </a:r>
            <a:r>
              <a:rPr lang="en-US" altLang="zh-TW" sz="2800" b="1" dirty="0" smtClean="0">
                <a:solidFill>
                  <a:schemeClr val="tx1"/>
                </a:solidFill>
                <a:latin typeface="DFKai-SB" panose="03000509000000000000" pitchFamily="65" charset="-120"/>
                <a:ea typeface="DFKai-SB" panose="03000509000000000000" pitchFamily="65" charset="-120"/>
              </a:rPr>
              <a:t>1:20-23)</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514350" indent="-514350" algn="l">
              <a:lnSpc>
                <a:spcPts val="35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神也是用權柄生了祂的兒</a:t>
            </a:r>
            <a:r>
              <a:rPr lang="zh-TW" altLang="en-US" sz="2800" b="1" dirty="0" smtClean="0">
                <a:solidFill>
                  <a:schemeClr val="tx1"/>
                </a:solidFill>
                <a:latin typeface="DFKai-SB" panose="03000509000000000000" pitchFamily="65" charset="-120"/>
                <a:ea typeface="DFKai-SB" panose="03000509000000000000" pitchFamily="65" charset="-120"/>
              </a:rPr>
              <a:t>女，</a:t>
            </a:r>
            <a:r>
              <a:rPr lang="zh-TW" altLang="en-US" sz="2800" b="1" dirty="0">
                <a:solidFill>
                  <a:schemeClr val="tx1"/>
                </a:solidFill>
                <a:latin typeface="DFKai-SB" panose="03000509000000000000" pitchFamily="65" charset="-120"/>
                <a:ea typeface="DFKai-SB" panose="03000509000000000000" pitchFamily="65" charset="-120"/>
              </a:rPr>
              <a:t>並且用</a:t>
            </a:r>
            <a:r>
              <a:rPr lang="zh-TW" altLang="en-US" sz="2800" b="1" dirty="0">
                <a:solidFill>
                  <a:srgbClr val="3333FF"/>
                </a:solidFill>
                <a:latin typeface="DFKai-SB" panose="03000509000000000000" pitchFamily="65" charset="-120"/>
                <a:ea typeface="DFKai-SB" panose="03000509000000000000" pitchFamily="65" charset="-120"/>
              </a:rPr>
              <a:t>權柄把祂的兒女聯絡起</a:t>
            </a:r>
            <a:r>
              <a:rPr lang="zh-TW" altLang="en-US" sz="2800" b="1" dirty="0" smtClean="0">
                <a:solidFill>
                  <a:srgbClr val="3333FF"/>
                </a:solidFill>
                <a:latin typeface="DFKai-SB" panose="03000509000000000000" pitchFamily="65" charset="-120"/>
                <a:ea typeface="DFKai-SB" panose="03000509000000000000" pitchFamily="65" charset="-120"/>
              </a:rPr>
              <a:t>來</a:t>
            </a:r>
            <a:r>
              <a:rPr lang="zh-TW" altLang="en-US" sz="2800" b="1" dirty="0">
                <a:solidFill>
                  <a:schemeClr val="tx1"/>
                </a:solidFill>
                <a:latin typeface="DFKai-SB" panose="03000509000000000000" pitchFamily="65" charset="-120"/>
                <a:ea typeface="DFKai-SB" panose="03000509000000000000" pitchFamily="65" charset="-120"/>
              </a:rPr>
              <a:t>（約一</a:t>
            </a:r>
            <a:r>
              <a:rPr lang="en-US" sz="2800" b="1" dirty="0" smtClean="0">
                <a:solidFill>
                  <a:schemeClr val="tx1"/>
                </a:solidFill>
                <a:latin typeface="DFKai-SB" panose="03000509000000000000" pitchFamily="65" charset="-120"/>
                <a:ea typeface="DFKai-SB" panose="03000509000000000000" pitchFamily="65" charset="-120"/>
              </a:rPr>
              <a:t>12</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弗</a:t>
            </a:r>
            <a:r>
              <a:rPr lang="en-US" altLang="zh-TW" sz="2800" b="1" dirty="0" smtClean="0">
                <a:solidFill>
                  <a:schemeClr val="tx1"/>
                </a:solidFill>
                <a:latin typeface="DFKai-SB" panose="03000509000000000000" pitchFamily="65" charset="-120"/>
                <a:ea typeface="DFKai-SB" panose="03000509000000000000" pitchFamily="65" charset="-120"/>
              </a:rPr>
              <a:t>4:16</a:t>
            </a:r>
            <a:r>
              <a:rPr lang="zh-TW" altLang="en-US" sz="2800" b="1" dirty="0" smtClean="0">
                <a:solidFill>
                  <a:schemeClr val="tx1"/>
                </a:solidFill>
                <a:latin typeface="DFKai-SB" panose="03000509000000000000" pitchFamily="65" charset="-120"/>
                <a:ea typeface="DFKai-SB" panose="03000509000000000000" pitchFamily="65" charset="-120"/>
              </a:rPr>
              <a:t>）</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514350" indent="-514350" algn="l">
              <a:lnSpc>
                <a:spcPts val="35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所以如果有人是單獨的、自立的，不在神代表的權柄底下的，他就是神管理整個宇</a:t>
            </a:r>
            <a:r>
              <a:rPr lang="zh-TW" altLang="en-US" sz="2800" b="1" dirty="0" smtClean="0">
                <a:solidFill>
                  <a:schemeClr val="tx1"/>
                </a:solidFill>
                <a:latin typeface="DFKai-SB" panose="03000509000000000000" pitchFamily="65" charset="-120"/>
                <a:ea typeface="DFKai-SB" panose="03000509000000000000" pitchFamily="65" charset="-120"/>
              </a:rPr>
              <a:t>宙制</a:t>
            </a:r>
            <a:r>
              <a:rPr lang="zh-TW" altLang="en-US" sz="2800" b="1" dirty="0">
                <a:solidFill>
                  <a:schemeClr val="tx1"/>
                </a:solidFill>
                <a:latin typeface="DFKai-SB" panose="03000509000000000000" pitchFamily="65" charset="-120"/>
                <a:ea typeface="DFKai-SB" panose="03000509000000000000" pitchFamily="65" charset="-120"/>
              </a:rPr>
              <a:t>度的局外人，他不能與神別的兒女相合，這樣，</a:t>
            </a:r>
            <a:r>
              <a:rPr lang="zh-TW" altLang="en-US" sz="2800" b="1" dirty="0" smtClean="0">
                <a:solidFill>
                  <a:schemeClr val="tx1"/>
                </a:solidFill>
                <a:latin typeface="DFKai-SB" panose="03000509000000000000" pitchFamily="65" charset="-120"/>
                <a:ea typeface="DFKai-SB" panose="03000509000000000000" pitchFamily="65" charset="-120"/>
              </a:rPr>
              <a:t>他很難成功地做成神</a:t>
            </a:r>
            <a:r>
              <a:rPr lang="zh-TW" altLang="en-US" sz="2800" b="1" dirty="0">
                <a:solidFill>
                  <a:schemeClr val="tx1"/>
                </a:solidFill>
                <a:latin typeface="DFKai-SB" panose="03000509000000000000" pitchFamily="65" charset="-120"/>
                <a:ea typeface="DFKai-SB" panose="03000509000000000000" pitchFamily="65" charset="-120"/>
              </a:rPr>
              <a:t>在地上所要成就的工</a:t>
            </a:r>
            <a:r>
              <a:rPr lang="zh-TW" altLang="en-US" sz="2800" b="1" dirty="0" smtClean="0">
                <a:solidFill>
                  <a:schemeClr val="tx1"/>
                </a:solidFill>
                <a:latin typeface="DFKai-SB" panose="03000509000000000000" pitchFamily="65" charset="-120"/>
                <a:ea typeface="DFKai-SB" panose="03000509000000000000" pitchFamily="65" charset="-120"/>
              </a:rPr>
              <a:t>作</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514350" indent="-514350" algn="l">
              <a:lnSpc>
                <a:spcPts val="35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神在教會中，設立了代表的權柄；教會乃是因著神的權柄而建立起來的，並維持起來</a:t>
            </a:r>
            <a:r>
              <a:rPr lang="zh-TW" altLang="en-US" sz="2800" b="1" dirty="0" smtClean="0">
                <a:solidFill>
                  <a:schemeClr val="tx1"/>
                </a:solidFill>
                <a:latin typeface="DFKai-SB" panose="03000509000000000000" pitchFamily="65" charset="-120"/>
                <a:ea typeface="DFKai-SB" panose="03000509000000000000" pitchFamily="65" charset="-120"/>
              </a:rPr>
              <a:t>的</a:t>
            </a:r>
            <a:endParaRPr lang="en-US" altLang="zh-TW" sz="2800" b="1"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8</a:t>
            </a:fld>
            <a:endParaRPr lang="en-US" dirty="0"/>
          </a:p>
        </p:txBody>
      </p:sp>
    </p:spTree>
    <p:extLst>
      <p:ext uri="{BB962C8B-B14F-4D97-AF65-F5344CB8AC3E}">
        <p14:creationId xmlns:p14="http://schemas.microsoft.com/office/powerpoint/2010/main" val="626350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747343"/>
          </a:xfrm>
        </p:spPr>
        <p:txBody>
          <a:bodyPr>
            <a:noAutofit/>
          </a:bodyPr>
          <a:lstStyle/>
          <a:p>
            <a:pPr>
              <a:lnSpc>
                <a:spcPts val="3300"/>
              </a:lnSpc>
            </a:pPr>
            <a:r>
              <a:rPr lang="zh-TW" altLang="en-US" b="1" dirty="0" smtClean="0">
                <a:latin typeface="DFKai-SB" panose="03000509000000000000" pitchFamily="65" charset="-120"/>
                <a:ea typeface="DFKai-SB" panose="03000509000000000000" pitchFamily="65" charset="-120"/>
              </a:rPr>
              <a:t>神</a:t>
            </a:r>
            <a:r>
              <a:rPr lang="zh-TW" altLang="en-US" b="1" dirty="0">
                <a:latin typeface="DFKai-SB" panose="03000509000000000000" pitchFamily="65" charset="-120"/>
                <a:ea typeface="DFKai-SB" panose="03000509000000000000" pitchFamily="65" charset="-120"/>
              </a:rPr>
              <a:t>的權柄與結構</a:t>
            </a:r>
            <a:r>
              <a:rPr lang="en-US" altLang="zh-TW" b="1" dirty="0">
                <a:latin typeface="DFKai-SB" panose="03000509000000000000" pitchFamily="65" charset="-120"/>
                <a:ea typeface="DFKai-SB" panose="03000509000000000000" pitchFamily="65" charset="-120"/>
              </a:rPr>
              <a:t>:</a:t>
            </a:r>
            <a:r>
              <a:rPr lang="zh-TW" altLang="en-US" b="1" dirty="0">
                <a:latin typeface="DFKai-SB" panose="03000509000000000000" pitchFamily="65" charset="-120"/>
                <a:ea typeface="DFKai-SB" panose="03000509000000000000" pitchFamily="65" charset="-120"/>
              </a:rPr>
              <a:t>耶穌的榜樣</a:t>
            </a:r>
            <a:endParaRPr lang="en-US" altLang="zh-TW" b="1" dirty="0">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09600"/>
            <a:ext cx="9144000" cy="6248401"/>
          </a:xfrm>
        </p:spPr>
        <p:txBody>
          <a:bodyPr>
            <a:noAutofit/>
          </a:bodyPr>
          <a:lstStyle/>
          <a:p>
            <a:pPr algn="l">
              <a:lnSpc>
                <a:spcPts val="2900"/>
              </a:lnSpc>
            </a:pPr>
            <a:r>
              <a:rPr lang="en-US" altLang="zh-TW" sz="2800" b="1" u="sng" dirty="0" err="1" smtClean="0">
                <a:solidFill>
                  <a:schemeClr val="tx1"/>
                </a:solidFill>
                <a:latin typeface="DFKai-SB" panose="03000509000000000000" pitchFamily="65" charset="-120"/>
                <a:ea typeface="DFKai-SB" panose="03000509000000000000" pitchFamily="65" charset="-120"/>
              </a:rPr>
              <a:t>Heb</a:t>
            </a:r>
            <a:r>
              <a:rPr lang="zh-TW" altLang="en-US" sz="2800" b="1" u="sng" dirty="0" smtClean="0">
                <a:solidFill>
                  <a:schemeClr val="tx1"/>
                </a:solidFill>
                <a:latin typeface="DFKai-SB" panose="03000509000000000000" pitchFamily="65" charset="-120"/>
                <a:ea typeface="DFKai-SB" panose="03000509000000000000" pitchFamily="65" charset="-120"/>
              </a:rPr>
              <a:t>來</a:t>
            </a:r>
            <a:r>
              <a:rPr lang="en-US" altLang="zh-TW" sz="2800" b="1" u="sng" dirty="0" smtClean="0">
                <a:solidFill>
                  <a:schemeClr val="tx1"/>
                </a:solidFill>
                <a:latin typeface="DFKai-SB" panose="03000509000000000000" pitchFamily="65" charset="-120"/>
                <a:ea typeface="DFKai-SB" panose="03000509000000000000" pitchFamily="65" charset="-120"/>
              </a:rPr>
              <a:t>1:2-3 </a:t>
            </a:r>
            <a:r>
              <a:rPr lang="zh-TW" altLang="en-US" sz="2800" dirty="0">
                <a:solidFill>
                  <a:schemeClr val="tx1"/>
                </a:solidFill>
                <a:latin typeface="DFKai-SB" panose="03000509000000000000" pitchFamily="65" charset="-120"/>
                <a:ea typeface="DFKai-SB" panose="03000509000000000000" pitchFamily="65" charset="-120"/>
              </a:rPr>
              <a:t>就在這末世藉著他兒子曉諭我們；又早已</a:t>
            </a:r>
            <a:r>
              <a:rPr lang="zh-TW" altLang="en-US" sz="2800" dirty="0" smtClean="0">
                <a:solidFill>
                  <a:schemeClr val="tx1"/>
                </a:solidFill>
                <a:latin typeface="DFKai-SB" panose="03000509000000000000" pitchFamily="65" charset="-120"/>
                <a:ea typeface="DFKai-SB" panose="03000509000000000000" pitchFamily="65" charset="-120"/>
              </a:rPr>
              <a:t>立</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他</a:t>
            </a:r>
            <a:r>
              <a:rPr lang="zh-TW" altLang="en-US" sz="2800" dirty="0">
                <a:solidFill>
                  <a:schemeClr val="tx1"/>
                </a:solidFill>
                <a:latin typeface="DFKai-SB" panose="03000509000000000000" pitchFamily="65" charset="-120"/>
                <a:ea typeface="DFKai-SB" panose="03000509000000000000" pitchFamily="65" charset="-120"/>
              </a:rPr>
              <a:t>為承</a:t>
            </a:r>
            <a:r>
              <a:rPr lang="zh-TW" altLang="en-US" sz="2800" dirty="0" smtClean="0">
                <a:solidFill>
                  <a:schemeClr val="tx1"/>
                </a:solidFill>
                <a:latin typeface="DFKai-SB" panose="03000509000000000000" pitchFamily="65" charset="-120"/>
                <a:ea typeface="DFKai-SB" panose="03000509000000000000" pitchFamily="65" charset="-120"/>
              </a:rPr>
              <a:t>受萬</a:t>
            </a:r>
            <a:r>
              <a:rPr lang="zh-TW" altLang="en-US" sz="2800" dirty="0">
                <a:solidFill>
                  <a:schemeClr val="tx1"/>
                </a:solidFill>
                <a:latin typeface="DFKai-SB" panose="03000509000000000000" pitchFamily="65" charset="-120"/>
                <a:ea typeface="DFKai-SB" panose="03000509000000000000" pitchFamily="65" charset="-120"/>
              </a:rPr>
              <a:t>有的，也曾藉著他創造諸世</a:t>
            </a:r>
            <a:r>
              <a:rPr lang="zh-TW" altLang="en-US" sz="2800" dirty="0" smtClean="0">
                <a:solidFill>
                  <a:schemeClr val="tx1"/>
                </a:solidFill>
                <a:latin typeface="DFKai-SB" panose="03000509000000000000" pitchFamily="65" charset="-120"/>
                <a:ea typeface="DFKai-SB" panose="03000509000000000000" pitchFamily="65" charset="-120"/>
              </a:rPr>
              <a:t>界</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他</a:t>
            </a:r>
            <a:r>
              <a:rPr lang="zh-TW" altLang="en-US" sz="2800" dirty="0" smtClean="0">
                <a:solidFill>
                  <a:schemeClr val="tx1"/>
                </a:solidFill>
                <a:latin typeface="DFKai-SB" panose="03000509000000000000" pitchFamily="65" charset="-120"/>
                <a:ea typeface="DFKai-SB" panose="03000509000000000000" pitchFamily="65" charset="-120"/>
              </a:rPr>
              <a:t>是</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神</a:t>
            </a:r>
            <a:r>
              <a:rPr lang="zh-TW" altLang="en-US" sz="2800" dirty="0">
                <a:solidFill>
                  <a:schemeClr val="tx1"/>
                </a:solidFill>
                <a:latin typeface="DFKai-SB" panose="03000509000000000000" pitchFamily="65" charset="-120"/>
                <a:ea typeface="DFKai-SB" panose="03000509000000000000" pitchFamily="65" charset="-120"/>
              </a:rPr>
              <a:t>榮耀所發的光輝</a:t>
            </a:r>
            <a:r>
              <a:rPr lang="zh-TW" altLang="en-US" sz="2800" dirty="0" smtClean="0">
                <a:solidFill>
                  <a:schemeClr val="tx1"/>
                </a:solidFill>
                <a:latin typeface="DFKai-SB" panose="03000509000000000000" pitchFamily="65" charset="-120"/>
                <a:ea typeface="DFKai-SB" panose="03000509000000000000" pitchFamily="65" charset="-120"/>
              </a:rPr>
              <a:t>，是</a:t>
            </a:r>
            <a:r>
              <a:rPr lang="zh-TW" altLang="en-US" sz="2800" dirty="0">
                <a:solidFill>
                  <a:schemeClr val="tx1"/>
                </a:solidFill>
                <a:latin typeface="DFKai-SB" panose="03000509000000000000" pitchFamily="65" charset="-120"/>
                <a:ea typeface="DFKai-SB" panose="03000509000000000000" pitchFamily="65" charset="-120"/>
              </a:rPr>
              <a:t>神本體的真像，常用他</a:t>
            </a:r>
            <a:r>
              <a:rPr lang="zh-TW" altLang="en-US" sz="2800" dirty="0">
                <a:solidFill>
                  <a:srgbClr val="3333FF"/>
                </a:solidFill>
                <a:latin typeface="DFKai-SB" panose="03000509000000000000" pitchFamily="65" charset="-120"/>
                <a:ea typeface="DFKai-SB" panose="03000509000000000000" pitchFamily="65" charset="-120"/>
              </a:rPr>
              <a:t>權</a:t>
            </a:r>
            <a:r>
              <a:rPr lang="zh-TW" altLang="en-US" sz="2800" dirty="0" smtClean="0">
                <a:solidFill>
                  <a:srgbClr val="3333FF"/>
                </a:solidFill>
                <a:latin typeface="DFKai-SB" panose="03000509000000000000" pitchFamily="65" charset="-120"/>
                <a:ea typeface="DFKai-SB" panose="03000509000000000000" pitchFamily="65" charset="-120"/>
              </a:rPr>
              <a:t>能</a:t>
            </a:r>
            <a:r>
              <a:rPr lang="en-US" altLang="zh-TW" sz="2800" dirty="0" smtClean="0">
                <a:solidFill>
                  <a:srgbClr val="3333FF"/>
                </a:solidFill>
                <a:latin typeface="DFKai-SB" panose="03000509000000000000" pitchFamily="65" charset="-120"/>
                <a:ea typeface="DFKai-SB" panose="03000509000000000000" pitchFamily="65" charset="-120"/>
              </a:rPr>
              <a:t>	</a:t>
            </a:r>
            <a:r>
              <a:rPr lang="zh-TW" altLang="en-US" sz="2800" dirty="0" smtClean="0">
                <a:solidFill>
                  <a:srgbClr val="3333FF"/>
                </a:solidFill>
                <a:latin typeface="DFKai-SB" panose="03000509000000000000" pitchFamily="65" charset="-120"/>
                <a:ea typeface="DFKai-SB" panose="03000509000000000000" pitchFamily="65" charset="-120"/>
              </a:rPr>
              <a:t>的</a:t>
            </a:r>
            <a:r>
              <a:rPr lang="zh-TW" altLang="en-US" sz="2800" dirty="0">
                <a:solidFill>
                  <a:srgbClr val="3333FF"/>
                </a:solidFill>
                <a:latin typeface="DFKai-SB" panose="03000509000000000000" pitchFamily="65" charset="-120"/>
                <a:ea typeface="DFKai-SB" panose="03000509000000000000" pitchFamily="65" charset="-120"/>
              </a:rPr>
              <a:t>命令托住萬</a:t>
            </a:r>
            <a:r>
              <a:rPr lang="zh-TW" altLang="en-US" sz="2800" dirty="0" smtClean="0">
                <a:solidFill>
                  <a:srgbClr val="3333FF"/>
                </a:solidFill>
                <a:latin typeface="DFKai-SB" panose="03000509000000000000" pitchFamily="65" charset="-120"/>
                <a:ea typeface="DFKai-SB" panose="03000509000000000000" pitchFamily="65" charset="-120"/>
              </a:rPr>
              <a:t>有</a:t>
            </a:r>
            <a:r>
              <a:rPr lang="en-US" altLang="zh-TW" sz="2800" dirty="0" smtClean="0">
                <a:solidFill>
                  <a:schemeClr val="tx1"/>
                </a:solidFill>
                <a:latin typeface="DFKai-SB" panose="03000509000000000000" pitchFamily="65" charset="-120"/>
                <a:ea typeface="DFKai-SB" panose="03000509000000000000" pitchFamily="65" charset="-120"/>
              </a:rPr>
              <a:t>…</a:t>
            </a:r>
            <a:endParaRPr lang="en-US" altLang="zh-TW" sz="2800" b="1" dirty="0" smtClean="0">
              <a:solidFill>
                <a:schemeClr val="tx1"/>
              </a:solidFill>
              <a:latin typeface="DFKai-SB" panose="03000509000000000000" pitchFamily="65" charset="-120"/>
              <a:ea typeface="DFKai-SB" panose="03000509000000000000" pitchFamily="65" charset="-120"/>
            </a:endParaRPr>
          </a:p>
          <a:p>
            <a:pPr algn="l">
              <a:lnSpc>
                <a:spcPts val="2900"/>
              </a:lnSpc>
            </a:pPr>
            <a:r>
              <a:rPr lang="en-US" altLang="zh-TW" sz="2800" b="1" u="sng" dirty="0" smtClean="0">
                <a:solidFill>
                  <a:schemeClr val="tx1"/>
                </a:solidFill>
                <a:latin typeface="DFKai-SB" panose="03000509000000000000" pitchFamily="65" charset="-120"/>
                <a:ea typeface="DFKai-SB" panose="03000509000000000000" pitchFamily="65" charset="-120"/>
              </a:rPr>
              <a:t>Matt</a:t>
            </a:r>
            <a:r>
              <a:rPr lang="zh-TW" altLang="en-US" sz="2800" b="1" u="sng" dirty="0" smtClean="0">
                <a:solidFill>
                  <a:schemeClr val="tx1"/>
                </a:solidFill>
                <a:latin typeface="DFKai-SB" panose="03000509000000000000" pitchFamily="65" charset="-120"/>
                <a:ea typeface="DFKai-SB" panose="03000509000000000000" pitchFamily="65" charset="-120"/>
              </a:rPr>
              <a:t>太</a:t>
            </a:r>
            <a:r>
              <a:rPr lang="en-US" altLang="zh-TW" sz="2800" b="1" u="sng" dirty="0" smtClean="0">
                <a:solidFill>
                  <a:schemeClr val="tx1"/>
                </a:solidFill>
                <a:latin typeface="DFKai-SB" panose="03000509000000000000" pitchFamily="65" charset="-120"/>
                <a:ea typeface="DFKai-SB" panose="03000509000000000000" pitchFamily="65" charset="-120"/>
              </a:rPr>
              <a:t>16:18</a:t>
            </a:r>
            <a:r>
              <a:rPr lang="zh-TW" altLang="en-US" sz="2800" b="1" u="sng"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我</a:t>
            </a:r>
            <a:r>
              <a:rPr lang="zh-TW" altLang="en-US" sz="2800" dirty="0">
                <a:solidFill>
                  <a:schemeClr val="tx1"/>
                </a:solidFill>
                <a:latin typeface="DFKai-SB" panose="03000509000000000000" pitchFamily="65" charset="-120"/>
                <a:ea typeface="DFKai-SB" panose="03000509000000000000" pitchFamily="65" charset="-120"/>
              </a:rPr>
              <a:t>要把我的教會建造在這磐石上；陰間的</a:t>
            </a:r>
            <a:r>
              <a:rPr lang="zh-TW" altLang="en-US" sz="2800" dirty="0" smtClean="0">
                <a:solidFill>
                  <a:schemeClr val="tx1"/>
                </a:solidFill>
                <a:latin typeface="DFKai-SB" panose="03000509000000000000" pitchFamily="65" charset="-120"/>
                <a:ea typeface="DFKai-SB" panose="03000509000000000000" pitchFamily="65" charset="-120"/>
              </a:rPr>
              <a:t>權</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柄</a:t>
            </a:r>
            <a:r>
              <a:rPr lang="zh-TW" altLang="en-US" sz="2800" dirty="0">
                <a:solidFill>
                  <a:schemeClr val="tx1"/>
                </a:solidFill>
                <a:latin typeface="DFKai-SB" panose="03000509000000000000" pitchFamily="65" charset="-120"/>
                <a:ea typeface="DFKai-SB" panose="03000509000000000000" pitchFamily="65" charset="-120"/>
              </a:rPr>
              <a:t>，不</a:t>
            </a:r>
            <a:r>
              <a:rPr lang="zh-TW" altLang="en-US" sz="2800" dirty="0" smtClean="0">
                <a:solidFill>
                  <a:schemeClr val="tx1"/>
                </a:solidFill>
                <a:latin typeface="DFKai-SB" panose="03000509000000000000" pitchFamily="65" charset="-120"/>
                <a:ea typeface="DFKai-SB" panose="03000509000000000000" pitchFamily="65" charset="-120"/>
              </a:rPr>
              <a:t>能勝</a:t>
            </a:r>
            <a:r>
              <a:rPr lang="zh-TW" altLang="en-US" sz="2800" dirty="0">
                <a:solidFill>
                  <a:schemeClr val="tx1"/>
                </a:solidFill>
                <a:latin typeface="DFKai-SB" panose="03000509000000000000" pitchFamily="65" charset="-120"/>
                <a:ea typeface="DFKai-SB" panose="03000509000000000000" pitchFamily="65" charset="-120"/>
              </a:rPr>
              <a:t>過他。</a:t>
            </a:r>
            <a:r>
              <a:rPr lang="zh-TW" altLang="en-US" sz="2800" b="1" dirty="0" smtClean="0">
                <a:solidFill>
                  <a:schemeClr val="tx1"/>
                </a:solidFill>
                <a:latin typeface="DFKai-SB" panose="03000509000000000000" pitchFamily="65" charset="-120"/>
                <a:ea typeface="DFKai-SB" panose="03000509000000000000" pitchFamily="65" charset="-120"/>
              </a:rPr>
              <a:t> </a:t>
            </a:r>
            <a:endParaRPr lang="en-US" altLang="zh-TW" sz="2800" b="1" dirty="0" smtClean="0">
              <a:solidFill>
                <a:schemeClr val="tx1"/>
              </a:solidFill>
              <a:latin typeface="DFKai-SB" panose="03000509000000000000" pitchFamily="65" charset="-120"/>
              <a:ea typeface="DFKai-SB" panose="03000509000000000000" pitchFamily="65" charset="-120"/>
            </a:endParaRPr>
          </a:p>
          <a:p>
            <a:pPr algn="l">
              <a:lnSpc>
                <a:spcPts val="2900"/>
              </a:lnSpc>
            </a:pPr>
            <a:r>
              <a:rPr lang="en-US" altLang="zh-TW" sz="2800" b="1" u="sng" dirty="0" err="1"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Eph</a:t>
            </a:r>
            <a:r>
              <a:rPr lang="zh-TW" altLang="en-US" sz="2800" b="1" u="sng" dirty="0" smtClean="0">
                <a:solidFill>
                  <a:schemeClr val="tx1"/>
                </a:solidFill>
                <a:latin typeface="DFKai-SB" panose="03000509000000000000" pitchFamily="65" charset="-120"/>
                <a:ea typeface="DFKai-SB" panose="03000509000000000000" pitchFamily="65" charset="-120"/>
              </a:rPr>
              <a:t>弗</a:t>
            </a:r>
            <a:r>
              <a:rPr lang="en-US" altLang="zh-TW" sz="2800" b="1" u="sng" dirty="0" smtClean="0">
                <a:solidFill>
                  <a:schemeClr val="tx1"/>
                </a:solidFill>
                <a:latin typeface="DFKai-SB" panose="03000509000000000000" pitchFamily="65" charset="-120"/>
                <a:ea typeface="DFKai-SB" panose="03000509000000000000" pitchFamily="65" charset="-120"/>
              </a:rPr>
              <a:t>1:20-23</a:t>
            </a:r>
            <a:r>
              <a:rPr lang="zh-TW" altLang="en-US" sz="2800" b="1" u="sng" dirty="0" smtClean="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基督的統治超越了一切靈界邪惡的執政者</a:t>
            </a:r>
            <a:r>
              <a:rPr lang="zh-TW" altLang="en-US" sz="2800" dirty="0" smtClean="0">
                <a:solidFill>
                  <a:schemeClr val="tx1"/>
                </a:solidFill>
                <a:latin typeface="DFKai-SB" panose="03000509000000000000" pitchFamily="65" charset="-120"/>
                <a:ea typeface="DFKai-SB" panose="03000509000000000000" pitchFamily="65" charset="-120"/>
              </a:rPr>
              <a:t>，</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掌</a:t>
            </a:r>
            <a:r>
              <a:rPr lang="zh-TW" altLang="en-US" sz="2800" dirty="0">
                <a:solidFill>
                  <a:schemeClr val="tx1"/>
                </a:solidFill>
                <a:latin typeface="DFKai-SB" panose="03000509000000000000" pitchFamily="65" charset="-120"/>
                <a:ea typeface="DFKai-SB" panose="03000509000000000000" pitchFamily="65" charset="-120"/>
              </a:rPr>
              <a:t>權者</a:t>
            </a:r>
            <a:r>
              <a:rPr lang="zh-TW" altLang="en-US" sz="2800" dirty="0" smtClean="0">
                <a:solidFill>
                  <a:schemeClr val="tx1"/>
                </a:solidFill>
                <a:latin typeface="DFKai-SB" panose="03000509000000000000" pitchFamily="65" charset="-120"/>
                <a:ea typeface="DFKai-SB" panose="03000509000000000000" pitchFamily="65" charset="-120"/>
              </a:rPr>
              <a:t>，統</a:t>
            </a:r>
            <a:r>
              <a:rPr lang="zh-TW" altLang="en-US" sz="2800" dirty="0">
                <a:solidFill>
                  <a:schemeClr val="tx1"/>
                </a:solidFill>
                <a:latin typeface="DFKai-SB" panose="03000509000000000000" pitchFamily="65" charset="-120"/>
                <a:ea typeface="DFKai-SB" panose="03000509000000000000" pitchFamily="65" charset="-120"/>
              </a:rPr>
              <a:t>治者，和主宰；他超越了現世和來世</a:t>
            </a:r>
            <a:r>
              <a:rPr lang="zh-TW" altLang="en-US" sz="2800" dirty="0" smtClean="0">
                <a:solidFill>
                  <a:schemeClr val="tx1"/>
                </a:solidFill>
                <a:latin typeface="DFKai-SB" panose="03000509000000000000" pitchFamily="65" charset="-120"/>
                <a:ea typeface="DFKai-SB" panose="03000509000000000000" pitchFamily="65" charset="-120"/>
              </a:rPr>
              <a:t>一</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切</a:t>
            </a:r>
            <a:r>
              <a:rPr lang="zh-TW" altLang="en-US" sz="2800" dirty="0">
                <a:solidFill>
                  <a:schemeClr val="tx1"/>
                </a:solidFill>
                <a:latin typeface="DFKai-SB" panose="03000509000000000000" pitchFamily="65" charset="-120"/>
                <a:ea typeface="DFKai-SB" panose="03000509000000000000" pitchFamily="65" charset="-120"/>
              </a:rPr>
              <a:t>的名號</a:t>
            </a:r>
            <a:r>
              <a:rPr lang="zh-TW"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 上</a:t>
            </a:r>
            <a:r>
              <a:rPr lang="zh-TW" altLang="en-US" sz="2800" dirty="0" smtClean="0">
                <a:solidFill>
                  <a:schemeClr val="tx1"/>
                </a:solidFill>
                <a:latin typeface="DFKai-SB" panose="03000509000000000000" pitchFamily="65" charset="-120"/>
                <a:ea typeface="DFKai-SB" panose="03000509000000000000" pitchFamily="65" charset="-120"/>
              </a:rPr>
              <a:t>帝</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又</a:t>
            </a:r>
            <a:r>
              <a:rPr lang="zh-TW" altLang="en-US" sz="2800" dirty="0">
                <a:solidFill>
                  <a:schemeClr val="tx1"/>
                </a:solidFill>
                <a:latin typeface="DFKai-SB" panose="03000509000000000000" pitchFamily="65" charset="-120"/>
                <a:ea typeface="DFKai-SB" panose="03000509000000000000" pitchFamily="65" charset="-120"/>
              </a:rPr>
              <a:t>使</a:t>
            </a:r>
            <a:r>
              <a:rPr lang="zh-TW" altLang="en-US" sz="2800" dirty="0">
                <a:solidFill>
                  <a:srgbClr val="3333FF"/>
                </a:solidFill>
                <a:latin typeface="DFKai-SB" panose="03000509000000000000" pitchFamily="65" charset="-120"/>
                <a:ea typeface="DFKai-SB" panose="03000509000000000000" pitchFamily="65" charset="-120"/>
              </a:rPr>
              <a:t>宇宙萬物屈服在基督腳下</a:t>
            </a:r>
            <a:r>
              <a:rPr lang="zh-TW" altLang="en-US" sz="2800" dirty="0" smtClean="0">
                <a:solidFill>
                  <a:schemeClr val="tx1"/>
                </a:solidFill>
                <a:latin typeface="DFKai-SB" panose="03000509000000000000" pitchFamily="65" charset="-120"/>
                <a:ea typeface="DFKai-SB" panose="03000509000000000000" pitchFamily="65" charset="-120"/>
              </a:rPr>
              <a:t>，</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以</a:t>
            </a:r>
            <a:r>
              <a:rPr lang="zh-TW" altLang="en-US" sz="2800" dirty="0">
                <a:solidFill>
                  <a:schemeClr val="tx1"/>
                </a:solidFill>
                <a:latin typeface="DFKai-SB" panose="03000509000000000000" pitchFamily="65" charset="-120"/>
                <a:ea typeface="DFKai-SB" panose="03000509000000000000" pitchFamily="65" charset="-120"/>
              </a:rPr>
              <a:t>他為</a:t>
            </a:r>
            <a:r>
              <a:rPr lang="zh-TW" altLang="en-US" sz="2800" dirty="0">
                <a:solidFill>
                  <a:srgbClr val="3333FF"/>
                </a:solidFill>
                <a:latin typeface="DFKai-SB" panose="03000509000000000000" pitchFamily="65" charset="-120"/>
                <a:ea typeface="DFKai-SB" panose="03000509000000000000" pitchFamily="65" charset="-120"/>
              </a:rPr>
              <a:t>教會的元首，統御</a:t>
            </a:r>
            <a:r>
              <a:rPr lang="zh-TW" altLang="en-US" sz="2800" dirty="0" smtClean="0">
                <a:solidFill>
                  <a:srgbClr val="3333FF"/>
                </a:solidFill>
                <a:latin typeface="DFKai-SB" panose="03000509000000000000" pitchFamily="65" charset="-120"/>
                <a:ea typeface="DFKai-SB" panose="03000509000000000000" pitchFamily="65" charset="-120"/>
              </a:rPr>
              <a:t>一切</a:t>
            </a:r>
            <a:r>
              <a:rPr lang="zh-TW"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 教會是基督的</a:t>
            </a:r>
            <a:r>
              <a:rPr lang="zh-TW" altLang="en-US" sz="2800" dirty="0" smtClean="0">
                <a:solidFill>
                  <a:schemeClr val="tx1"/>
                </a:solidFill>
                <a:latin typeface="DFKai-SB" panose="03000509000000000000" pitchFamily="65" charset="-120"/>
                <a:ea typeface="DFKai-SB" panose="03000509000000000000" pitchFamily="65" charset="-120"/>
              </a:rPr>
              <a:t>身</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體</a:t>
            </a:r>
            <a:r>
              <a:rPr lang="zh-TW" altLang="en-US" sz="2800" dirty="0">
                <a:solidFill>
                  <a:schemeClr val="tx1"/>
                </a:solidFill>
                <a:latin typeface="DFKai-SB" panose="03000509000000000000" pitchFamily="65" charset="-120"/>
                <a:ea typeface="DFKai-SB" panose="03000509000000000000" pitchFamily="65" charset="-120"/>
              </a:rPr>
              <a:t>，是充滿宇宙萬物的那位基督所</a:t>
            </a:r>
            <a:r>
              <a:rPr lang="zh-TW" altLang="en-US" sz="2800" dirty="0" smtClean="0">
                <a:solidFill>
                  <a:schemeClr val="tx1"/>
                </a:solidFill>
                <a:latin typeface="DFKai-SB" panose="03000509000000000000" pitchFamily="65" charset="-120"/>
                <a:ea typeface="DFKai-SB" panose="03000509000000000000" pitchFamily="65" charset="-120"/>
              </a:rPr>
              <a:t>充滿</a:t>
            </a:r>
            <a:r>
              <a:rPr lang="zh-TW" altLang="en-US" sz="2800" dirty="0">
                <a:solidFill>
                  <a:schemeClr val="tx1"/>
                </a:solidFill>
                <a:latin typeface="DFKai-SB" panose="03000509000000000000" pitchFamily="65" charset="-120"/>
                <a:ea typeface="DFKai-SB" panose="03000509000000000000" pitchFamily="65" charset="-120"/>
              </a:rPr>
              <a:t>的。</a:t>
            </a:r>
            <a:r>
              <a:rPr lang="en-US" altLang="zh-TW" sz="2800" b="1" dirty="0" smtClean="0">
                <a:solidFill>
                  <a:schemeClr val="tx1"/>
                </a:solidFill>
                <a:latin typeface="DFKai-SB" panose="03000509000000000000" pitchFamily="65" charset="-120"/>
                <a:ea typeface="DFKai-SB" panose="03000509000000000000" pitchFamily="65" charset="-120"/>
              </a:rPr>
              <a:t>)</a:t>
            </a:r>
            <a:endParaRPr lang="en-US" altLang="zh-TW" sz="2800" b="1" dirty="0" smtClean="0">
              <a:solidFill>
                <a:schemeClr val="tx1"/>
              </a:solidFill>
              <a:latin typeface="DFKai-SB" panose="03000509000000000000" pitchFamily="65" charset="-120"/>
              <a:ea typeface="DFKai-SB" panose="03000509000000000000" pitchFamily="65" charset="-120"/>
            </a:endParaRPr>
          </a:p>
          <a:p>
            <a:pPr algn="l">
              <a:lnSpc>
                <a:spcPts val="2900"/>
              </a:lnSpc>
            </a:pPr>
            <a:r>
              <a:rPr lang="zh-TW" altLang="en-US" sz="2800" b="1" u="sng" dirty="0" smtClean="0">
                <a:solidFill>
                  <a:schemeClr val="tx1"/>
                </a:solidFill>
                <a:latin typeface="DFKai-SB" panose="03000509000000000000" pitchFamily="65" charset="-120"/>
                <a:ea typeface="DFKai-SB" panose="03000509000000000000" pitchFamily="65" charset="-120"/>
              </a:rPr>
              <a:t>約</a:t>
            </a:r>
            <a:r>
              <a:rPr lang="zh-TW" altLang="en-US" sz="2800" b="1" u="sng" dirty="0">
                <a:solidFill>
                  <a:schemeClr val="tx1"/>
                </a:solidFill>
                <a:latin typeface="DFKai-SB" panose="03000509000000000000" pitchFamily="65" charset="-120"/>
                <a:ea typeface="DFKai-SB" panose="03000509000000000000" pitchFamily="65" charset="-120"/>
              </a:rPr>
              <a:t>一</a:t>
            </a:r>
            <a:r>
              <a:rPr lang="en-US" sz="2800" b="1" u="sng" dirty="0" smtClean="0">
                <a:solidFill>
                  <a:schemeClr val="tx1"/>
                </a:solidFill>
                <a:latin typeface="DFKai-SB" panose="03000509000000000000" pitchFamily="65" charset="-120"/>
                <a:ea typeface="DFKai-SB" panose="03000509000000000000" pitchFamily="65" charset="-120"/>
              </a:rPr>
              <a:t>12</a:t>
            </a:r>
            <a:r>
              <a:rPr lang="zh-TW" altLang="en-US" sz="2800" dirty="0">
                <a:solidFill>
                  <a:schemeClr val="tx1"/>
                </a:solidFill>
                <a:latin typeface="DFKai-SB" panose="03000509000000000000" pitchFamily="65" charset="-120"/>
                <a:ea typeface="DFKai-SB" panose="03000509000000000000" pitchFamily="65" charset="-120"/>
              </a:rPr>
              <a:t> 凡接待他的，就是信他名的人，他就賜他們權柄</a:t>
            </a:r>
            <a:r>
              <a:rPr lang="zh-TW" altLang="en-US" sz="2800" dirty="0" smtClean="0">
                <a:solidFill>
                  <a:schemeClr val="tx1"/>
                </a:solidFill>
                <a:latin typeface="DFKai-SB" panose="03000509000000000000" pitchFamily="65" charset="-120"/>
                <a:ea typeface="DFKai-SB" panose="03000509000000000000" pitchFamily="65" charset="-120"/>
              </a:rPr>
              <a:t>，</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作</a:t>
            </a:r>
            <a:r>
              <a:rPr lang="zh-TW" altLang="en-US" sz="2800" dirty="0">
                <a:solidFill>
                  <a:schemeClr val="tx1"/>
                </a:solidFill>
                <a:latin typeface="DFKai-SB" panose="03000509000000000000" pitchFamily="65" charset="-120"/>
                <a:ea typeface="DFKai-SB" panose="03000509000000000000" pitchFamily="65" charset="-120"/>
              </a:rPr>
              <a:t>神</a:t>
            </a:r>
            <a:r>
              <a:rPr lang="zh-TW" altLang="en-US" sz="2800" dirty="0" smtClean="0">
                <a:solidFill>
                  <a:schemeClr val="tx1"/>
                </a:solidFill>
                <a:latin typeface="DFKai-SB" panose="03000509000000000000" pitchFamily="65" charset="-120"/>
                <a:ea typeface="DFKai-SB" panose="03000509000000000000" pitchFamily="65" charset="-120"/>
              </a:rPr>
              <a:t>的兒</a:t>
            </a:r>
            <a:r>
              <a:rPr lang="zh-TW" altLang="en-US" sz="2800" dirty="0">
                <a:solidFill>
                  <a:schemeClr val="tx1"/>
                </a:solidFill>
                <a:latin typeface="DFKai-SB" panose="03000509000000000000" pitchFamily="65" charset="-120"/>
                <a:ea typeface="DFKai-SB" panose="03000509000000000000" pitchFamily="65" charset="-120"/>
              </a:rPr>
              <a:t>女</a:t>
            </a:r>
            <a:r>
              <a:rPr lang="zh-TW" altLang="en-US" sz="2800" dirty="0" smtClean="0">
                <a:solidFill>
                  <a:schemeClr val="tx1"/>
                </a:solidFill>
                <a:latin typeface="DFKai-SB" panose="03000509000000000000" pitchFamily="65" charset="-120"/>
                <a:ea typeface="DFKai-SB" panose="03000509000000000000" pitchFamily="65" charset="-120"/>
              </a:rPr>
              <a:t>。</a:t>
            </a:r>
            <a:endParaRPr lang="en-US" altLang="zh-TW" sz="2800" dirty="0" smtClean="0">
              <a:solidFill>
                <a:schemeClr val="tx1"/>
              </a:solidFill>
              <a:latin typeface="DFKai-SB" panose="03000509000000000000" pitchFamily="65" charset="-120"/>
              <a:ea typeface="DFKai-SB" panose="03000509000000000000" pitchFamily="65" charset="-120"/>
            </a:endParaRPr>
          </a:p>
          <a:p>
            <a:pPr algn="l">
              <a:lnSpc>
                <a:spcPts val="2900"/>
              </a:lnSpc>
            </a:pPr>
            <a:r>
              <a:rPr lang="zh-TW" altLang="en-US" sz="2800" b="1" u="sng" dirty="0" smtClean="0">
                <a:solidFill>
                  <a:schemeClr val="tx1"/>
                </a:solidFill>
                <a:latin typeface="DFKai-SB" panose="03000509000000000000" pitchFamily="65" charset="-120"/>
                <a:ea typeface="DFKai-SB" panose="03000509000000000000" pitchFamily="65" charset="-120"/>
              </a:rPr>
              <a:t>弗</a:t>
            </a:r>
            <a:r>
              <a:rPr lang="en-US" altLang="zh-TW" sz="2800" b="1" u="sng" dirty="0" smtClean="0">
                <a:solidFill>
                  <a:schemeClr val="tx1"/>
                </a:solidFill>
                <a:latin typeface="DFKai-SB" panose="03000509000000000000" pitchFamily="65" charset="-120"/>
                <a:ea typeface="DFKai-SB" panose="03000509000000000000" pitchFamily="65" charset="-120"/>
              </a:rPr>
              <a:t>4:16</a:t>
            </a:r>
            <a:r>
              <a:rPr lang="zh-TW" altLang="en-US" sz="2800" b="1" dirty="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全</a:t>
            </a:r>
            <a:r>
              <a:rPr lang="zh-TW" altLang="en-US" sz="2800" dirty="0">
                <a:solidFill>
                  <a:schemeClr val="tx1"/>
                </a:solidFill>
                <a:latin typeface="DFKai-SB" panose="03000509000000000000" pitchFamily="65" charset="-120"/>
                <a:ea typeface="DFKai-SB" panose="03000509000000000000" pitchFamily="65" charset="-120"/>
              </a:rPr>
              <a:t>身都靠</a:t>
            </a:r>
            <a:r>
              <a:rPr lang="zh-TW" altLang="en-US" sz="2800" dirty="0" smtClean="0">
                <a:solidFill>
                  <a:schemeClr val="tx1"/>
                </a:solidFill>
                <a:latin typeface="DFKai-SB" panose="03000509000000000000" pitchFamily="65" charset="-120"/>
                <a:ea typeface="DFKai-SB" panose="03000509000000000000" pitchFamily="65" charset="-120"/>
              </a:rPr>
              <a:t>他</a:t>
            </a:r>
            <a:r>
              <a:rPr lang="en-US" altLang="zh-TW" sz="2800" dirty="0" smtClean="0">
                <a:solidFill>
                  <a:srgbClr val="3333FF"/>
                </a:solidFill>
                <a:latin typeface="DFKai-SB" panose="03000509000000000000" pitchFamily="65" charset="-120"/>
                <a:ea typeface="DFKai-SB" panose="03000509000000000000" pitchFamily="65" charset="-120"/>
              </a:rPr>
              <a:t>(</a:t>
            </a:r>
            <a:r>
              <a:rPr lang="zh-TW" altLang="en-US" sz="2800" dirty="0" smtClean="0">
                <a:solidFill>
                  <a:srgbClr val="3333FF"/>
                </a:solidFill>
                <a:latin typeface="DFKai-SB" panose="03000509000000000000" pitchFamily="65" charset="-120"/>
                <a:ea typeface="DFKai-SB" panose="03000509000000000000" pitchFamily="65" charset="-120"/>
              </a:rPr>
              <a:t>基督</a:t>
            </a:r>
            <a:r>
              <a:rPr lang="en-US" altLang="zh-TW" sz="2800" dirty="0" smtClean="0">
                <a:solidFill>
                  <a:srgbClr val="3333FF"/>
                </a:solidFill>
                <a:latin typeface="DFKai-SB" panose="03000509000000000000" pitchFamily="65" charset="-120"/>
                <a:ea typeface="DFKai-SB" panose="03000509000000000000" pitchFamily="65" charset="-120"/>
              </a:rPr>
              <a:t>)</a:t>
            </a:r>
            <a:r>
              <a:rPr lang="zh-TW" altLang="en-US" sz="2800" dirty="0" smtClean="0">
                <a:solidFill>
                  <a:srgbClr val="3333FF"/>
                </a:solidFill>
                <a:latin typeface="DFKai-SB" panose="03000509000000000000" pitchFamily="65" charset="-120"/>
                <a:ea typeface="DFKai-SB" panose="03000509000000000000" pitchFamily="65" charset="-120"/>
              </a:rPr>
              <a:t>聯</a:t>
            </a:r>
            <a:r>
              <a:rPr lang="zh-TW" altLang="en-US" sz="2800" dirty="0">
                <a:solidFill>
                  <a:srgbClr val="3333FF"/>
                </a:solidFill>
                <a:latin typeface="DFKai-SB" panose="03000509000000000000" pitchFamily="65" charset="-120"/>
                <a:ea typeface="DFKai-SB" panose="03000509000000000000" pitchFamily="65" charset="-120"/>
              </a:rPr>
              <a:t>絡得合式</a:t>
            </a:r>
            <a:r>
              <a:rPr lang="zh-TW" altLang="en-US" sz="2800" dirty="0">
                <a:solidFill>
                  <a:schemeClr val="tx1"/>
                </a:solidFill>
                <a:latin typeface="DFKai-SB" panose="03000509000000000000" pitchFamily="65" charset="-120"/>
                <a:ea typeface="DFKai-SB" panose="03000509000000000000" pitchFamily="65" charset="-120"/>
              </a:rPr>
              <a:t>，百節各按各職</a:t>
            </a:r>
            <a:r>
              <a:rPr lang="zh-TW" altLang="en-US" sz="2800" dirty="0" smtClean="0">
                <a:solidFill>
                  <a:schemeClr val="tx1"/>
                </a:solidFill>
                <a:latin typeface="DFKai-SB" panose="03000509000000000000" pitchFamily="65" charset="-120"/>
                <a:ea typeface="DFKai-SB" panose="03000509000000000000" pitchFamily="65" charset="-120"/>
              </a:rPr>
              <a:t>，</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照</a:t>
            </a:r>
            <a:r>
              <a:rPr lang="zh-TW" altLang="en-US" sz="2800" dirty="0">
                <a:solidFill>
                  <a:schemeClr val="tx1"/>
                </a:solidFill>
                <a:latin typeface="DFKai-SB" panose="03000509000000000000" pitchFamily="65" charset="-120"/>
                <a:ea typeface="DFKai-SB" panose="03000509000000000000" pitchFamily="65" charset="-120"/>
              </a:rPr>
              <a:t>著各</a:t>
            </a:r>
            <a:r>
              <a:rPr lang="zh-TW" altLang="en-US" sz="2800" dirty="0" smtClean="0">
                <a:solidFill>
                  <a:schemeClr val="tx1"/>
                </a:solidFill>
                <a:latin typeface="DFKai-SB" panose="03000509000000000000" pitchFamily="65" charset="-120"/>
                <a:ea typeface="DFKai-SB" panose="03000509000000000000" pitchFamily="65" charset="-120"/>
              </a:rPr>
              <a:t>體</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的</a:t>
            </a:r>
            <a:r>
              <a:rPr lang="zh-TW" altLang="en-US" sz="2800" dirty="0">
                <a:solidFill>
                  <a:schemeClr val="tx1"/>
                </a:solidFill>
                <a:latin typeface="DFKai-SB" panose="03000509000000000000" pitchFamily="65" charset="-120"/>
                <a:ea typeface="DFKai-SB" panose="03000509000000000000" pitchFamily="65" charset="-120"/>
              </a:rPr>
              <a:t>功用彼此相助，便叫身體漸漸增長</a:t>
            </a:r>
            <a:r>
              <a:rPr lang="zh-TW" altLang="en-US" sz="2800" dirty="0" smtClean="0">
                <a:solidFill>
                  <a:schemeClr val="tx1"/>
                </a:solidFill>
                <a:latin typeface="DFKai-SB" panose="03000509000000000000" pitchFamily="65" charset="-120"/>
                <a:ea typeface="DFKai-SB" panose="03000509000000000000" pitchFamily="65" charset="-120"/>
              </a:rPr>
              <a:t>，</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在</a:t>
            </a:r>
            <a:r>
              <a:rPr lang="zh-TW" altLang="en-US" sz="2800" dirty="0">
                <a:solidFill>
                  <a:schemeClr val="tx1"/>
                </a:solidFill>
                <a:latin typeface="DFKai-SB" panose="03000509000000000000" pitchFamily="65" charset="-120"/>
                <a:ea typeface="DFKai-SB" panose="03000509000000000000" pitchFamily="65" charset="-120"/>
              </a:rPr>
              <a:t>愛中建立自己。</a:t>
            </a:r>
            <a:endParaRPr lang="en-US" altLang="zh-TW" sz="2800" b="1"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9</a:t>
            </a:fld>
            <a:endParaRPr lang="en-US" dirty="0"/>
          </a:p>
        </p:txBody>
      </p:sp>
    </p:spTree>
    <p:extLst>
      <p:ext uri="{BB962C8B-B14F-4D97-AF65-F5344CB8AC3E}">
        <p14:creationId xmlns:p14="http://schemas.microsoft.com/office/powerpoint/2010/main" val="3760883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747343"/>
          </a:xfrm>
        </p:spPr>
        <p:txBody>
          <a:bodyPr>
            <a:noAutofit/>
          </a:bodyPr>
          <a:lstStyle/>
          <a:p>
            <a:pPr>
              <a:lnSpc>
                <a:spcPts val="3300"/>
              </a:lnSpc>
            </a:pPr>
            <a:r>
              <a:rPr lang="zh-TW" altLang="en-US" b="1" dirty="0" smtClean="0">
                <a:latin typeface="DFKai-SB" panose="03000509000000000000" pitchFamily="65" charset="-120"/>
                <a:ea typeface="DFKai-SB" panose="03000509000000000000" pitchFamily="65" charset="-120"/>
              </a:rPr>
              <a:t>神</a:t>
            </a:r>
            <a:r>
              <a:rPr lang="zh-TW" altLang="en-US" b="1" dirty="0">
                <a:latin typeface="DFKai-SB" panose="03000509000000000000" pitchFamily="65" charset="-120"/>
                <a:ea typeface="DFKai-SB" panose="03000509000000000000" pitchFamily="65" charset="-120"/>
              </a:rPr>
              <a:t>的權柄與結構</a:t>
            </a:r>
            <a:r>
              <a:rPr lang="en-US" altLang="zh-TW" b="1" dirty="0">
                <a:latin typeface="DFKai-SB" panose="03000509000000000000" pitchFamily="65" charset="-120"/>
                <a:ea typeface="DFKai-SB" panose="03000509000000000000" pitchFamily="65" charset="-120"/>
              </a:rPr>
              <a:t>:</a:t>
            </a:r>
            <a:r>
              <a:rPr lang="zh-TW" altLang="en-US" b="1" dirty="0">
                <a:latin typeface="DFKai-SB" panose="03000509000000000000" pitchFamily="65" charset="-120"/>
                <a:ea typeface="DFKai-SB" panose="03000509000000000000" pitchFamily="65" charset="-120"/>
              </a:rPr>
              <a:t>耶穌的榜樣</a:t>
            </a:r>
            <a:endParaRPr lang="en-US" altLang="zh-TW" b="1" dirty="0">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09600"/>
            <a:ext cx="9144000" cy="6248401"/>
          </a:xfrm>
        </p:spPr>
        <p:txBody>
          <a:bodyPr>
            <a:noAutofit/>
          </a:bodyPr>
          <a:lstStyle/>
          <a:p>
            <a:pPr marL="514350" indent="-514350" algn="l">
              <a:lnSpc>
                <a:spcPts val="3400"/>
              </a:lnSpc>
              <a:buAutoNum type="arabicPeriod"/>
            </a:pPr>
            <a:r>
              <a:rPr lang="zh-TW" altLang="en-US" sz="2400" b="1" dirty="0" smtClean="0">
                <a:solidFill>
                  <a:schemeClr val="tx1"/>
                </a:solidFill>
                <a:latin typeface="DFKai-SB" panose="03000509000000000000" pitchFamily="65" charset="-120"/>
                <a:ea typeface="DFKai-SB" panose="03000509000000000000" pitchFamily="65" charset="-120"/>
              </a:rPr>
              <a:t>順服權柄</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rgbClr val="C00000"/>
                </a:solidFill>
                <a:latin typeface="DFKai-SB" panose="03000509000000000000" pitchFamily="65" charset="-120"/>
                <a:ea typeface="DFKai-SB" panose="03000509000000000000" pitchFamily="65" charset="-120"/>
              </a:rPr>
              <a:t>續</a:t>
            </a:r>
            <a:r>
              <a:rPr lang="en-US" altLang="zh-TW" sz="2400" b="1" dirty="0" smtClean="0">
                <a:solidFill>
                  <a:srgbClr val="C00000"/>
                </a:solidFill>
                <a:latin typeface="DFKai-SB" panose="03000509000000000000" pitchFamily="65" charset="-120"/>
                <a:ea typeface="DFKai-SB" panose="03000509000000000000" pitchFamily="65" charset="-120"/>
              </a:rPr>
              <a:t>)</a:t>
            </a:r>
            <a:r>
              <a:rPr lang="zh-TW" altLang="en-US" sz="2400" b="1" dirty="0" smtClean="0">
                <a:solidFill>
                  <a:srgbClr val="C00000"/>
                </a:solidFill>
                <a:latin typeface="DFKai-SB" panose="03000509000000000000" pitchFamily="65" charset="-120"/>
                <a:ea typeface="DFKai-SB" panose="03000509000000000000" pitchFamily="65" charset="-120"/>
              </a:rPr>
              <a:t> </a:t>
            </a:r>
            <a:r>
              <a:rPr lang="en-US" altLang="zh-TW" sz="2400" b="1" dirty="0">
                <a:solidFill>
                  <a:srgbClr val="C00000"/>
                </a:solidFill>
                <a:latin typeface="DFKai-SB" panose="03000509000000000000" pitchFamily="65" charset="-120"/>
                <a:ea typeface="DFKai-SB" panose="03000509000000000000" pitchFamily="65" charset="-120"/>
              </a:rPr>
              <a:t>:</a:t>
            </a:r>
            <a:r>
              <a:rPr lang="zh-TW" altLang="en-US" sz="24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rPr>
              <a:t>權柄的次序 </a:t>
            </a:r>
            <a:endParaRPr lang="en-US" altLang="zh-TW" sz="24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endParaRPr>
          </a:p>
          <a:p>
            <a:pPr marL="914400" lvl="1" indent="-457200" algn="l">
              <a:lnSpc>
                <a:spcPts val="34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牧師對全教會有屬靈的權</a:t>
            </a: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柄</a:t>
            </a:r>
            <a:r>
              <a:rPr lang="zh-TW" altLang="en-US" sz="2400" b="1" dirty="0" smtClean="0">
                <a:solidFill>
                  <a:schemeClr val="tx1"/>
                </a:solidFill>
                <a:latin typeface="DFKai-SB" panose="03000509000000000000" pitchFamily="65" charset="-120"/>
                <a:ea typeface="DFKai-SB" panose="03000509000000000000" pitchFamily="65" charset="-120"/>
              </a:rPr>
              <a:t>。</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34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區長→小組長及實習小組長對整個小組有屬靈的權</a:t>
            </a: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柄</a:t>
            </a:r>
            <a:r>
              <a:rPr lang="zh-TW" altLang="en-US" sz="2400" b="1" dirty="0" smtClean="0">
                <a:solidFill>
                  <a:schemeClr val="tx1"/>
                </a:solidFill>
                <a:latin typeface="DFKai-SB" panose="03000509000000000000" pitchFamily="65" charset="-120"/>
                <a:ea typeface="DFKai-SB" panose="03000509000000000000" pitchFamily="65" charset="-120"/>
              </a:rPr>
              <a:t>。</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34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父母是自己的兒女的代表權</a:t>
            </a: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柄</a:t>
            </a:r>
            <a:r>
              <a:rPr lang="en-US" altLang="zh-TW"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屬靈遮蓋</a:t>
            </a:r>
            <a:r>
              <a:rPr lang="en-US" altLang="zh-TW" sz="24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en-US" altLang="zh-TW" sz="2400" b="1" dirty="0" err="1">
                <a:solidFill>
                  <a:schemeClr val="tx1"/>
                </a:solidFill>
                <a:latin typeface="DFKai-SB" panose="03000509000000000000" pitchFamily="65" charset="-120"/>
                <a:ea typeface="DFKai-SB" panose="03000509000000000000" pitchFamily="65" charset="-120"/>
                <a:cs typeface="Calibri Light" panose="020F0302020204030204" pitchFamily="34" charset="0"/>
              </a:rPr>
              <a:t>Eph</a:t>
            </a: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弗</a:t>
            </a:r>
            <a:r>
              <a:rPr lang="en-US" altLang="zh-TW"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6:1)</a:t>
            </a:r>
          </a:p>
          <a:p>
            <a:pPr marL="914400" lvl="1" indent="-457200" algn="l">
              <a:lnSpc>
                <a:spcPts val="34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丈夫是太太的代表權</a:t>
            </a: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柄</a:t>
            </a:r>
            <a:r>
              <a:rPr lang="en-US" altLang="zh-TW"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4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屬靈</a:t>
            </a: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遮蓋</a:t>
            </a:r>
            <a:r>
              <a:rPr lang="en-US" altLang="zh-TW" sz="24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en-US" altLang="zh-TW" sz="2400" b="1" dirty="0" err="1">
                <a:solidFill>
                  <a:schemeClr val="tx1"/>
                </a:solidFill>
                <a:latin typeface="DFKai-SB" panose="03000509000000000000" pitchFamily="65" charset="-120"/>
                <a:ea typeface="DFKai-SB" panose="03000509000000000000" pitchFamily="65" charset="-120"/>
                <a:cs typeface="Calibri Light" panose="020F0302020204030204" pitchFamily="34" charset="0"/>
              </a:rPr>
              <a:t>Eph</a:t>
            </a: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弗</a:t>
            </a:r>
            <a:r>
              <a:rPr lang="en-US" altLang="zh-TW"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5:22</a:t>
            </a:r>
          </a:p>
          <a:p>
            <a:pPr marL="914400" lvl="1" indent="-457200" algn="l">
              <a:lnSpc>
                <a:spcPts val="34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老</a:t>
            </a:r>
            <a:r>
              <a:rPr lang="zh-TW" altLang="en-US" sz="2400" b="1" dirty="0" smtClean="0">
                <a:solidFill>
                  <a:schemeClr val="tx1"/>
                </a:solidFill>
                <a:latin typeface="DFKai-SB" panose="03000509000000000000" pitchFamily="65" charset="-120"/>
                <a:ea typeface="DFKai-SB" panose="03000509000000000000" pitchFamily="65" charset="-120"/>
              </a:rPr>
              <a:t>闆是屬下的</a:t>
            </a:r>
            <a:r>
              <a:rPr lang="zh-TW" altLang="en-US" sz="2400" b="1" dirty="0">
                <a:solidFill>
                  <a:schemeClr val="tx1"/>
                </a:solidFill>
                <a:latin typeface="DFKai-SB" panose="03000509000000000000" pitchFamily="65" charset="-120"/>
                <a:ea typeface="DFKai-SB" panose="03000509000000000000" pitchFamily="65" charset="-120"/>
              </a:rPr>
              <a:t>代表權</a:t>
            </a: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柄</a:t>
            </a:r>
            <a:r>
              <a:rPr lang="en-US" altLang="zh-TW"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en-US" altLang="zh-TW" sz="2400" b="1" dirty="0" err="1"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Eph</a:t>
            </a: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弗</a:t>
            </a:r>
            <a:r>
              <a:rPr lang="en-US" altLang="zh-TW"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6:5-7)</a:t>
            </a:r>
            <a:endParaRPr lang="en-US" sz="2400" b="1" dirty="0" smtClean="0">
              <a:solidFill>
                <a:schemeClr val="tx1"/>
              </a:solidFill>
              <a:latin typeface="DFKai-SB" panose="03000509000000000000" pitchFamily="65" charset="-120"/>
              <a:ea typeface="DFKai-SB" panose="03000509000000000000" pitchFamily="65" charset="-120"/>
            </a:endParaRPr>
          </a:p>
          <a:p>
            <a:pPr marL="514350" indent="-514350" algn="l">
              <a:lnSpc>
                <a:spcPts val="34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我們要</a:t>
            </a:r>
            <a:r>
              <a:rPr lang="zh-TW" altLang="en-US" sz="2400" b="1" dirty="0">
                <a:solidFill>
                  <a:schemeClr val="tx1"/>
                </a:solidFill>
                <a:latin typeface="DFKai-SB" panose="03000509000000000000" pitchFamily="65" charset="-120"/>
                <a:ea typeface="DFKai-SB" panose="03000509000000000000" pitchFamily="65" charset="-120"/>
              </a:rPr>
              <a:t>學習順服權</a:t>
            </a:r>
            <a:r>
              <a:rPr lang="zh-TW" altLang="en-US" sz="2400" b="1" dirty="0" smtClean="0">
                <a:solidFill>
                  <a:schemeClr val="tx1"/>
                </a:solidFill>
                <a:latin typeface="DFKai-SB" panose="03000509000000000000" pitchFamily="65" charset="-120"/>
                <a:ea typeface="DFKai-SB" panose="03000509000000000000" pitchFamily="65" charset="-120"/>
              </a:rPr>
              <a:t>柄，因為一</a:t>
            </a:r>
            <a:r>
              <a:rPr lang="zh-TW" altLang="en-US" sz="2400" b="1" dirty="0">
                <a:solidFill>
                  <a:schemeClr val="tx1"/>
                </a:solidFill>
                <a:latin typeface="DFKai-SB" panose="03000509000000000000" pitchFamily="65" charset="-120"/>
                <a:ea typeface="DFKai-SB" panose="03000509000000000000" pitchFamily="65" charset="-120"/>
              </a:rPr>
              <a:t>個人如果不知道順服權柄，他就不能作神代表的權</a:t>
            </a:r>
            <a:r>
              <a:rPr lang="zh-TW" altLang="en-US" sz="2400" b="1" dirty="0" smtClean="0">
                <a:solidFill>
                  <a:schemeClr val="tx1"/>
                </a:solidFill>
                <a:latin typeface="DFKai-SB" panose="03000509000000000000" pitchFamily="65" charset="-120"/>
                <a:ea typeface="DFKai-SB" panose="03000509000000000000" pitchFamily="65" charset="-120"/>
              </a:rPr>
              <a:t>柄，所以</a:t>
            </a:r>
            <a:r>
              <a:rPr lang="zh-TW" altLang="en-US" sz="2400" b="1" dirty="0">
                <a:solidFill>
                  <a:schemeClr val="tx1"/>
                </a:solidFill>
                <a:latin typeface="DFKai-SB" panose="03000509000000000000" pitchFamily="65" charset="-120"/>
                <a:ea typeface="DFKai-SB" panose="03000509000000000000" pitchFamily="65" charset="-120"/>
              </a:rPr>
              <a:t>我們必須學習彼此順服，並順服代表的權</a:t>
            </a:r>
            <a:r>
              <a:rPr lang="zh-TW" altLang="en-US" sz="2400" b="1" dirty="0" smtClean="0">
                <a:solidFill>
                  <a:schemeClr val="tx1"/>
                </a:solidFill>
                <a:latin typeface="DFKai-SB" panose="03000509000000000000" pitchFamily="65" charset="-120"/>
                <a:ea typeface="DFKai-SB" panose="03000509000000000000" pitchFamily="65" charset="-120"/>
              </a:rPr>
              <a:t>柄，</a:t>
            </a:r>
            <a:r>
              <a:rPr lang="zh-TW" altLang="en-US" sz="2400" b="1" dirty="0">
                <a:solidFill>
                  <a:schemeClr val="tx1"/>
                </a:solidFill>
                <a:latin typeface="DFKai-SB" panose="03000509000000000000" pitchFamily="65" charset="-120"/>
                <a:ea typeface="DFKai-SB" panose="03000509000000000000" pitchFamily="65" charset="-120"/>
              </a:rPr>
              <a:t>也要操練如何</a:t>
            </a:r>
            <a:r>
              <a:rPr lang="zh-TW" altLang="en-US" sz="2400" b="1" dirty="0">
                <a:solidFill>
                  <a:srgbClr val="3333FF"/>
                </a:solidFill>
                <a:latin typeface="DFKai-SB" panose="03000509000000000000" pitchFamily="65" charset="-120"/>
                <a:ea typeface="DFKai-SB" panose="03000509000000000000" pitchFamily="65" charset="-120"/>
              </a:rPr>
              <a:t>做正確的代表權</a:t>
            </a:r>
            <a:r>
              <a:rPr lang="zh-TW" altLang="en-US" sz="2400" b="1" dirty="0" smtClean="0">
                <a:solidFill>
                  <a:srgbClr val="3333FF"/>
                </a:solidFill>
                <a:latin typeface="DFKai-SB" panose="03000509000000000000" pitchFamily="65" charset="-120"/>
                <a:ea typeface="DFKai-SB" panose="03000509000000000000" pitchFamily="65" charset="-120"/>
              </a:rPr>
              <a:t>柄</a:t>
            </a:r>
            <a:endParaRPr lang="en-US" altLang="zh-TW" sz="2400" b="1" dirty="0" smtClean="0">
              <a:solidFill>
                <a:srgbClr val="3333FF"/>
              </a:solidFill>
              <a:latin typeface="DFKai-SB" panose="03000509000000000000" pitchFamily="65" charset="-120"/>
              <a:ea typeface="DFKai-SB" panose="03000509000000000000" pitchFamily="65" charset="-120"/>
            </a:endParaRPr>
          </a:p>
          <a:p>
            <a:pPr marL="514350" indent="-514350" algn="l">
              <a:lnSpc>
                <a:spcPts val="34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正確的代表權柄</a:t>
            </a:r>
            <a:r>
              <a:rPr lang="zh-TW" altLang="en-US" sz="2400" b="1" dirty="0" smtClean="0">
                <a:solidFill>
                  <a:schemeClr val="tx1"/>
                </a:solidFill>
                <a:latin typeface="DFKai-SB" panose="03000509000000000000" pitchFamily="65" charset="-120"/>
                <a:ea typeface="DFKai-SB" panose="03000509000000000000" pitchFamily="65" charset="-120"/>
              </a:rPr>
              <a:t>都是</a:t>
            </a:r>
            <a:r>
              <a:rPr lang="zh-TW" altLang="en-US" sz="2400" b="1" dirty="0">
                <a:solidFill>
                  <a:schemeClr val="tx1"/>
                </a:solidFill>
                <a:latin typeface="DFKai-SB" panose="03000509000000000000" pitchFamily="65" charset="-120"/>
                <a:ea typeface="DFKai-SB" panose="03000509000000000000" pitchFamily="65" charset="-120"/>
              </a:rPr>
              <a:t>在於</a:t>
            </a:r>
            <a:r>
              <a:rPr lang="zh-TW" altLang="en-US" sz="2400" b="1" dirty="0">
                <a:solidFill>
                  <a:srgbClr val="3333FF"/>
                </a:solidFill>
                <a:latin typeface="DFKai-SB" panose="03000509000000000000" pitchFamily="65" charset="-120"/>
                <a:ea typeface="DFKai-SB" panose="03000509000000000000" pitchFamily="65" charset="-120"/>
              </a:rPr>
              <a:t>生命和愛</a:t>
            </a:r>
            <a:r>
              <a:rPr lang="zh-TW" altLang="en-US" sz="2400" b="1" dirty="0" smtClean="0">
                <a:solidFill>
                  <a:schemeClr val="tx1"/>
                </a:solidFill>
                <a:latin typeface="DFKai-SB" panose="03000509000000000000" pitchFamily="65" charset="-120"/>
                <a:ea typeface="DFKai-SB" panose="03000509000000000000" pitchFamily="65" charset="-120"/>
              </a:rPr>
              <a:t>，不</a:t>
            </a:r>
            <a:r>
              <a:rPr lang="zh-TW" altLang="en-US" sz="2400" b="1" dirty="0">
                <a:solidFill>
                  <a:schemeClr val="tx1"/>
                </a:solidFill>
                <a:latin typeface="DFKai-SB" panose="03000509000000000000" pitchFamily="65" charset="-120"/>
                <a:ea typeface="DFKai-SB" panose="03000509000000000000" pitchFamily="65" charset="-120"/>
              </a:rPr>
              <a:t>是靠</a:t>
            </a:r>
            <a:r>
              <a:rPr lang="zh-TW" altLang="en-US" sz="2400" b="1" dirty="0" smtClean="0">
                <a:solidFill>
                  <a:schemeClr val="tx1"/>
                </a:solidFill>
                <a:latin typeface="DFKai-SB" panose="03000509000000000000" pitchFamily="65" charset="-120"/>
                <a:ea typeface="DFKai-SB" panose="03000509000000000000" pitchFamily="65" charset="-120"/>
              </a:rPr>
              <a:t>爭取來</a:t>
            </a:r>
            <a:r>
              <a:rPr lang="zh-TW" altLang="en-US" sz="2400" b="1" dirty="0">
                <a:solidFill>
                  <a:schemeClr val="tx1"/>
                </a:solidFill>
                <a:latin typeface="DFKai-SB" panose="03000509000000000000" pitchFamily="65" charset="-120"/>
                <a:ea typeface="DFKai-SB" panose="03000509000000000000" pitchFamily="65" charset="-120"/>
              </a:rPr>
              <a:t>的，也不會有做權柄的感覺，就如父母對於兒女，丈夫之於妻子，愛得多，順服就多</a:t>
            </a:r>
            <a:r>
              <a:rPr lang="zh-TW" altLang="en-US" sz="2400" b="1" dirty="0" smtClean="0">
                <a:solidFill>
                  <a:schemeClr val="tx1"/>
                </a:solidFill>
                <a:latin typeface="DFKai-SB" panose="03000509000000000000" pitchFamily="65" charset="-120"/>
                <a:ea typeface="DFKai-SB" panose="03000509000000000000" pitchFamily="65" charset="-120"/>
              </a:rPr>
              <a:t>，扶</a:t>
            </a:r>
            <a:r>
              <a:rPr lang="zh-TW" altLang="en-US" sz="2400" b="1" dirty="0">
                <a:solidFill>
                  <a:schemeClr val="tx1"/>
                </a:solidFill>
                <a:latin typeface="DFKai-SB" panose="03000509000000000000" pitchFamily="65" charset="-120"/>
                <a:ea typeface="DFKai-SB" panose="03000509000000000000" pitchFamily="65" charset="-120"/>
              </a:rPr>
              <a:t>持</a:t>
            </a:r>
            <a:r>
              <a:rPr lang="zh-TW" altLang="en-US" sz="2400" b="1" dirty="0" smtClean="0">
                <a:solidFill>
                  <a:schemeClr val="tx1"/>
                </a:solidFill>
                <a:latin typeface="DFKai-SB" panose="03000509000000000000" pitchFamily="65" charset="-120"/>
                <a:ea typeface="DFKai-SB" panose="03000509000000000000" pitchFamily="65" charset="-120"/>
              </a:rPr>
              <a:t>得</a:t>
            </a:r>
            <a:r>
              <a:rPr lang="zh-TW" altLang="en-US" sz="2400" b="1" dirty="0">
                <a:solidFill>
                  <a:schemeClr val="tx1"/>
                </a:solidFill>
                <a:latin typeface="DFKai-SB" panose="03000509000000000000" pitchFamily="65" charset="-120"/>
                <a:ea typeface="DFKai-SB" panose="03000509000000000000" pitchFamily="65" charset="-120"/>
              </a:rPr>
              <a:t>多，聽從就容易，無需標榜，不必強求，自自然然，這才是生命中真正的和諧</a:t>
            </a:r>
            <a:endParaRPr lang="en-US" altLang="zh-TW"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10</a:t>
            </a:fld>
            <a:endParaRPr lang="en-US" dirty="0"/>
          </a:p>
        </p:txBody>
      </p:sp>
    </p:spTree>
    <p:extLst>
      <p:ext uri="{BB962C8B-B14F-4D97-AF65-F5344CB8AC3E}">
        <p14:creationId xmlns:p14="http://schemas.microsoft.com/office/powerpoint/2010/main" val="750260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8600"/>
            <a:ext cx="9144000" cy="746124"/>
          </a:xfrm>
        </p:spPr>
        <p:txBody>
          <a:bodyPr>
            <a:noAutofit/>
          </a:bodyPr>
          <a:lstStyle/>
          <a:p>
            <a:pPr>
              <a:lnSpc>
                <a:spcPts val="3300"/>
              </a:lnSpc>
            </a:pPr>
            <a:r>
              <a:rPr lang="zh-TW" altLang="en-US" b="1" dirty="0" smtClean="0">
                <a:latin typeface="DFKai-SB" panose="03000509000000000000" pitchFamily="65" charset="-120"/>
                <a:ea typeface="DFKai-SB" panose="03000509000000000000" pitchFamily="65" charset="-120"/>
              </a:rPr>
              <a:t>神</a:t>
            </a:r>
            <a:r>
              <a:rPr lang="zh-TW" altLang="en-US" b="1" dirty="0">
                <a:latin typeface="DFKai-SB" panose="03000509000000000000" pitchFamily="65" charset="-120"/>
                <a:ea typeface="DFKai-SB" panose="03000509000000000000" pitchFamily="65" charset="-120"/>
              </a:rPr>
              <a:t>的權柄與結構</a:t>
            </a:r>
            <a:r>
              <a:rPr lang="en-US" altLang="zh-TW" b="1" dirty="0">
                <a:latin typeface="DFKai-SB" panose="03000509000000000000" pitchFamily="65" charset="-120"/>
                <a:ea typeface="DFKai-SB" panose="03000509000000000000" pitchFamily="65" charset="-120"/>
              </a:rPr>
              <a:t>:</a:t>
            </a:r>
            <a:r>
              <a:rPr lang="zh-TW" altLang="en-US" b="1" dirty="0">
                <a:latin typeface="DFKai-SB" panose="03000509000000000000" pitchFamily="65" charset="-120"/>
                <a:ea typeface="DFKai-SB" panose="03000509000000000000" pitchFamily="65" charset="-120"/>
              </a:rPr>
              <a:t>耶穌的榜樣</a:t>
            </a:r>
            <a:endParaRPr lang="en-US" altLang="zh-TW" b="1" dirty="0">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43601"/>
          </a:xfrm>
        </p:spPr>
        <p:txBody>
          <a:bodyPr>
            <a:noAutofit/>
          </a:bodyPr>
          <a:lstStyle/>
          <a:p>
            <a:pPr algn="l">
              <a:lnSpc>
                <a:spcPts val="3600"/>
              </a:lnSpc>
            </a:pP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2.</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耶穌在</a:t>
            </a:r>
            <a:r>
              <a:rPr lang="zh-TW" altLang="en-US" sz="28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rPr>
              <a:t>不同情況</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都顯出祂的權柄，祂要我們也如此在</a:t>
            </a:r>
            <a:r>
              <a:rPr lang="zh-TW" altLang="en-US" sz="28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rPr>
              <a:t>交</a:t>
            </a:r>
            <a:r>
              <a:rPr lang="en-US" altLang="zh-TW" sz="28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rPr>
              <a:t>	</a:t>
            </a:r>
            <a:r>
              <a:rPr lang="zh-TW" altLang="en-US" sz="28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rPr>
              <a:t>付我們的範圍內運用權柄</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8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rPr>
              <a:t>對自己的生命負責</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p>
          <a:p>
            <a:pPr marL="457200" indent="-457200" algn="l">
              <a:lnSpc>
                <a:spcPts val="36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能力</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(power):</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耶穌以權柄趕鬼，用權柄平靜風和海，祂以能力證明祂的權柄</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(Mar</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可</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1:27;Matt</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太</a:t>
            </a:r>
            <a:r>
              <a:rPr lang="en-US" altLang="zh-TW"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8:26-27</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 </a:t>
            </a:r>
            <a:endPar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457200" indent="-457200" algn="l">
              <a:lnSpc>
                <a:spcPts val="36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專精知識 </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(expertise):</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耶穌認識神的話，帶著聖靈的恩膏，讓聽的人感到祂有權柄</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(Matt</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太</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7:28-29)</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 </a:t>
            </a:r>
            <a:endPar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457200" indent="-457200" algn="l">
              <a:lnSpc>
                <a:spcPts val="36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職分</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office):</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耶穌從父神接受權柄</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en-US" altLang="zh-TW"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John</a:t>
            </a: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約</a:t>
            </a:r>
            <a:r>
              <a:rPr lang="en-US" altLang="zh-TW"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5:26-27;</a:t>
            </a: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  </a:t>
            </a:r>
            <a:r>
              <a:rPr lang="zh-TW" altLang="en-US" sz="2400" b="1" dirty="0" smtClean="0">
                <a:solidFill>
                  <a:srgbClr val="7030A0"/>
                </a:solidFill>
                <a:latin typeface="DFKai-SB" panose="03000509000000000000" pitchFamily="65" charset="-120"/>
                <a:ea typeface="DFKai-SB" panose="03000509000000000000" pitchFamily="65" charset="-120"/>
                <a:cs typeface="Calibri Light" panose="020F0302020204030204" pitchFamily="34" charset="0"/>
              </a:rPr>
              <a:t> </a:t>
            </a:r>
            <a:r>
              <a:rPr lang="en-US" altLang="zh-TW" sz="2400" b="1" dirty="0" err="1"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Eph</a:t>
            </a: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弗</a:t>
            </a:r>
            <a:r>
              <a:rPr lang="en-US" altLang="zh-TW"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4:11-16</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p>
          <a:p>
            <a:pPr algn="l">
              <a:lnSpc>
                <a:spcPts val="3600"/>
              </a:lnSpc>
            </a:pPr>
            <a:r>
              <a:rPr lang="en-US" altLang="zh-TW" sz="2400" b="1" u="sng" dirty="0" err="1">
                <a:solidFill>
                  <a:schemeClr val="tx1"/>
                </a:solidFill>
                <a:latin typeface="DFKai-SB" panose="03000509000000000000" pitchFamily="65" charset="-120"/>
                <a:ea typeface="DFKai-SB" panose="03000509000000000000" pitchFamily="65" charset="-120"/>
                <a:cs typeface="Calibri Light" panose="020F0302020204030204" pitchFamily="34" charset="0"/>
              </a:rPr>
              <a:t>Eph</a:t>
            </a:r>
            <a:r>
              <a:rPr lang="zh-TW" altLang="en-US" sz="2400" b="1" u="sng" dirty="0">
                <a:solidFill>
                  <a:schemeClr val="tx1"/>
                </a:solidFill>
                <a:latin typeface="DFKai-SB" panose="03000509000000000000" pitchFamily="65" charset="-120"/>
                <a:ea typeface="DFKai-SB" panose="03000509000000000000" pitchFamily="65" charset="-120"/>
                <a:cs typeface="Calibri Light" panose="020F0302020204030204" pitchFamily="34" charset="0"/>
              </a:rPr>
              <a:t>弗</a:t>
            </a:r>
            <a:r>
              <a:rPr lang="en-US" altLang="zh-TW" sz="2400" b="1" u="sng"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4:11-16</a:t>
            </a:r>
            <a:r>
              <a:rPr lang="zh-TW" altLang="en-US" sz="2400" b="1" u="sng"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 </a:t>
            </a:r>
            <a:r>
              <a:rPr lang="zh-TW" altLang="en-US" sz="2400" b="1" dirty="0">
                <a:solidFill>
                  <a:schemeClr val="tx1"/>
                </a:solidFill>
                <a:latin typeface="DFKai-SB" panose="03000509000000000000" pitchFamily="65" charset="-120"/>
                <a:ea typeface="DFKai-SB" panose="03000509000000000000" pitchFamily="65" charset="-120"/>
              </a:rPr>
              <a:t>他所賜的，有</a:t>
            </a:r>
            <a:r>
              <a:rPr lang="zh-TW" altLang="en-US" sz="2400" b="1" dirty="0">
                <a:solidFill>
                  <a:srgbClr val="3333FF"/>
                </a:solidFill>
                <a:latin typeface="DFKai-SB" panose="03000509000000000000" pitchFamily="65" charset="-120"/>
                <a:ea typeface="DFKai-SB" panose="03000509000000000000" pitchFamily="65" charset="-120"/>
              </a:rPr>
              <a:t>使徒</a:t>
            </a:r>
            <a:r>
              <a:rPr lang="zh-TW" altLang="en-US" sz="2400" b="1" dirty="0">
                <a:solidFill>
                  <a:schemeClr val="tx1"/>
                </a:solidFill>
                <a:latin typeface="DFKai-SB" panose="03000509000000000000" pitchFamily="65" charset="-120"/>
                <a:ea typeface="DFKai-SB" panose="03000509000000000000" pitchFamily="65" charset="-120"/>
              </a:rPr>
              <a:t>，有</a:t>
            </a:r>
            <a:r>
              <a:rPr lang="zh-TW" altLang="en-US" sz="2400" b="1" dirty="0">
                <a:solidFill>
                  <a:srgbClr val="3333FF"/>
                </a:solidFill>
                <a:latin typeface="DFKai-SB" panose="03000509000000000000" pitchFamily="65" charset="-120"/>
                <a:ea typeface="DFKai-SB" panose="03000509000000000000" pitchFamily="65" charset="-120"/>
              </a:rPr>
              <a:t>先知</a:t>
            </a:r>
            <a:r>
              <a:rPr lang="zh-TW" altLang="en-US" sz="2400" b="1" dirty="0">
                <a:solidFill>
                  <a:schemeClr val="tx1"/>
                </a:solidFill>
                <a:latin typeface="DFKai-SB" panose="03000509000000000000" pitchFamily="65" charset="-120"/>
                <a:ea typeface="DFKai-SB" panose="03000509000000000000" pitchFamily="65" charset="-120"/>
              </a:rPr>
              <a:t>，有</a:t>
            </a:r>
            <a:r>
              <a:rPr lang="zh-TW" altLang="en-US" sz="2400" b="1" dirty="0">
                <a:solidFill>
                  <a:srgbClr val="3333FF"/>
                </a:solidFill>
                <a:latin typeface="DFKai-SB" panose="03000509000000000000" pitchFamily="65" charset="-120"/>
                <a:ea typeface="DFKai-SB" panose="03000509000000000000" pitchFamily="65" charset="-120"/>
              </a:rPr>
              <a:t>傳福音的</a:t>
            </a:r>
            <a:r>
              <a:rPr lang="zh-TW" altLang="en-US" sz="2400" b="1" dirty="0" smtClean="0">
                <a:solidFill>
                  <a:schemeClr val="tx1"/>
                </a:solidFill>
                <a:latin typeface="DFKai-SB" panose="03000509000000000000" pitchFamily="65" charset="-120"/>
                <a:ea typeface="DFKai-SB" panose="03000509000000000000" pitchFamily="65" charset="-120"/>
              </a:rPr>
              <a:t>，有</a:t>
            </a:r>
            <a:r>
              <a:rPr lang="zh-TW" altLang="en-US" sz="2400" b="1" dirty="0">
                <a:solidFill>
                  <a:srgbClr val="3333FF"/>
                </a:solidFill>
                <a:latin typeface="DFKai-SB" panose="03000509000000000000" pitchFamily="65" charset="-120"/>
                <a:ea typeface="DFKai-SB" panose="03000509000000000000" pitchFamily="65" charset="-120"/>
              </a:rPr>
              <a:t>牧</a:t>
            </a:r>
            <a:r>
              <a:rPr lang="zh-TW" altLang="en-US" sz="2400" b="1" dirty="0" smtClean="0">
                <a:solidFill>
                  <a:srgbClr val="3333FF"/>
                </a:solidFill>
                <a:latin typeface="DFKai-SB" panose="03000509000000000000" pitchFamily="65" charset="-120"/>
                <a:ea typeface="DFKai-SB" panose="03000509000000000000" pitchFamily="65" charset="-120"/>
              </a:rPr>
              <a:t>師</a:t>
            </a:r>
            <a:r>
              <a:rPr lang="en-US" altLang="zh-TW" sz="2400" b="1" dirty="0" smtClean="0">
                <a:solidFill>
                  <a:schemeClr val="tx1"/>
                </a:solidFill>
                <a:latin typeface="DFKai-SB" panose="03000509000000000000" pitchFamily="65" charset="-120"/>
                <a:ea typeface="DFKai-SB" panose="03000509000000000000" pitchFamily="65" charset="-120"/>
              </a:rPr>
              <a:t>	</a:t>
            </a:r>
            <a:r>
              <a:rPr lang="zh-TW" altLang="en-US" sz="2400" b="1" dirty="0" smtClean="0">
                <a:solidFill>
                  <a:schemeClr val="tx1"/>
                </a:solidFill>
                <a:latin typeface="DFKai-SB" panose="03000509000000000000" pitchFamily="65" charset="-120"/>
                <a:ea typeface="DFKai-SB" panose="03000509000000000000" pitchFamily="65" charset="-120"/>
              </a:rPr>
              <a:t>和</a:t>
            </a:r>
            <a:r>
              <a:rPr lang="zh-TW" altLang="en-US" sz="2400" b="1" dirty="0">
                <a:solidFill>
                  <a:srgbClr val="3333FF"/>
                </a:solidFill>
                <a:latin typeface="DFKai-SB" panose="03000509000000000000" pitchFamily="65" charset="-120"/>
                <a:ea typeface="DFKai-SB" panose="03000509000000000000" pitchFamily="65" charset="-120"/>
              </a:rPr>
              <a:t>教師</a:t>
            </a:r>
            <a:r>
              <a:rPr lang="zh-TW" altLang="en-US" sz="2400" b="1" dirty="0" smtClean="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為要成全聖徒，各盡</a:t>
            </a:r>
            <a:r>
              <a:rPr lang="zh-TW" altLang="en-US" sz="2400" b="1" dirty="0">
                <a:solidFill>
                  <a:srgbClr val="3333FF"/>
                </a:solidFill>
                <a:latin typeface="DFKai-SB" panose="03000509000000000000" pitchFamily="65" charset="-120"/>
                <a:ea typeface="DFKai-SB" panose="03000509000000000000" pitchFamily="65" charset="-120"/>
              </a:rPr>
              <a:t>其職</a:t>
            </a:r>
            <a:r>
              <a:rPr lang="zh-TW" altLang="en-US" sz="2400" b="1" dirty="0">
                <a:solidFill>
                  <a:schemeClr val="tx1"/>
                </a:solidFill>
                <a:latin typeface="DFKai-SB" panose="03000509000000000000" pitchFamily="65" charset="-120"/>
                <a:ea typeface="DFKai-SB" panose="03000509000000000000" pitchFamily="65" charset="-120"/>
              </a:rPr>
              <a:t>，建立</a:t>
            </a:r>
            <a:r>
              <a:rPr lang="zh-TW" altLang="en-US" sz="2400" b="1" dirty="0" smtClean="0">
                <a:solidFill>
                  <a:schemeClr val="tx1"/>
                </a:solidFill>
                <a:latin typeface="DFKai-SB" panose="03000509000000000000" pitchFamily="65" charset="-120"/>
                <a:ea typeface="DFKai-SB" panose="03000509000000000000" pitchFamily="65" charset="-120"/>
              </a:rPr>
              <a:t>基督</a:t>
            </a:r>
            <a:r>
              <a:rPr lang="zh-TW" altLang="en-US" sz="2400" b="1" dirty="0">
                <a:solidFill>
                  <a:schemeClr val="tx1"/>
                </a:solidFill>
                <a:latin typeface="DFKai-SB" panose="03000509000000000000" pitchFamily="65" charset="-120"/>
                <a:ea typeface="DFKai-SB" panose="03000509000000000000" pitchFamily="65" charset="-120"/>
              </a:rPr>
              <a:t>的身體</a:t>
            </a:r>
            <a:r>
              <a:rPr lang="zh-TW" altLang="en-US" sz="2400" b="1" dirty="0" smtClean="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a:t>
            </a:r>
            <a:r>
              <a:rPr lang="en-US" altLang="zh-TW" sz="2400" b="1" dirty="0" smtClean="0">
                <a:solidFill>
                  <a:schemeClr val="tx1"/>
                </a:solidFill>
                <a:latin typeface="DFKai-SB" panose="03000509000000000000" pitchFamily="65" charset="-120"/>
                <a:ea typeface="DFKai-SB" panose="03000509000000000000" pitchFamily="65" charset="-120"/>
              </a:rPr>
              <a:t>	</a:t>
            </a:r>
            <a:r>
              <a:rPr lang="zh-TW" altLang="en-US" sz="2400" b="1" dirty="0" smtClean="0">
                <a:solidFill>
                  <a:schemeClr val="tx1"/>
                </a:solidFill>
                <a:latin typeface="DFKai-SB" panose="03000509000000000000" pitchFamily="65" charset="-120"/>
                <a:ea typeface="DFKai-SB" panose="03000509000000000000" pitchFamily="65" charset="-120"/>
              </a:rPr>
              <a:t>直</a:t>
            </a:r>
            <a:r>
              <a:rPr lang="zh-TW" altLang="en-US" sz="2400" b="1" dirty="0">
                <a:solidFill>
                  <a:schemeClr val="tx1"/>
                </a:solidFill>
                <a:latin typeface="DFKai-SB" panose="03000509000000000000" pitchFamily="65" charset="-120"/>
                <a:ea typeface="DFKai-SB" panose="03000509000000000000" pitchFamily="65" charset="-120"/>
              </a:rPr>
              <a:t>等到我們眾人在真道上同歸於一，</a:t>
            </a:r>
            <a:r>
              <a:rPr lang="zh-TW" altLang="en-US" sz="2400" b="1" dirty="0" smtClean="0">
                <a:solidFill>
                  <a:schemeClr val="tx1"/>
                </a:solidFill>
                <a:latin typeface="DFKai-SB" panose="03000509000000000000" pitchFamily="65" charset="-120"/>
                <a:ea typeface="DFKai-SB" panose="03000509000000000000" pitchFamily="65" charset="-120"/>
              </a:rPr>
              <a:t>認識</a:t>
            </a:r>
            <a:r>
              <a:rPr lang="zh-TW" altLang="en-US" sz="2400" b="1" dirty="0">
                <a:solidFill>
                  <a:schemeClr val="tx1"/>
                </a:solidFill>
                <a:latin typeface="DFKai-SB" panose="03000509000000000000" pitchFamily="65" charset="-120"/>
                <a:ea typeface="DFKai-SB" panose="03000509000000000000" pitchFamily="65" charset="-120"/>
              </a:rPr>
              <a:t>神的兒子，得</a:t>
            </a:r>
            <a:r>
              <a:rPr lang="zh-TW" altLang="en-US" sz="2400" b="1" dirty="0" smtClean="0">
                <a:solidFill>
                  <a:schemeClr val="tx1"/>
                </a:solidFill>
                <a:latin typeface="DFKai-SB" panose="03000509000000000000" pitchFamily="65" charset="-120"/>
                <a:ea typeface="DFKai-SB" panose="03000509000000000000" pitchFamily="65" charset="-120"/>
              </a:rPr>
              <a:t>以</a:t>
            </a:r>
            <a:r>
              <a:rPr lang="en-US" altLang="zh-TW" sz="2400" b="1" dirty="0" smtClean="0">
                <a:solidFill>
                  <a:schemeClr val="tx1"/>
                </a:solidFill>
                <a:latin typeface="DFKai-SB" panose="03000509000000000000" pitchFamily="65" charset="-120"/>
                <a:ea typeface="DFKai-SB" panose="03000509000000000000" pitchFamily="65" charset="-120"/>
              </a:rPr>
              <a:t>	</a:t>
            </a:r>
            <a:r>
              <a:rPr lang="zh-TW" altLang="en-US" sz="2400" b="1" dirty="0" smtClean="0">
                <a:solidFill>
                  <a:schemeClr val="tx1"/>
                </a:solidFill>
                <a:latin typeface="DFKai-SB" panose="03000509000000000000" pitchFamily="65" charset="-120"/>
                <a:ea typeface="DFKai-SB" panose="03000509000000000000" pitchFamily="65" charset="-120"/>
              </a:rPr>
              <a:t>長</a:t>
            </a:r>
            <a:r>
              <a:rPr lang="zh-TW" altLang="en-US" sz="2400" b="1" dirty="0">
                <a:solidFill>
                  <a:schemeClr val="tx1"/>
                </a:solidFill>
                <a:latin typeface="DFKai-SB" panose="03000509000000000000" pitchFamily="65" charset="-120"/>
                <a:ea typeface="DFKai-SB" panose="03000509000000000000" pitchFamily="65" charset="-120"/>
              </a:rPr>
              <a:t>大成人，滿有基督長成的身</a:t>
            </a:r>
            <a:r>
              <a:rPr lang="zh-TW" altLang="en-US" sz="2400" b="1" dirty="0" smtClean="0">
                <a:solidFill>
                  <a:schemeClr val="tx1"/>
                </a:solidFill>
                <a:latin typeface="DFKai-SB" panose="03000509000000000000" pitchFamily="65" charset="-120"/>
                <a:ea typeface="DFKai-SB" panose="03000509000000000000" pitchFamily="65" charset="-120"/>
              </a:rPr>
              <a:t>量</a:t>
            </a:r>
            <a:r>
              <a:rPr lang="en-US" altLang="zh-TW" sz="2400" b="1" dirty="0" smtClean="0">
                <a:solidFill>
                  <a:schemeClr val="tx1"/>
                </a:solidFill>
                <a:latin typeface="DFKai-SB" panose="03000509000000000000" pitchFamily="65" charset="-120"/>
                <a:ea typeface="DFKai-SB" panose="03000509000000000000" pitchFamily="65" charset="-120"/>
              </a:rPr>
              <a:t>…</a:t>
            </a:r>
            <a:endParaRPr lang="en-US" altLang="zh-TW" sz="2400" b="1" u="sng"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p:txBody>
      </p:sp>
      <p:sp>
        <p:nvSpPr>
          <p:cNvPr id="4" name="Slide Number Placeholder 3"/>
          <p:cNvSpPr>
            <a:spLocks noGrp="1"/>
          </p:cNvSpPr>
          <p:nvPr>
            <p:ph type="sldNum" sz="quarter" idx="12"/>
          </p:nvPr>
        </p:nvSpPr>
        <p:spPr>
          <a:xfrm>
            <a:off x="8686800" y="6400800"/>
            <a:ext cx="439615" cy="365125"/>
          </a:xfrm>
        </p:spPr>
        <p:txBody>
          <a:bodyPr/>
          <a:lstStyle/>
          <a:p>
            <a:pPr algn="l"/>
            <a:fld id="{69C4CFD8-F662-4A36-AA27-12DE1FA08638}" type="slidenum">
              <a:rPr lang="en-US" smtClean="0"/>
              <a:pPr algn="l"/>
              <a:t>11</a:t>
            </a:fld>
            <a:endParaRPr lang="en-US" dirty="0"/>
          </a:p>
        </p:txBody>
      </p:sp>
    </p:spTree>
    <p:extLst>
      <p:ext uri="{BB962C8B-B14F-4D97-AF65-F5344CB8AC3E}">
        <p14:creationId xmlns:p14="http://schemas.microsoft.com/office/powerpoint/2010/main" val="2326638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761997"/>
          </a:xfrm>
        </p:spPr>
        <p:txBody>
          <a:bodyPr>
            <a:noAutofit/>
          </a:bodyPr>
          <a:lstStyle/>
          <a:p>
            <a:pPr>
              <a:lnSpc>
                <a:spcPts val="3300"/>
              </a:lnSpc>
            </a:pPr>
            <a:r>
              <a:rPr lang="zh-TW" altLang="en-US" b="1" dirty="0" smtClean="0">
                <a:latin typeface="DFKai-SB" panose="03000509000000000000" pitchFamily="65" charset="-120"/>
                <a:ea typeface="DFKai-SB" panose="03000509000000000000" pitchFamily="65" charset="-120"/>
              </a:rPr>
              <a:t>神</a:t>
            </a:r>
            <a:r>
              <a:rPr lang="zh-TW" altLang="en-US" b="1" dirty="0">
                <a:latin typeface="DFKai-SB" panose="03000509000000000000" pitchFamily="65" charset="-120"/>
                <a:ea typeface="DFKai-SB" panose="03000509000000000000" pitchFamily="65" charset="-120"/>
              </a:rPr>
              <a:t>的權柄與結構</a:t>
            </a:r>
            <a:r>
              <a:rPr lang="en-US" altLang="zh-TW" b="1" dirty="0">
                <a:latin typeface="DFKai-SB" panose="03000509000000000000" pitchFamily="65" charset="-120"/>
                <a:ea typeface="DFKai-SB" panose="03000509000000000000" pitchFamily="65" charset="-120"/>
              </a:rPr>
              <a:t>:</a:t>
            </a:r>
            <a:r>
              <a:rPr lang="zh-TW" altLang="en-US" b="1" dirty="0">
                <a:latin typeface="DFKai-SB" panose="03000509000000000000" pitchFamily="65" charset="-120"/>
                <a:ea typeface="DFKai-SB" panose="03000509000000000000" pitchFamily="65" charset="-120"/>
              </a:rPr>
              <a:t>耶穌的榜樣</a:t>
            </a:r>
            <a:endParaRPr lang="en-US" altLang="zh-TW" b="1" dirty="0">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09600"/>
            <a:ext cx="9144000" cy="6248401"/>
          </a:xfrm>
        </p:spPr>
        <p:txBody>
          <a:bodyPr>
            <a:noAutofit/>
          </a:bodyPr>
          <a:lstStyle/>
          <a:p>
            <a:pPr algn="l">
              <a:lnSpc>
                <a:spcPts val="3700"/>
              </a:lnSpc>
            </a:pP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2.</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耶穌在</a:t>
            </a:r>
            <a:r>
              <a:rPr lang="zh-TW" altLang="en-US" sz="28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rPr>
              <a:t>不同情況</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都顯出祂的權柄，祂要我們也如此在</a:t>
            </a:r>
            <a:r>
              <a:rPr lang="zh-TW" altLang="en-US" sz="28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rPr>
              <a:t>交付</a:t>
            </a:r>
            <a:r>
              <a:rPr lang="zh-TW" altLang="en-US" sz="28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rPr>
              <a:t>我們</a:t>
            </a:r>
            <a:r>
              <a:rPr lang="zh-TW" altLang="en-US" sz="28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rPr>
              <a:t>的</a:t>
            </a:r>
            <a:r>
              <a:rPr lang="en-US" altLang="zh-TW" sz="28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rPr>
              <a:t>	</a:t>
            </a:r>
            <a:r>
              <a:rPr lang="zh-TW" altLang="en-US" sz="28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rPr>
              <a:t>範</a:t>
            </a:r>
            <a:r>
              <a:rPr lang="zh-TW" altLang="en-US" sz="28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rPr>
              <a:t>圍運用權柄</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8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rPr>
              <a:t>對自己的生命負責</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en-US" altLang="zh-TW" sz="2800" b="1" dirty="0" smtClean="0">
                <a:solidFill>
                  <a:srgbClr val="C00000"/>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800" b="1" dirty="0" smtClean="0">
                <a:solidFill>
                  <a:srgbClr val="C00000"/>
                </a:solidFill>
                <a:latin typeface="DFKai-SB" panose="03000509000000000000" pitchFamily="65" charset="-120"/>
                <a:ea typeface="DFKai-SB" panose="03000509000000000000" pitchFamily="65" charset="-120"/>
                <a:cs typeface="Calibri Light" panose="020F0302020204030204" pitchFamily="34" charset="0"/>
              </a:rPr>
              <a:t>續</a:t>
            </a:r>
            <a:r>
              <a:rPr lang="en-US" altLang="zh-TW" sz="2800" b="1" dirty="0" smtClean="0">
                <a:solidFill>
                  <a:srgbClr val="C00000"/>
                </a:solidFill>
                <a:latin typeface="DFKai-SB" panose="03000509000000000000" pitchFamily="65" charset="-120"/>
                <a:ea typeface="DFKai-SB" panose="03000509000000000000" pitchFamily="65" charset="-120"/>
                <a:cs typeface="Calibri Light" panose="020F0302020204030204" pitchFamily="34" charset="0"/>
              </a:rPr>
              <a:t>)</a:t>
            </a:r>
          </a:p>
          <a:p>
            <a:pPr marL="457200" indent="-457200" algn="l">
              <a:lnSpc>
                <a:spcPts val="37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影響力</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(influence):</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耶穌經由屬靈恩賜的彰顯對人有了影響力</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當人因技術、知識、和才幹被人尊敬就會產生影響力</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(Mar</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可</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1:27)</a:t>
            </a:r>
            <a:endPar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457200" indent="-457200" algn="l">
              <a:lnSpc>
                <a:spcPts val="37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順服</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(submission):</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耶穌因能放棄應有的權力去服事別人反而得著權</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柄 </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(Matt</a:t>
            </a:r>
            <a:r>
              <a:rPr lang="en-US" altLang="zh-TW"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太</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20:25-28</a:t>
            </a:r>
            <a:r>
              <a:rPr lang="zh-TW" altLang="en-US" sz="2800" dirty="0"/>
              <a:t> </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Phi</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腓</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2:5-8)</a:t>
            </a:r>
            <a:r>
              <a:rPr lang="zh-TW" altLang="en-US" sz="2800" b="1" dirty="0" smtClean="0">
                <a:solidFill>
                  <a:srgbClr val="7030A0"/>
                </a:solidFill>
                <a:latin typeface="DFKai-SB" panose="03000509000000000000" pitchFamily="65" charset="-120"/>
                <a:ea typeface="DFKai-SB" panose="03000509000000000000" pitchFamily="65" charset="-120"/>
                <a:cs typeface="Calibri Light" panose="020F0302020204030204" pitchFamily="34" charset="0"/>
              </a:rPr>
              <a:t> </a:t>
            </a:r>
            <a:endPar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algn="l">
              <a:lnSpc>
                <a:spcPts val="3700"/>
              </a:lnSpc>
            </a:pPr>
            <a:r>
              <a:rPr lang="zh-TW" altLang="en-US" sz="28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rPr>
              <a:t>結論</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我們長大成熟也是要像耶穌</a:t>
            </a:r>
            <a:r>
              <a:rPr lang="zh-TW" altLang="en-US"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一</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樣順服權柄，並經</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由</a:t>
            </a:r>
            <a:r>
              <a:rPr lang="zh-TW" altLang="en-US"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操</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練能力</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en-US" altLang="zh-TW" sz="2800"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exercise power</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，持有神所賜的職分</a:t>
            </a:r>
            <a:r>
              <a:rPr lang="en-US" altLang="zh-TW"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en-US" altLang="zh-TW" sz="2800" b="1" dirty="0">
                <a:solidFill>
                  <a:schemeClr val="tx1"/>
                </a:solidFill>
                <a:latin typeface="Calibri Light" panose="020F0302020204030204" pitchFamily="34" charset="0"/>
                <a:ea typeface="DFKai-SB" panose="03000509000000000000" pitchFamily="65" charset="-120"/>
                <a:cs typeface="Calibri Light" panose="020F0302020204030204" pitchFamily="34" charset="0"/>
              </a:rPr>
              <a:t>holding the </a:t>
            </a:r>
            <a:r>
              <a:rPr lang="en-US" altLang="zh-TW" sz="2800"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office God has given us</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 </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，發展專精的知識</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en-US" altLang="zh-TW" sz="2800"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developing expertise</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，運用影響力以及服事別人</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en-US" altLang="zh-TW" sz="2800"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using earned influence, and submitting to others</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而成為能承擔權柄的人</a:t>
            </a:r>
            <a:endPar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algn="l">
              <a:lnSpc>
                <a:spcPts val="3700"/>
              </a:lnSpc>
            </a:pPr>
            <a:endPar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p:txBody>
      </p:sp>
      <p:sp>
        <p:nvSpPr>
          <p:cNvPr id="4" name="Slide Number Placeholder 3"/>
          <p:cNvSpPr>
            <a:spLocks noGrp="1"/>
          </p:cNvSpPr>
          <p:nvPr>
            <p:ph type="sldNum" sz="quarter" idx="12"/>
          </p:nvPr>
        </p:nvSpPr>
        <p:spPr>
          <a:xfrm>
            <a:off x="8686800" y="6400800"/>
            <a:ext cx="439615" cy="365125"/>
          </a:xfrm>
        </p:spPr>
        <p:txBody>
          <a:bodyPr/>
          <a:lstStyle/>
          <a:p>
            <a:pPr algn="l"/>
            <a:fld id="{69C4CFD8-F662-4A36-AA27-12DE1FA08638}" type="slidenum">
              <a:rPr lang="en-US" smtClean="0"/>
              <a:pPr algn="l"/>
              <a:t>12</a:t>
            </a:fld>
            <a:endParaRPr lang="en-US" dirty="0"/>
          </a:p>
        </p:txBody>
      </p:sp>
    </p:spTree>
    <p:extLst>
      <p:ext uri="{BB962C8B-B14F-4D97-AF65-F5344CB8AC3E}">
        <p14:creationId xmlns:p14="http://schemas.microsoft.com/office/powerpoint/2010/main" val="1810175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85" y="3"/>
            <a:ext cx="9144000" cy="761997"/>
          </a:xfrm>
        </p:spPr>
        <p:txBody>
          <a:bodyPr>
            <a:noAutofit/>
          </a:bodyPr>
          <a:lstStyle/>
          <a:p>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Calibri Light" panose="020F0302020204030204" pitchFamily="34" charset="0"/>
              </a:rPr>
              <a:t>父母的角色</a:t>
            </a:r>
            <a:r>
              <a:rPr lang="en-US" altLang="zh-TW"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Calibri Light" panose="020F0302020204030204" pitchFamily="34" charset="0"/>
              </a:rPr>
              <a:t>(The role of parents)</a:t>
            </a: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Calibri Light" panose="020F0302020204030204" pitchFamily="34" charset="0"/>
              </a:rPr>
              <a:t> </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1"/>
          </a:xfrm>
        </p:spPr>
        <p:txBody>
          <a:bodyPr>
            <a:noAutofit/>
          </a:bodyPr>
          <a:lstStyle/>
          <a:p>
            <a:pPr marL="457200" indent="-457200" algn="l">
              <a:lnSpc>
                <a:spcPts val="28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孩子長大成人時所需的能力，來自他小時候對權柄的認</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同</a:t>
            </a:r>
            <a:endParaRPr lang="en-US" altLang="zh-TW" sz="2800" b="1" dirty="0" smtClean="0">
              <a:solidFill>
                <a:srgbClr val="7030A0"/>
              </a:solidFill>
              <a:latin typeface="DFKai-SB" panose="03000509000000000000" pitchFamily="65" charset="-120"/>
              <a:ea typeface="DFKai-SB" panose="03000509000000000000" pitchFamily="65" charset="-120"/>
              <a:cs typeface="Calibri Light" panose="020F0302020204030204" pitchFamily="34" charset="0"/>
            </a:endParaRPr>
          </a:p>
          <a:p>
            <a:pPr algn="l">
              <a:lnSpc>
                <a:spcPts val="2800"/>
              </a:lnSpc>
            </a:pP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1.</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能力</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(power)</a:t>
            </a:r>
          </a:p>
          <a:p>
            <a:pPr marL="800100" lvl="1" indent="-342900" algn="l">
              <a:lnSpc>
                <a:spcPts val="2800"/>
              </a:lnSpc>
              <a:buFontTx/>
              <a:buChar char="-"/>
            </a:pP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父</a:t>
            </a:r>
            <a:r>
              <a:rPr lang="zh-TW" altLang="en-US"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母權力的本</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質若是溫和、慈愛、堅定的→孩</a:t>
            </a:r>
            <a:r>
              <a:rPr lang="zh-TW" altLang="en-US"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子會覺得個人權力是好東</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西 </a:t>
            </a:r>
            <a:r>
              <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(If</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 </a:t>
            </a:r>
            <a:r>
              <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t</a:t>
            </a:r>
            <a:r>
              <a:rPr lang="en-US" altLang="zh-TW"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he </a:t>
            </a:r>
            <a:r>
              <a:rPr lang="en-US" altLang="zh-TW" b="1" dirty="0">
                <a:solidFill>
                  <a:schemeClr val="tx1"/>
                </a:solidFill>
                <a:latin typeface="Calibri Light" panose="020F0302020204030204" pitchFamily="34" charset="0"/>
                <a:ea typeface="DFKai-SB" panose="03000509000000000000" pitchFamily="65" charset="-120"/>
                <a:cs typeface="Calibri Light" panose="020F0302020204030204" pitchFamily="34" charset="0"/>
              </a:rPr>
              <a:t>nature of a parent's </a:t>
            </a:r>
            <a:r>
              <a:rPr lang="en-US" altLang="zh-TW"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power is gentle, warm, and loving, as well as firm, </a:t>
            </a:r>
            <a:r>
              <a:rPr lang="en-US" altLang="zh-TW" b="1" dirty="0">
                <a:solidFill>
                  <a:schemeClr val="tx1"/>
                </a:solidFill>
                <a:latin typeface="Calibri Light" panose="020F0302020204030204" pitchFamily="34" charset="0"/>
                <a:ea typeface="DFKai-SB" panose="03000509000000000000" pitchFamily="65" charset="-120"/>
                <a:cs typeface="Calibri Light" panose="020F0302020204030204" pitchFamily="34" charset="0"/>
              </a:rPr>
              <a:t>the child will sense that personal power is a good </a:t>
            </a:r>
            <a:r>
              <a:rPr lang="en-US" altLang="zh-TW"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thing)</a:t>
            </a:r>
          </a:p>
          <a:p>
            <a:pPr marL="800100" lvl="1" indent="-342900" algn="l">
              <a:lnSpc>
                <a:spcPts val="2800"/>
              </a:lnSpc>
              <a:buFontTx/>
              <a:buChar char="-"/>
            </a:pP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父母若用嚴厲殘酷的方式執行權力</a:t>
            </a:r>
            <a:endPar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1257300" lvl="2" indent="-342900" algn="l">
              <a:lnSpc>
                <a:spcPts val="28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孩子對權柄將會發展出「恨的關係」，無法將之內化，並產生衝突 </a:t>
            </a:r>
            <a:endPar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1257300" lvl="2" indent="-342900" algn="l">
              <a:lnSpc>
                <a:spcPts val="28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在發展權柄上將會有困難，無法將成人的權柄角色扮演好→不安全感和困惑</a:t>
            </a:r>
            <a:endPar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lvl="1" algn="l">
              <a:lnSpc>
                <a:spcPts val="2800"/>
              </a:lnSpc>
            </a:pPr>
            <a:r>
              <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 聖經的原則</a:t>
            </a:r>
            <a:r>
              <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 </a:t>
            </a:r>
            <a:endPar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1257300" lvl="2" indent="-342900" algn="l">
              <a:lnSpc>
                <a:spcPts val="28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不要惹兒女的氣 </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en-US" altLang="zh-TW" sz="2800" b="1" dirty="0" err="1"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Eph</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弗</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6:1-4)</a:t>
            </a:r>
          </a:p>
          <a:p>
            <a:pPr marL="1257300" lvl="2" indent="-342900" algn="l">
              <a:lnSpc>
                <a:spcPts val="28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不要使</a:t>
            </a:r>
            <a:r>
              <a:rPr lang="zh-TW" altLang="en-US"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兒</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女失了志氣</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en-US" altLang="zh-TW" sz="2800" b="1" dirty="0">
                <a:solidFill>
                  <a:schemeClr val="tx1"/>
                </a:solidFill>
                <a:latin typeface="DFKai-SB" panose="03000509000000000000" pitchFamily="65" charset="-120"/>
                <a:ea typeface="DFKai-SB" panose="03000509000000000000" pitchFamily="65" charset="-120"/>
              </a:rPr>
              <a:t>Col</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西</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3:20-21)</a:t>
            </a:r>
          </a:p>
        </p:txBody>
      </p:sp>
      <p:sp>
        <p:nvSpPr>
          <p:cNvPr id="4" name="Slide Number Placeholder 3"/>
          <p:cNvSpPr>
            <a:spLocks noGrp="1"/>
          </p:cNvSpPr>
          <p:nvPr>
            <p:ph type="sldNum" sz="quarter" idx="12"/>
          </p:nvPr>
        </p:nvSpPr>
        <p:spPr>
          <a:xfrm>
            <a:off x="8686800" y="6400800"/>
            <a:ext cx="439615" cy="365125"/>
          </a:xfrm>
        </p:spPr>
        <p:txBody>
          <a:bodyPr/>
          <a:lstStyle/>
          <a:p>
            <a:pPr algn="l"/>
            <a:fld id="{69C4CFD8-F662-4A36-AA27-12DE1FA08638}" type="slidenum">
              <a:rPr lang="en-US" smtClean="0"/>
              <a:pPr algn="l"/>
              <a:t>13</a:t>
            </a:fld>
            <a:endParaRPr lang="en-US" dirty="0"/>
          </a:p>
        </p:txBody>
      </p:sp>
    </p:spTree>
    <p:extLst>
      <p:ext uri="{BB962C8B-B14F-4D97-AF65-F5344CB8AC3E}">
        <p14:creationId xmlns:p14="http://schemas.microsoft.com/office/powerpoint/2010/main" val="1050518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85" y="3"/>
            <a:ext cx="9144000" cy="898521"/>
          </a:xfrm>
        </p:spPr>
        <p:txBody>
          <a:bodyPr>
            <a:noAutofit/>
          </a:bodyPr>
          <a:lstStyle/>
          <a:p>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Calibri Light" panose="020F0302020204030204" pitchFamily="34" charset="0"/>
              </a:rPr>
              <a:t>父母的角色</a:t>
            </a:r>
            <a:r>
              <a:rPr lang="en-US" altLang="zh-TW"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Calibri Light" panose="020F0302020204030204" pitchFamily="34" charset="0"/>
              </a:rPr>
              <a:t>(The role of parents)</a:t>
            </a: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Calibri Light" panose="020F0302020204030204" pitchFamily="34" charset="0"/>
              </a:rPr>
              <a:t> </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90600"/>
            <a:ext cx="9144000" cy="5867401"/>
          </a:xfrm>
        </p:spPr>
        <p:txBody>
          <a:bodyPr>
            <a:noAutofit/>
          </a:bodyPr>
          <a:lstStyle/>
          <a:p>
            <a:pPr algn="l">
              <a:lnSpc>
                <a:spcPts val="3300"/>
              </a:lnSpc>
            </a:pP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2.</a:t>
            </a:r>
            <a:r>
              <a:rPr lang="zh-TW" altLang="en-US"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專精知識 </a:t>
            </a:r>
            <a:r>
              <a:rPr lang="en-US" altLang="zh-TW"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(expertise</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父母扮演正面角色模範</a:t>
            </a:r>
            <a:endParaRPr lang="en-US" altLang="zh-TW"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457200" indent="-457200" algn="l">
              <a:lnSpc>
                <a:spcPts val="33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幫助孩子發展面對工作的基本信念</a:t>
            </a:r>
            <a:endPar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800100" lvl="1" indent="-342900" algn="l">
              <a:lnSpc>
                <a:spcPts val="3300"/>
              </a:lnSpc>
              <a:buFontTx/>
              <a:buChar char="-"/>
            </a:pP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勤勉、有正確的價值觀</a:t>
            </a:r>
            <a:endPar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800100" lvl="1" indent="-342900" algn="l">
              <a:lnSpc>
                <a:spcPts val="3300"/>
              </a:lnSpc>
              <a:buFontTx/>
              <a:buChar char="-"/>
            </a:pP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學習如何竭力追求完全，發展自我形象</a:t>
            </a:r>
            <a:endPar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457200" indent="-457200" algn="l">
              <a:lnSpc>
                <a:spcPts val="33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糾正錯誤 </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(correction)</a:t>
            </a:r>
          </a:p>
          <a:p>
            <a:pPr marL="800100" lvl="1" indent="-342900" algn="l">
              <a:lnSpc>
                <a:spcPts val="3300"/>
              </a:lnSpc>
              <a:buFontTx/>
              <a:buChar char="-"/>
            </a:pP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用神對待我們的方式以恩慈、接納來處理孩子的失敗</a:t>
            </a:r>
            <a:endPar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914400" lvl="1" indent="-457200" algn="l">
              <a:lnSpc>
                <a:spcPts val="3300"/>
              </a:lnSpc>
              <a:buFontTx/>
              <a:buChar char="-"/>
            </a:pP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以了解和耐心鼓勵孩子學習新技能</a:t>
            </a:r>
            <a:r>
              <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來</a:t>
            </a:r>
            <a:r>
              <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4:15-5:2)</a:t>
            </a:r>
          </a:p>
          <a:p>
            <a:pPr algn="l">
              <a:lnSpc>
                <a:spcPts val="3300"/>
              </a:lnSpc>
            </a:pP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 </a:t>
            </a:r>
            <a:endPar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p:txBody>
      </p:sp>
      <p:sp>
        <p:nvSpPr>
          <p:cNvPr id="4" name="Slide Number Placeholder 3"/>
          <p:cNvSpPr>
            <a:spLocks noGrp="1"/>
          </p:cNvSpPr>
          <p:nvPr>
            <p:ph type="sldNum" sz="quarter" idx="12"/>
          </p:nvPr>
        </p:nvSpPr>
        <p:spPr>
          <a:xfrm>
            <a:off x="8686800" y="6400800"/>
            <a:ext cx="439615" cy="365125"/>
          </a:xfrm>
        </p:spPr>
        <p:txBody>
          <a:bodyPr/>
          <a:lstStyle/>
          <a:p>
            <a:pPr algn="l"/>
            <a:fld id="{69C4CFD8-F662-4A36-AA27-12DE1FA08638}" type="slidenum">
              <a:rPr lang="en-US" smtClean="0"/>
              <a:pPr algn="l"/>
              <a:t>14</a:t>
            </a:fld>
            <a:endParaRPr lang="en-US" dirty="0"/>
          </a:p>
        </p:txBody>
      </p:sp>
    </p:spTree>
    <p:extLst>
      <p:ext uri="{BB962C8B-B14F-4D97-AF65-F5344CB8AC3E}">
        <p14:creationId xmlns:p14="http://schemas.microsoft.com/office/powerpoint/2010/main" val="30443939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85" y="3"/>
            <a:ext cx="9144000" cy="838197"/>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Calibri Light" panose="020F0302020204030204" pitchFamily="34" charset="0"/>
              </a:rPr>
              <a:t>父母的角色</a:t>
            </a:r>
            <a:r>
              <a:rPr lang="en-US" altLang="zh-TW"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Calibri Light" panose="020F0302020204030204" pitchFamily="34" charset="0"/>
              </a:rPr>
              <a:t>(The role of parents)</a:t>
            </a:r>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Calibri Light" panose="020F0302020204030204" pitchFamily="34" charset="0"/>
              </a:rPr>
              <a:t> </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1066800"/>
            <a:ext cx="9144000" cy="5791201"/>
          </a:xfrm>
        </p:spPr>
        <p:txBody>
          <a:bodyPr>
            <a:noAutofit/>
          </a:bodyPr>
          <a:lstStyle/>
          <a:p>
            <a:pPr algn="l">
              <a:lnSpc>
                <a:spcPts val="4000"/>
              </a:lnSpc>
            </a:pPr>
            <a:r>
              <a:rPr lang="en-US" altLang="zh-TW"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3</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 職分的力量</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(The power of the office)</a:t>
            </a:r>
          </a:p>
          <a:p>
            <a:pPr marL="457200" indent="-457200" algn="l">
              <a:lnSpc>
                <a:spcPts val="40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職分是</a:t>
            </a:r>
            <a:r>
              <a:rPr lang="zh-TW" altLang="en-US"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權</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柄所給的一個位子，例如神給亞當夏娃的職</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分是</a:t>
            </a:r>
            <a:r>
              <a:rPr lang="zh-TW" altLang="en-US" sz="28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rPr>
              <a:t>管</a:t>
            </a:r>
            <a:r>
              <a:rPr lang="zh-TW" altLang="en-US" sz="28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rPr>
              <a:t>理 </a:t>
            </a:r>
            <a:r>
              <a:rPr lang="en-US" altLang="zh-TW" sz="28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創</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1:26</a:t>
            </a:r>
            <a:r>
              <a:rPr lang="en-US" altLang="zh-TW" sz="2800" b="1" dirty="0" smtClean="0">
                <a:solidFill>
                  <a:srgbClr val="7030A0"/>
                </a:solidFill>
                <a:latin typeface="DFKai-SB" panose="03000509000000000000" pitchFamily="65" charset="-120"/>
                <a:ea typeface="DFKai-SB" panose="03000509000000000000" pitchFamily="65" charset="-120"/>
              </a:rPr>
              <a:t>)</a:t>
            </a:r>
            <a:endParaRPr lang="en-US" altLang="zh-TW" sz="28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endParaRPr>
          </a:p>
          <a:p>
            <a:pPr marL="457200" indent="-457200" algn="l">
              <a:lnSpc>
                <a:spcPts val="40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父</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母</a:t>
            </a:r>
            <a:r>
              <a:rPr lang="zh-TW" altLang="en-US"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職</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分</a:t>
            </a:r>
            <a:r>
              <a:rPr lang="zh-TW" altLang="en-US"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的</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權柄幫助孩子成長過程中，以愛為基礎的對權</a:t>
            </a:r>
            <a:r>
              <a:rPr lang="zh-TW" altLang="en-US"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威</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的尊重，奠定孩子以後尊敬法律、政府、教會的權柄的基礎</a:t>
            </a:r>
            <a:endPar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457200" indent="-457200" algn="l">
              <a:lnSpc>
                <a:spcPts val="40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目標是使</a:t>
            </a:r>
            <a:r>
              <a:rPr lang="zh-TW" altLang="en-US"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孩</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子</a:t>
            </a:r>
            <a:r>
              <a:rPr lang="zh-TW" altLang="en-US"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長</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大後，無論扮演甚麼角色，都能執行該角色所需的權柄，無論是家庭主婦</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工人，經理</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p>
        </p:txBody>
      </p:sp>
      <p:sp>
        <p:nvSpPr>
          <p:cNvPr id="4" name="Slide Number Placeholder 3"/>
          <p:cNvSpPr>
            <a:spLocks noGrp="1"/>
          </p:cNvSpPr>
          <p:nvPr>
            <p:ph type="sldNum" sz="quarter" idx="12"/>
          </p:nvPr>
        </p:nvSpPr>
        <p:spPr>
          <a:xfrm>
            <a:off x="8686800" y="6400800"/>
            <a:ext cx="439615" cy="365125"/>
          </a:xfrm>
        </p:spPr>
        <p:txBody>
          <a:bodyPr/>
          <a:lstStyle/>
          <a:p>
            <a:pPr algn="l"/>
            <a:fld id="{69C4CFD8-F662-4A36-AA27-12DE1FA08638}" type="slidenum">
              <a:rPr lang="en-US" smtClean="0"/>
              <a:pPr algn="l"/>
              <a:t>15</a:t>
            </a:fld>
            <a:endParaRPr lang="en-US" dirty="0"/>
          </a:p>
        </p:txBody>
      </p:sp>
    </p:spTree>
    <p:extLst>
      <p:ext uri="{BB962C8B-B14F-4D97-AF65-F5344CB8AC3E}">
        <p14:creationId xmlns:p14="http://schemas.microsoft.com/office/powerpoint/2010/main" val="104170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85" y="3"/>
            <a:ext cx="9144000" cy="838197"/>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Calibri Light" panose="020F0302020204030204" pitchFamily="34" charset="0"/>
              </a:rPr>
              <a:t>挑戰權柄尋求獨立的青少年期</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19801"/>
          </a:xfrm>
        </p:spPr>
        <p:txBody>
          <a:bodyPr>
            <a:noAutofit/>
          </a:bodyPr>
          <a:lstStyle/>
          <a:p>
            <a:pPr marL="457200" indent="-457200" algn="l">
              <a:lnSpc>
                <a:spcPts val="33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青少年是嘗試掌控自己的生</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命</a:t>
            </a:r>
            <a:r>
              <a:rPr lang="zh-TW" altLang="en-US"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但</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還不夠成熟的階段，他們推開父母的標準，訂定自己的標準</a:t>
            </a:r>
            <a:endPar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457200" indent="-457200" algn="l">
              <a:lnSpc>
                <a:spcPts val="33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父母要漸漸放手，減少控制，取代的是父母的影響力</a:t>
            </a:r>
            <a:endPar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457200" indent="-457200" algn="l">
              <a:lnSpc>
                <a:spcPts val="33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同儕成為主要的依附</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(attachment)</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同儕</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的影響力甚至比父母的還大</a:t>
            </a:r>
            <a:endPar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457200" indent="-457200" algn="l">
              <a:lnSpc>
                <a:spcPts val="33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父母在這段時間要學會</a:t>
            </a:r>
            <a:r>
              <a:rPr lang="zh-TW" altLang="en-US" sz="28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rPr>
              <a:t>尊重</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孩子的選擇</a:t>
            </a:r>
            <a:endPar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457200" indent="-457200" algn="l">
              <a:lnSpc>
                <a:spcPts val="33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青少年需</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要父母及其他權柄在價值觀，信仰，</a:t>
            </a:r>
            <a:r>
              <a:rPr lang="zh-TW" altLang="en-US"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兩</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性的</a:t>
            </a:r>
            <a:r>
              <a:rPr lang="zh-TW" altLang="en-US"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關</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係</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等方面</a:t>
            </a:r>
            <a:r>
              <a:rPr lang="zh-TW" altLang="en-US" sz="28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rPr>
              <a:t>正確的引導</a:t>
            </a:r>
            <a:endParaRPr lang="en-US" altLang="zh-TW" sz="2800" b="1" dirty="0" smtClean="0">
              <a:solidFill>
                <a:srgbClr val="3333FF"/>
              </a:solidFill>
              <a:latin typeface="DFKai-SB" panose="03000509000000000000" pitchFamily="65" charset="-120"/>
              <a:ea typeface="DFKai-SB" panose="03000509000000000000" pitchFamily="65" charset="-120"/>
              <a:cs typeface="Calibri Light" panose="020F0302020204030204" pitchFamily="34" charset="0"/>
            </a:endParaRPr>
          </a:p>
          <a:p>
            <a:pPr marL="457200" indent="-457200" algn="l">
              <a:lnSpc>
                <a:spcPts val="33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朝</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著長大成熟的目標</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p>
          <a:p>
            <a:pPr marL="800100" lvl="1" indent="-342900" algn="l">
              <a:lnSpc>
                <a:spcPts val="33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屬於自己，為自己負責，離開家，展開自己的生活</a:t>
            </a:r>
            <a:endParaRPr lang="en-US" altLang="zh-TW"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800100" lvl="1" indent="-342900" algn="l">
              <a:lnSpc>
                <a:spcPts val="33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可以自己思考，自己站立，可以不同意權柄而有自己的意見</a:t>
            </a:r>
            <a:endParaRPr lang="en-US" altLang="zh-TW"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800100" lvl="1" indent="-342900" algn="l">
              <a:lnSpc>
                <a:spcPts val="33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從父母之下出來</a:t>
            </a:r>
            <a:r>
              <a:rPr lang="zh-TW" altLang="en-US" sz="24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服</a:t>
            </a: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在</a:t>
            </a:r>
            <a:r>
              <a:rPr lang="zh-TW" altLang="en-US" sz="24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神的</a:t>
            </a:r>
            <a:r>
              <a:rPr lang="zh-TW" alt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權柄之下，與其他成人平起平坐</a:t>
            </a:r>
            <a:endParaRPr lang="en-US" altLang="zh-TW"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457200" indent="-457200" algn="l">
              <a:lnSpc>
                <a:spcPts val="3300"/>
              </a:lnSpc>
              <a:buFont typeface="Arial" panose="020B0604020202020204" pitchFamily="34" charset="0"/>
              <a:buChar char="•"/>
            </a:pPr>
            <a:endPar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p:txBody>
      </p:sp>
      <p:sp>
        <p:nvSpPr>
          <p:cNvPr id="4" name="Slide Number Placeholder 3"/>
          <p:cNvSpPr>
            <a:spLocks noGrp="1"/>
          </p:cNvSpPr>
          <p:nvPr>
            <p:ph type="sldNum" sz="quarter" idx="12"/>
          </p:nvPr>
        </p:nvSpPr>
        <p:spPr>
          <a:xfrm>
            <a:off x="8686800" y="6400800"/>
            <a:ext cx="439615" cy="365125"/>
          </a:xfrm>
        </p:spPr>
        <p:txBody>
          <a:bodyPr/>
          <a:lstStyle/>
          <a:p>
            <a:pPr algn="l"/>
            <a:fld id="{69C4CFD8-F662-4A36-AA27-12DE1FA08638}" type="slidenum">
              <a:rPr lang="en-US" smtClean="0"/>
              <a:pPr algn="l"/>
              <a:t>16</a:t>
            </a:fld>
            <a:endParaRPr lang="en-US" dirty="0"/>
          </a:p>
        </p:txBody>
      </p:sp>
    </p:spTree>
    <p:extLst>
      <p:ext uri="{BB962C8B-B14F-4D97-AF65-F5344CB8AC3E}">
        <p14:creationId xmlns:p14="http://schemas.microsoft.com/office/powerpoint/2010/main" val="38522732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85" y="3"/>
            <a:ext cx="9144000" cy="685797"/>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Calibri Light" panose="020F0302020204030204" pitchFamily="34" charset="0"/>
              </a:rPr>
              <a:t>青少年的屬靈意涵</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1"/>
          </a:xfrm>
        </p:spPr>
        <p:txBody>
          <a:bodyPr>
            <a:noAutofit/>
          </a:bodyPr>
          <a:lstStyle/>
          <a:p>
            <a:pPr marL="457200" indent="-457200" algn="l">
              <a:lnSpc>
                <a:spcPts val="33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行事</a:t>
            </a:r>
            <a:r>
              <a:rPr lang="zh-TW" alt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不靠規則而憑愛的原則</a:t>
            </a:r>
            <a:endPar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800100" lvl="1" indent="-342900" algn="l">
              <a:lnSpc>
                <a:spcPts val="3300"/>
              </a:lnSpc>
              <a:buFontTx/>
              <a:buChar char="-"/>
            </a:pP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從律法</a:t>
            </a:r>
            <a:r>
              <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父母</a:t>
            </a:r>
            <a:r>
              <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之下出來</a:t>
            </a:r>
            <a:r>
              <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b="1" dirty="0" smtClean="0">
                <a:solidFill>
                  <a:srgbClr val="7030A0"/>
                </a:solidFill>
                <a:latin typeface="DFKai-SB" panose="03000509000000000000" pitchFamily="65" charset="-120"/>
                <a:ea typeface="DFKai-SB" panose="03000509000000000000" pitchFamily="65" charset="-120"/>
                <a:cs typeface="Calibri Light" panose="020F0302020204030204" pitchFamily="34" charset="0"/>
              </a:rPr>
              <a:t>因為他管理的時間已經過了</a:t>
            </a:r>
            <a:r>
              <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，被新的父母</a:t>
            </a:r>
            <a:r>
              <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神收養，進入與神愛的關係及順從神愛的原則 </a:t>
            </a:r>
            <a:r>
              <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加</a:t>
            </a:r>
            <a:r>
              <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3:23-25)</a:t>
            </a:r>
          </a:p>
          <a:p>
            <a:pPr marL="800100" lvl="1" indent="-342900" algn="l">
              <a:lnSpc>
                <a:spcPts val="3300"/>
              </a:lnSpc>
              <a:buFontTx/>
              <a:buChar char="-"/>
            </a:pP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從非黑即白的規條式思考轉向以愛為原則式思考</a:t>
            </a:r>
            <a:r>
              <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 從律法的規條和世俗小學轉向以愛為基礎，就是顧念人的需</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要，能以智慧和愛的方式，將神的真理實際運用而非躲在嚴格不變的規條後面</a:t>
            </a:r>
            <a:r>
              <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林前</a:t>
            </a:r>
            <a:r>
              <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13:11-13)</a:t>
            </a:r>
            <a:endPar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800100" lvl="1" indent="-342900" algn="l">
              <a:lnSpc>
                <a:spcPts val="3300"/>
              </a:lnSpc>
              <a:buFontTx/>
              <a:buChar char="-"/>
            </a:pP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把對父母的信靠轉向對神的信靠</a:t>
            </a:r>
            <a:endPar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800100" lvl="1" indent="-342900" algn="l">
              <a:lnSpc>
                <a:spcPts val="3300"/>
              </a:lnSpc>
              <a:buFontTx/>
              <a:buChar char="-"/>
            </a:pP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信心從道德系統轉變為與神的關係，對規條放手，轉向與天父建立真正的關係</a:t>
            </a:r>
            <a:r>
              <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就是被天父收養</a:t>
            </a:r>
            <a:endPar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a:p>
            <a:pPr marL="800100" lvl="1" indent="-342900" algn="l">
              <a:lnSpc>
                <a:spcPts val="3300"/>
              </a:lnSpc>
              <a:buFontTx/>
              <a:buChar char="-"/>
            </a:pP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拒絕人的傳統，內心轉向真實的</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自己，</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是自由的、負責任的獨立的個體，邁</a:t>
            </a:r>
            <a:r>
              <a:rPr lang="zh-TW" altLang="en-US"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向</a:t>
            </a:r>
            <a:r>
              <a:rPr lang="zh-TW" altLang="en-US"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真正長大成熟的成人</a:t>
            </a:r>
            <a:endParaRPr lang="en-US" altLang="zh-TW"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p:txBody>
      </p:sp>
      <p:sp>
        <p:nvSpPr>
          <p:cNvPr id="4" name="Slide Number Placeholder 3"/>
          <p:cNvSpPr>
            <a:spLocks noGrp="1"/>
          </p:cNvSpPr>
          <p:nvPr>
            <p:ph type="sldNum" sz="quarter" idx="12"/>
          </p:nvPr>
        </p:nvSpPr>
        <p:spPr>
          <a:xfrm>
            <a:off x="8686800" y="6400800"/>
            <a:ext cx="439615" cy="365125"/>
          </a:xfrm>
        </p:spPr>
        <p:txBody>
          <a:bodyPr/>
          <a:lstStyle/>
          <a:p>
            <a:pPr algn="l"/>
            <a:fld id="{69C4CFD8-F662-4A36-AA27-12DE1FA08638}" type="slidenum">
              <a:rPr lang="en-US" smtClean="0"/>
              <a:pPr algn="l"/>
              <a:t>17</a:t>
            </a:fld>
            <a:endParaRPr lang="en-US" dirty="0"/>
          </a:p>
        </p:txBody>
      </p:sp>
    </p:spTree>
    <p:extLst>
      <p:ext uri="{BB962C8B-B14F-4D97-AF65-F5344CB8AC3E}">
        <p14:creationId xmlns:p14="http://schemas.microsoft.com/office/powerpoint/2010/main" val="244503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33400"/>
          </a:xfrm>
        </p:spPr>
        <p:txBody>
          <a:bodyPr>
            <a:noAutofit/>
          </a:bodyPr>
          <a:lstStyle/>
          <a:p>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禱告範例</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0"/>
          </a:xfrm>
        </p:spPr>
        <p:txBody>
          <a:bodyPr>
            <a:noAutofit/>
          </a:bodyPr>
          <a:lstStyle/>
          <a:p>
            <a:pPr algn="l">
              <a:lnSpc>
                <a:spcPts val="4000"/>
              </a:lnSpc>
            </a:pPr>
            <a:r>
              <a:rPr lang="zh-TW" altLang="en-US" sz="2800" b="1" dirty="0">
                <a:solidFill>
                  <a:schemeClr val="tx1"/>
                </a:solidFill>
                <a:latin typeface="DFKai-SB" panose="03000509000000000000" pitchFamily="65" charset="-120"/>
                <a:ea typeface="DFKai-SB" panose="03000509000000000000" pitchFamily="65" charset="-120"/>
              </a:rPr>
              <a:t>親愛的天父，我越來越明白為什麼我是現在的樣子，也</a:t>
            </a:r>
            <a:r>
              <a:rPr lang="zh-TW" altLang="en-US" sz="2800" b="1" dirty="0" smtClean="0">
                <a:solidFill>
                  <a:schemeClr val="tx1"/>
                </a:solidFill>
                <a:latin typeface="DFKai-SB" panose="03000509000000000000" pitchFamily="65" charset="-120"/>
                <a:ea typeface="DFKai-SB" panose="03000509000000000000" pitchFamily="65" charset="-120"/>
              </a:rPr>
              <a:t>越</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來</a:t>
            </a:r>
            <a:r>
              <a:rPr lang="zh-TW" altLang="en-US" sz="2800" b="1" dirty="0">
                <a:solidFill>
                  <a:schemeClr val="tx1"/>
                </a:solidFill>
                <a:latin typeface="DFKai-SB" panose="03000509000000000000" pitchFamily="65" charset="-120"/>
                <a:ea typeface="DFKai-SB" panose="03000509000000000000" pitchFamily="65" charset="-120"/>
              </a:rPr>
              <a:t>越明白你希望我成為什麼樣的人</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能自由地</a:t>
            </a:r>
            <a:r>
              <a:rPr lang="zh-TW" altLang="en-US" sz="2800" b="1" dirty="0" smtClean="0">
                <a:solidFill>
                  <a:schemeClr val="tx1"/>
                </a:solidFill>
                <a:latin typeface="DFKai-SB" panose="03000509000000000000" pitchFamily="65" charset="-120"/>
                <a:ea typeface="DFKai-SB" panose="03000509000000000000" pitchFamily="65" charset="-120"/>
              </a:rPr>
              <a:t>與</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祢</a:t>
            </a:r>
            <a:r>
              <a:rPr lang="zh-TW" altLang="en-US" sz="2800" b="1" dirty="0">
                <a:solidFill>
                  <a:schemeClr val="tx1"/>
                </a:solidFill>
                <a:latin typeface="DFKai-SB" panose="03000509000000000000" pitchFamily="65" charset="-120"/>
                <a:ea typeface="DFKai-SB" panose="03000509000000000000" pitchFamily="65" charset="-120"/>
              </a:rPr>
              <a:t>與人建立關係，在愛的原則下自在的過每一天</a:t>
            </a:r>
            <a:r>
              <a:rPr lang="zh-TW" altLang="en-US" sz="2800" b="1" dirty="0" smtClean="0">
                <a:solidFill>
                  <a:schemeClr val="tx1"/>
                </a:solidFill>
                <a:latin typeface="DFKai-SB" panose="03000509000000000000" pitchFamily="65" charset="-120"/>
                <a:ea typeface="DFKai-SB" panose="03000509000000000000" pitchFamily="65" charset="-120"/>
              </a:rPr>
              <a:t>。</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我</a:t>
            </a:r>
            <a:r>
              <a:rPr lang="zh-TW" altLang="en-US" sz="2800" b="1" dirty="0">
                <a:solidFill>
                  <a:schemeClr val="tx1"/>
                </a:solidFill>
                <a:latin typeface="DFKai-SB" panose="03000509000000000000" pitchFamily="65" charset="-120"/>
                <a:ea typeface="DFKai-SB" panose="03000509000000000000" pitchFamily="65" charset="-120"/>
              </a:rPr>
              <a:t>理解到有時我在大人的世界裏，我仍然感覺和</a:t>
            </a:r>
            <a:r>
              <a:rPr lang="zh-TW" altLang="en-US" sz="2800" b="1" dirty="0" smtClean="0">
                <a:solidFill>
                  <a:schemeClr val="tx1"/>
                </a:solidFill>
                <a:latin typeface="DFKai-SB" panose="03000509000000000000" pitchFamily="65" charset="-120"/>
                <a:ea typeface="DFKai-SB" panose="03000509000000000000" pitchFamily="65" charset="-120"/>
              </a:rPr>
              <a:t>表</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現</a:t>
            </a:r>
            <a:r>
              <a:rPr lang="zh-TW" altLang="en-US" sz="2800" b="1" dirty="0">
                <a:solidFill>
                  <a:schemeClr val="tx1"/>
                </a:solidFill>
                <a:latin typeface="DFKai-SB" panose="03000509000000000000" pitchFamily="65" charset="-120"/>
                <a:ea typeface="DFKai-SB" panose="03000509000000000000" pitchFamily="65" charset="-120"/>
              </a:rPr>
              <a:t>得像個小孩子一樣的不成熟。 </a:t>
            </a:r>
            <a:endParaRPr lang="en-US" sz="2800" b="1" dirty="0">
              <a:solidFill>
                <a:schemeClr val="tx1"/>
              </a:solidFill>
              <a:latin typeface="DFKai-SB" panose="03000509000000000000" pitchFamily="65" charset="-120"/>
              <a:ea typeface="DFKai-SB" panose="03000509000000000000" pitchFamily="65" charset="-120"/>
            </a:endParaRPr>
          </a:p>
          <a:p>
            <a:pPr algn="l">
              <a:lnSpc>
                <a:spcPts val="4000"/>
              </a:lnSpc>
            </a:pPr>
            <a:r>
              <a:rPr lang="zh-TW" altLang="en-US" sz="2800" b="1" dirty="0">
                <a:solidFill>
                  <a:schemeClr val="tx1"/>
                </a:solidFill>
                <a:latin typeface="DFKai-SB" panose="03000509000000000000" pitchFamily="65" charset="-120"/>
                <a:ea typeface="DFKai-SB" panose="03000509000000000000" pitchFamily="65" charset="-120"/>
              </a:rPr>
              <a:t>主啊，請幫助我在我需要改變的地方改變以致能成長，</a:t>
            </a:r>
            <a:r>
              <a:rPr lang="zh-TW" altLang="en-US" sz="2800" b="1" dirty="0" smtClean="0">
                <a:solidFill>
                  <a:schemeClr val="tx1"/>
                </a:solidFill>
                <a:latin typeface="DFKai-SB" panose="03000509000000000000" pitchFamily="65" charset="-120"/>
                <a:ea typeface="DFKai-SB" panose="03000509000000000000" pitchFamily="65" charset="-120"/>
              </a:rPr>
              <a:t>賜</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給</a:t>
            </a:r>
            <a:r>
              <a:rPr lang="zh-TW" altLang="en-US" sz="2800" b="1" dirty="0">
                <a:solidFill>
                  <a:schemeClr val="tx1"/>
                </a:solidFill>
                <a:latin typeface="DFKai-SB" panose="03000509000000000000" pitchFamily="65" charset="-120"/>
                <a:ea typeface="DFKai-SB" panose="03000509000000000000" pitchFamily="65" charset="-120"/>
              </a:rPr>
              <a:t>我智慧與力量脫離在童年和青春期的長大過程</a:t>
            </a:r>
            <a:r>
              <a:rPr lang="zh-TW" altLang="en-US" sz="2800" b="1" dirty="0" smtClean="0">
                <a:solidFill>
                  <a:schemeClr val="tx1"/>
                </a:solidFill>
                <a:latin typeface="DFKai-SB" panose="03000509000000000000" pitchFamily="65" charset="-120"/>
                <a:ea typeface="DFKai-SB" panose="03000509000000000000" pitchFamily="65" charset="-120"/>
              </a:rPr>
              <a:t>中</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根</a:t>
            </a:r>
            <a:r>
              <a:rPr lang="zh-TW" altLang="en-US" sz="2800" b="1" dirty="0">
                <a:solidFill>
                  <a:schemeClr val="tx1"/>
                </a:solidFill>
                <a:latin typeface="DFKai-SB" panose="03000509000000000000" pitchFamily="65" charset="-120"/>
                <a:ea typeface="DFKai-SB" panose="03000509000000000000" pitchFamily="65" charset="-120"/>
              </a:rPr>
              <a:t>深蒂固關於權威的錯誤觀念。 釋放</a:t>
            </a:r>
            <a:r>
              <a:rPr lang="zh-TW" altLang="en-US" sz="2800" b="1" dirty="0" smtClean="0">
                <a:solidFill>
                  <a:schemeClr val="tx1"/>
                </a:solidFill>
                <a:latin typeface="DFKai-SB" panose="03000509000000000000" pitchFamily="65" charset="-120"/>
                <a:ea typeface="DFKai-SB" panose="03000509000000000000" pitchFamily="65" charset="-120"/>
              </a:rPr>
              <a:t>我，幫</a:t>
            </a:r>
            <a:r>
              <a:rPr lang="zh-TW" altLang="en-US" sz="2800" b="1" dirty="0">
                <a:solidFill>
                  <a:schemeClr val="tx1"/>
                </a:solidFill>
                <a:latin typeface="DFKai-SB" panose="03000509000000000000" pitchFamily="65" charset="-120"/>
                <a:ea typeface="DFKai-SB" panose="03000509000000000000" pitchFamily="65" charset="-120"/>
              </a:rPr>
              <a:t>助我</a:t>
            </a:r>
            <a:r>
              <a:rPr lang="zh-TW" altLang="en-US" sz="2800" b="1" dirty="0" smtClean="0">
                <a:solidFill>
                  <a:schemeClr val="tx1"/>
                </a:solidFill>
                <a:latin typeface="DFKai-SB" panose="03000509000000000000" pitchFamily="65" charset="-120"/>
                <a:ea typeface="DFKai-SB" panose="03000509000000000000" pitchFamily="65" charset="-120"/>
              </a:rPr>
              <a:t>以</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上</a:t>
            </a:r>
            <a:r>
              <a:rPr lang="zh-TW" altLang="en-US" sz="2800" b="1" dirty="0">
                <a:solidFill>
                  <a:schemeClr val="tx1"/>
                </a:solidFill>
                <a:latin typeface="DFKai-SB" panose="03000509000000000000" pitchFamily="65" charset="-120"/>
                <a:ea typeface="DFKai-SB" panose="03000509000000000000" pitchFamily="65" charset="-120"/>
              </a:rPr>
              <a:t>帝的原則來處理能力、專業知識、糾正錯誤、</a:t>
            </a:r>
            <a:r>
              <a:rPr lang="zh-TW" altLang="en-US" sz="2800" b="1" dirty="0" smtClean="0">
                <a:solidFill>
                  <a:schemeClr val="tx1"/>
                </a:solidFill>
                <a:latin typeface="DFKai-SB" panose="03000509000000000000" pitchFamily="65" charset="-120"/>
                <a:ea typeface="DFKai-SB" panose="03000509000000000000" pitchFamily="65" charset="-120"/>
              </a:rPr>
              <a:t>權</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柄</a:t>
            </a:r>
            <a:r>
              <a:rPr lang="zh-TW" altLang="en-US" sz="2800" b="1" dirty="0">
                <a:solidFill>
                  <a:schemeClr val="tx1"/>
                </a:solidFill>
                <a:latin typeface="DFKai-SB" panose="03000509000000000000" pitchFamily="65" charset="-120"/>
                <a:ea typeface="DFKai-SB" panose="03000509000000000000" pitchFamily="65" charset="-120"/>
              </a:rPr>
              <a:t>和順服。</a:t>
            </a:r>
            <a:endParaRPr lang="en-US" sz="2800" b="1"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645275"/>
            <a:ext cx="381000" cy="212725"/>
          </a:xfrm>
        </p:spPr>
        <p:txBody>
          <a:bodyPr/>
          <a:lstStyle/>
          <a:p>
            <a:fld id="{69C4CFD8-F662-4A36-AA27-12DE1FA08638}" type="slidenum">
              <a:rPr lang="en-US" smtClean="0"/>
              <a:t>18</a:t>
            </a:fld>
            <a:endParaRPr lang="en-US" dirty="0"/>
          </a:p>
        </p:txBody>
      </p:sp>
    </p:spTree>
    <p:extLst>
      <p:ext uri="{BB962C8B-B14F-4D97-AF65-F5344CB8AC3E}">
        <p14:creationId xmlns:p14="http://schemas.microsoft.com/office/powerpoint/2010/main" val="3199685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762000"/>
          </a:xfrm>
        </p:spPr>
        <p:txBody>
          <a:bodyPr>
            <a:noAutofit/>
          </a:bodyPr>
          <a:lstStyle/>
          <a:p>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禱告範例</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0"/>
          </a:xfrm>
        </p:spPr>
        <p:txBody>
          <a:bodyPr>
            <a:noAutofit/>
          </a:bodyPr>
          <a:lstStyle/>
          <a:p>
            <a:pPr algn="l">
              <a:lnSpc>
                <a:spcPts val="4900"/>
              </a:lnSpc>
            </a:pPr>
            <a:r>
              <a:rPr lang="zh-TW" altLang="en-US" b="1" dirty="0">
                <a:solidFill>
                  <a:schemeClr val="tx1"/>
                </a:solidFill>
                <a:latin typeface="DFKai-SB" panose="03000509000000000000" pitchFamily="65" charset="-120"/>
                <a:ea typeface="DFKai-SB" panose="03000509000000000000" pitchFamily="65" charset="-120"/>
              </a:rPr>
              <a:t>祈求主幫助我單單尋求祢的認可，討你的喜悅而</a:t>
            </a:r>
            <a:r>
              <a:rPr lang="zh-TW" altLang="en-US" b="1" dirty="0" smtClean="0">
                <a:solidFill>
                  <a:schemeClr val="tx1"/>
                </a:solidFill>
                <a:latin typeface="DFKai-SB" panose="03000509000000000000" pitchFamily="65" charset="-120"/>
                <a:ea typeface="DFKai-SB" panose="03000509000000000000" pitchFamily="65" charset="-120"/>
              </a:rPr>
              <a:t>不</a:t>
            </a:r>
            <a:r>
              <a:rPr lang="en-US" altLang="zh-TW" b="1" dirty="0" smtClean="0">
                <a:solidFill>
                  <a:schemeClr val="tx1"/>
                </a:solidFill>
                <a:latin typeface="DFKai-SB" panose="03000509000000000000" pitchFamily="65" charset="-120"/>
                <a:ea typeface="DFKai-SB" panose="03000509000000000000" pitchFamily="65" charset="-120"/>
              </a:rPr>
              <a:t>	</a:t>
            </a:r>
            <a:r>
              <a:rPr lang="zh-TW" altLang="en-US" b="1" dirty="0" smtClean="0">
                <a:solidFill>
                  <a:schemeClr val="tx1"/>
                </a:solidFill>
                <a:latin typeface="DFKai-SB" panose="03000509000000000000" pitchFamily="65" charset="-120"/>
                <a:ea typeface="DFKai-SB" panose="03000509000000000000" pitchFamily="65" charset="-120"/>
              </a:rPr>
              <a:t>是</a:t>
            </a:r>
            <a:r>
              <a:rPr lang="zh-TW" altLang="en-US" b="1" dirty="0">
                <a:solidFill>
                  <a:schemeClr val="tx1"/>
                </a:solidFill>
                <a:latin typeface="DFKai-SB" panose="03000509000000000000" pitchFamily="65" charset="-120"/>
                <a:ea typeface="DFKai-SB" panose="03000509000000000000" pitchFamily="65" charset="-120"/>
              </a:rPr>
              <a:t>尋求人的認可，討人的歡喜。 賜給我智</a:t>
            </a:r>
            <a:r>
              <a:rPr lang="zh-TW" altLang="en-US" b="1" dirty="0" smtClean="0">
                <a:solidFill>
                  <a:schemeClr val="tx1"/>
                </a:solidFill>
                <a:latin typeface="DFKai-SB" panose="03000509000000000000" pitchFamily="65" charset="-120"/>
                <a:ea typeface="DFKai-SB" panose="03000509000000000000" pitchFamily="65" charset="-120"/>
              </a:rPr>
              <a:t>慧</a:t>
            </a:r>
            <a:r>
              <a:rPr lang="en-US" altLang="zh-TW" b="1" dirty="0" smtClean="0">
                <a:solidFill>
                  <a:schemeClr val="tx1"/>
                </a:solidFill>
                <a:latin typeface="DFKai-SB" panose="03000509000000000000" pitchFamily="65" charset="-120"/>
                <a:ea typeface="DFKai-SB" panose="03000509000000000000" pitchFamily="65" charset="-120"/>
              </a:rPr>
              <a:t>	</a:t>
            </a:r>
            <a:r>
              <a:rPr lang="zh-TW" altLang="en-US" b="1" dirty="0" smtClean="0">
                <a:solidFill>
                  <a:schemeClr val="tx1"/>
                </a:solidFill>
                <a:latin typeface="DFKai-SB" panose="03000509000000000000" pitchFamily="65" charset="-120"/>
                <a:ea typeface="DFKai-SB" panose="03000509000000000000" pitchFamily="65" charset="-120"/>
              </a:rPr>
              <a:t>與</a:t>
            </a:r>
            <a:r>
              <a:rPr lang="zh-TW" altLang="en-US" b="1" dirty="0">
                <a:solidFill>
                  <a:schemeClr val="tx1"/>
                </a:solidFill>
                <a:latin typeface="DFKai-SB" panose="03000509000000000000" pitchFamily="65" charset="-120"/>
                <a:ea typeface="DFKai-SB" panose="03000509000000000000" pitchFamily="65" charset="-120"/>
              </a:rPr>
              <a:t>力量，勇敢地提出與別人不同的意見和</a:t>
            </a:r>
            <a:r>
              <a:rPr lang="zh-TW" altLang="en-US" b="1" dirty="0" smtClean="0">
                <a:solidFill>
                  <a:schemeClr val="tx1"/>
                </a:solidFill>
                <a:latin typeface="DFKai-SB" panose="03000509000000000000" pitchFamily="65" charset="-120"/>
                <a:ea typeface="DFKai-SB" panose="03000509000000000000" pitchFamily="65" charset="-120"/>
              </a:rPr>
              <a:t>看</a:t>
            </a:r>
            <a:r>
              <a:rPr lang="en-US" altLang="zh-TW" b="1" dirty="0" smtClean="0">
                <a:solidFill>
                  <a:schemeClr val="tx1"/>
                </a:solidFill>
                <a:latin typeface="DFKai-SB" panose="03000509000000000000" pitchFamily="65" charset="-120"/>
                <a:ea typeface="DFKai-SB" panose="03000509000000000000" pitchFamily="65" charset="-120"/>
              </a:rPr>
              <a:t>	</a:t>
            </a:r>
            <a:r>
              <a:rPr lang="zh-TW" altLang="en-US" b="1" dirty="0" smtClean="0">
                <a:solidFill>
                  <a:schemeClr val="tx1"/>
                </a:solidFill>
                <a:latin typeface="DFKai-SB" panose="03000509000000000000" pitchFamily="65" charset="-120"/>
                <a:ea typeface="DFKai-SB" panose="03000509000000000000" pitchFamily="65" charset="-120"/>
              </a:rPr>
              <a:t>法</a:t>
            </a:r>
            <a:r>
              <a:rPr lang="zh-TW" altLang="en-US" b="1" dirty="0">
                <a:solidFill>
                  <a:schemeClr val="tx1"/>
                </a:solidFill>
                <a:latin typeface="DFKai-SB" panose="03000509000000000000" pitchFamily="65" charset="-120"/>
                <a:ea typeface="DFKai-SB" panose="03000509000000000000" pitchFamily="65" charset="-120"/>
              </a:rPr>
              <a:t>，賜給我獨立的思考、分辨的能力，讓</a:t>
            </a:r>
            <a:r>
              <a:rPr lang="zh-TW" altLang="en-US" b="1" dirty="0" smtClean="0">
                <a:solidFill>
                  <a:schemeClr val="tx1"/>
                </a:solidFill>
                <a:latin typeface="DFKai-SB" panose="03000509000000000000" pitchFamily="65" charset="-120"/>
                <a:ea typeface="DFKai-SB" panose="03000509000000000000" pitchFamily="65" charset="-120"/>
              </a:rPr>
              <a:t>我</a:t>
            </a:r>
            <a:r>
              <a:rPr lang="en-US" altLang="zh-TW" b="1" dirty="0" smtClean="0">
                <a:solidFill>
                  <a:schemeClr val="tx1"/>
                </a:solidFill>
                <a:latin typeface="DFKai-SB" panose="03000509000000000000" pitchFamily="65" charset="-120"/>
                <a:ea typeface="DFKai-SB" panose="03000509000000000000" pitchFamily="65" charset="-120"/>
              </a:rPr>
              <a:t>	</a:t>
            </a:r>
            <a:r>
              <a:rPr lang="zh-TW" altLang="en-US" b="1" dirty="0" smtClean="0">
                <a:solidFill>
                  <a:schemeClr val="tx1"/>
                </a:solidFill>
                <a:latin typeface="DFKai-SB" panose="03000509000000000000" pitchFamily="65" charset="-120"/>
                <a:ea typeface="DFKai-SB" panose="03000509000000000000" pitchFamily="65" charset="-120"/>
              </a:rPr>
              <a:t>的</a:t>
            </a:r>
            <a:r>
              <a:rPr lang="zh-TW" altLang="en-US" b="1" dirty="0">
                <a:solidFill>
                  <a:schemeClr val="tx1"/>
                </a:solidFill>
                <a:latin typeface="DFKai-SB" panose="03000509000000000000" pitchFamily="65" charset="-120"/>
                <a:ea typeface="DFKai-SB" panose="03000509000000000000" pitchFamily="65" charset="-120"/>
              </a:rPr>
              <a:t>信仰成為我自己的信仰而不是由於人，</a:t>
            </a:r>
            <a:r>
              <a:rPr lang="zh-TW" altLang="en-US" b="1" dirty="0" smtClean="0">
                <a:solidFill>
                  <a:schemeClr val="tx1"/>
                </a:solidFill>
                <a:latin typeface="DFKai-SB" panose="03000509000000000000" pitchFamily="65" charset="-120"/>
                <a:ea typeface="DFKai-SB" panose="03000509000000000000" pitchFamily="65" charset="-120"/>
              </a:rPr>
              <a:t>或</a:t>
            </a:r>
            <a:r>
              <a:rPr lang="en-US" altLang="zh-TW" b="1" dirty="0" smtClean="0">
                <a:solidFill>
                  <a:schemeClr val="tx1"/>
                </a:solidFill>
                <a:latin typeface="DFKai-SB" panose="03000509000000000000" pitchFamily="65" charset="-120"/>
                <a:ea typeface="DFKai-SB" panose="03000509000000000000" pitchFamily="65" charset="-120"/>
              </a:rPr>
              <a:t>	</a:t>
            </a:r>
            <a:r>
              <a:rPr lang="zh-TW" altLang="en-US" b="1" dirty="0" smtClean="0">
                <a:solidFill>
                  <a:schemeClr val="tx1"/>
                </a:solidFill>
                <a:latin typeface="DFKai-SB" panose="03000509000000000000" pitchFamily="65" charset="-120"/>
                <a:ea typeface="DFKai-SB" panose="03000509000000000000" pitchFamily="65" charset="-120"/>
              </a:rPr>
              <a:t>因</a:t>
            </a:r>
            <a:r>
              <a:rPr lang="zh-TW" altLang="en-US" b="1" dirty="0">
                <a:solidFill>
                  <a:schemeClr val="tx1"/>
                </a:solidFill>
                <a:latin typeface="DFKai-SB" panose="03000509000000000000" pitchFamily="65" charset="-120"/>
                <a:ea typeface="DFKai-SB" panose="03000509000000000000" pitchFamily="65" charset="-120"/>
              </a:rPr>
              <a:t>人的吩咐，主啊，讓我真正成為你的孩</a:t>
            </a:r>
            <a:r>
              <a:rPr lang="zh-TW" altLang="en-US" b="1" dirty="0" smtClean="0">
                <a:solidFill>
                  <a:schemeClr val="tx1"/>
                </a:solidFill>
                <a:latin typeface="DFKai-SB" panose="03000509000000000000" pitchFamily="65" charset="-120"/>
                <a:ea typeface="DFKai-SB" panose="03000509000000000000" pitchFamily="65" charset="-120"/>
              </a:rPr>
              <a:t>子</a:t>
            </a:r>
            <a:r>
              <a:rPr lang="en-US" altLang="zh-TW" b="1" dirty="0" smtClean="0">
                <a:solidFill>
                  <a:schemeClr val="tx1"/>
                </a:solidFill>
                <a:latin typeface="DFKai-SB" panose="03000509000000000000" pitchFamily="65" charset="-120"/>
                <a:ea typeface="DFKai-SB" panose="03000509000000000000" pitchFamily="65" charset="-120"/>
              </a:rPr>
              <a:t>	</a:t>
            </a:r>
            <a:r>
              <a:rPr lang="en-US" b="1" dirty="0" smtClean="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自由自在活在祢的愛中，禱告是奉祢兒</a:t>
            </a:r>
            <a:r>
              <a:rPr lang="zh-TW" altLang="en-US" b="1" dirty="0" smtClean="0">
                <a:solidFill>
                  <a:schemeClr val="tx1"/>
                </a:solidFill>
                <a:latin typeface="DFKai-SB" panose="03000509000000000000" pitchFamily="65" charset="-120"/>
                <a:ea typeface="DFKai-SB" panose="03000509000000000000" pitchFamily="65" charset="-120"/>
              </a:rPr>
              <a:t>子</a:t>
            </a:r>
            <a:r>
              <a:rPr lang="en-US" altLang="zh-TW" b="1" dirty="0" smtClean="0">
                <a:solidFill>
                  <a:schemeClr val="tx1"/>
                </a:solidFill>
                <a:latin typeface="DFKai-SB" panose="03000509000000000000" pitchFamily="65" charset="-120"/>
                <a:ea typeface="DFKai-SB" panose="03000509000000000000" pitchFamily="65" charset="-120"/>
              </a:rPr>
              <a:t>	</a:t>
            </a:r>
            <a:r>
              <a:rPr lang="zh-TW" altLang="en-US" b="1" dirty="0" smtClean="0">
                <a:solidFill>
                  <a:schemeClr val="tx1"/>
                </a:solidFill>
                <a:latin typeface="DFKai-SB" panose="03000509000000000000" pitchFamily="65" charset="-120"/>
                <a:ea typeface="DFKai-SB" panose="03000509000000000000" pitchFamily="65" charset="-120"/>
              </a:rPr>
              <a:t>耶</a:t>
            </a:r>
            <a:r>
              <a:rPr lang="zh-TW" altLang="en-US" b="1" dirty="0">
                <a:solidFill>
                  <a:schemeClr val="tx1"/>
                </a:solidFill>
                <a:latin typeface="DFKai-SB" panose="03000509000000000000" pitchFamily="65" charset="-120"/>
                <a:ea typeface="DFKai-SB" panose="03000509000000000000" pitchFamily="65" charset="-120"/>
              </a:rPr>
              <a:t>穌基督的聖名求， 阿門。 </a:t>
            </a:r>
            <a:endParaRPr lang="en-US"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645275"/>
            <a:ext cx="381000" cy="212725"/>
          </a:xfrm>
        </p:spPr>
        <p:txBody>
          <a:bodyPr/>
          <a:lstStyle/>
          <a:p>
            <a:fld id="{69C4CFD8-F662-4A36-AA27-12DE1FA08638}" type="slidenum">
              <a:rPr lang="en-US" smtClean="0"/>
              <a:t>19</a:t>
            </a:fld>
            <a:endParaRPr lang="en-US" dirty="0"/>
          </a:p>
        </p:txBody>
      </p:sp>
    </p:spTree>
    <p:extLst>
      <p:ext uri="{BB962C8B-B14F-4D97-AF65-F5344CB8AC3E}">
        <p14:creationId xmlns:p14="http://schemas.microsoft.com/office/powerpoint/2010/main" val="2070662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685799"/>
          </a:xfrm>
        </p:spPr>
        <p:txBody>
          <a:bodyPr>
            <a:noAutofit/>
          </a:bodyPr>
          <a:lstStyle/>
          <a:p>
            <a:r>
              <a:rPr lang="en-US" altLang="zh-TW" sz="4000" b="1" dirty="0">
                <a:effectLst>
                  <a:outerShdw blurRad="38100" dist="38100" dir="2700000" algn="tl">
                    <a:srgbClr val="000000">
                      <a:alpha val="43137"/>
                    </a:srgbClr>
                  </a:outerShdw>
                </a:effectLst>
                <a:latin typeface="+mn-lt"/>
                <a:ea typeface="DFKai-SB" panose="03000509000000000000" pitchFamily="65" charset="-120"/>
              </a:rPr>
              <a:t>Prayer Sample</a:t>
            </a:r>
            <a:endParaRPr lang="en-US" sz="4000" b="1" dirty="0">
              <a:effectLst>
                <a:outerShdw blurRad="38100" dist="38100" dir="2700000" algn="tl">
                  <a:srgbClr val="000000">
                    <a:alpha val="43137"/>
                  </a:srgbClr>
                </a:outerShdw>
              </a:effectLst>
              <a:latin typeface="+mn-lt"/>
              <a:ea typeface="DFKai-SB" panose="03000509000000000000" pitchFamily="65" charset="-120"/>
            </a:endParaRPr>
          </a:p>
        </p:txBody>
      </p:sp>
      <p:sp>
        <p:nvSpPr>
          <p:cNvPr id="3" name="Subtitle 2"/>
          <p:cNvSpPr>
            <a:spLocks noGrp="1"/>
          </p:cNvSpPr>
          <p:nvPr>
            <p:ph type="subTitle" idx="1"/>
          </p:nvPr>
        </p:nvSpPr>
        <p:spPr>
          <a:xfrm>
            <a:off x="0" y="685800"/>
            <a:ext cx="9144000" cy="6172200"/>
          </a:xfrm>
        </p:spPr>
        <p:txBody>
          <a:bodyPr>
            <a:noAutofit/>
          </a:bodyPr>
          <a:lstStyle/>
          <a:p>
            <a:pPr algn="l">
              <a:lnSpc>
                <a:spcPts val="3700"/>
              </a:lnSpc>
            </a:pPr>
            <a:r>
              <a:rPr lang="en-US" sz="2800" b="1" dirty="0">
                <a:solidFill>
                  <a:schemeClr val="tx1"/>
                </a:solidFill>
              </a:rPr>
              <a:t>Dear heavenly Father, I am understanding more and more </a:t>
            </a:r>
            <a:r>
              <a:rPr lang="en-US" sz="2800" b="1" dirty="0" smtClean="0">
                <a:solidFill>
                  <a:schemeClr val="tx1"/>
                </a:solidFill>
              </a:rPr>
              <a:t>	about </a:t>
            </a:r>
            <a:r>
              <a:rPr lang="en-US" sz="2800" b="1" dirty="0">
                <a:solidFill>
                  <a:schemeClr val="tx1"/>
                </a:solidFill>
              </a:rPr>
              <a:t>why I am the way I am and about the kind of </a:t>
            </a:r>
            <a:r>
              <a:rPr lang="en-US" sz="2800" b="1" dirty="0" smtClean="0">
                <a:solidFill>
                  <a:schemeClr val="tx1"/>
                </a:solidFill>
              </a:rPr>
              <a:t>	person </a:t>
            </a:r>
            <a:r>
              <a:rPr lang="en-US" sz="2800" b="1" dirty="0">
                <a:solidFill>
                  <a:schemeClr val="tx1"/>
                </a:solidFill>
              </a:rPr>
              <a:t>you want me to be – free to be in relationship </a:t>
            </a:r>
            <a:r>
              <a:rPr lang="en-US" sz="2800" b="1" dirty="0" smtClean="0">
                <a:solidFill>
                  <a:schemeClr val="tx1"/>
                </a:solidFill>
              </a:rPr>
              <a:t>	to </a:t>
            </a:r>
            <a:r>
              <a:rPr lang="en-US" sz="2800" b="1" dirty="0">
                <a:solidFill>
                  <a:schemeClr val="tx1"/>
                </a:solidFill>
              </a:rPr>
              <a:t>you and others, free to live according to principles </a:t>
            </a:r>
            <a:r>
              <a:rPr lang="en-US" sz="2800" b="1" dirty="0" smtClean="0">
                <a:solidFill>
                  <a:schemeClr val="tx1"/>
                </a:solidFill>
              </a:rPr>
              <a:t>	of </a:t>
            </a:r>
            <a:r>
              <a:rPr lang="en-US" sz="2800" b="1" dirty="0">
                <a:solidFill>
                  <a:schemeClr val="tx1"/>
                </a:solidFill>
              </a:rPr>
              <a:t>love. And I see where I still feel and act like a little </a:t>
            </a:r>
            <a:r>
              <a:rPr lang="en-US" sz="2800" b="1" dirty="0" smtClean="0">
                <a:solidFill>
                  <a:schemeClr val="tx1"/>
                </a:solidFill>
              </a:rPr>
              <a:t>	person </a:t>
            </a:r>
            <a:r>
              <a:rPr lang="en-US" sz="2800" b="1" dirty="0">
                <a:solidFill>
                  <a:schemeClr val="tx1"/>
                </a:solidFill>
              </a:rPr>
              <a:t>in a big person’s world.</a:t>
            </a:r>
          </a:p>
          <a:p>
            <a:pPr algn="l">
              <a:lnSpc>
                <a:spcPts val="3700"/>
              </a:lnSpc>
            </a:pPr>
            <a:r>
              <a:rPr lang="en-US" sz="2800" b="1" dirty="0">
                <a:solidFill>
                  <a:schemeClr val="tx1"/>
                </a:solidFill>
              </a:rPr>
              <a:t>Lord, please help me grow up where I need to grow up and </a:t>
            </a:r>
            <a:r>
              <a:rPr lang="en-US" sz="2800" b="1" dirty="0" smtClean="0">
                <a:solidFill>
                  <a:schemeClr val="tx1"/>
                </a:solidFill>
              </a:rPr>
              <a:t>	to </a:t>
            </a:r>
            <a:r>
              <a:rPr lang="en-US" sz="2800" b="1" dirty="0">
                <a:solidFill>
                  <a:schemeClr val="tx1"/>
                </a:solidFill>
              </a:rPr>
              <a:t>redeem the wrong ideas I have about authority </a:t>
            </a:r>
            <a:r>
              <a:rPr lang="en-US" sz="2800" b="1" dirty="0" smtClean="0">
                <a:solidFill>
                  <a:schemeClr val="tx1"/>
                </a:solidFill>
              </a:rPr>
              <a:t>	that </a:t>
            </a:r>
            <a:r>
              <a:rPr lang="en-US" sz="2800" b="1" dirty="0">
                <a:solidFill>
                  <a:schemeClr val="tx1"/>
                </a:solidFill>
              </a:rPr>
              <a:t>are rooted in my childhood and adolescence. </a:t>
            </a:r>
            <a:r>
              <a:rPr lang="en-US" sz="2800" b="1" dirty="0" smtClean="0">
                <a:solidFill>
                  <a:schemeClr val="tx1"/>
                </a:solidFill>
              </a:rPr>
              <a:t>	Replace </a:t>
            </a:r>
            <a:r>
              <a:rPr lang="en-US" sz="2800" b="1" dirty="0">
                <a:solidFill>
                  <a:schemeClr val="tx1"/>
                </a:solidFill>
              </a:rPr>
              <a:t>them with a right understanding that come </a:t>
            </a:r>
            <a:r>
              <a:rPr lang="en-US" sz="2800" b="1" dirty="0" smtClean="0">
                <a:solidFill>
                  <a:schemeClr val="tx1"/>
                </a:solidFill>
              </a:rPr>
              <a:t>	from </a:t>
            </a:r>
            <a:r>
              <a:rPr lang="en-US" sz="2800" b="1" dirty="0">
                <a:solidFill>
                  <a:schemeClr val="tx1"/>
                </a:solidFill>
              </a:rPr>
              <a:t>the way you deal with power, expertise, </a:t>
            </a:r>
            <a:r>
              <a:rPr lang="en-US" sz="2800" b="1" dirty="0" smtClean="0">
                <a:solidFill>
                  <a:schemeClr val="tx1"/>
                </a:solidFill>
              </a:rPr>
              <a:t>	correction</a:t>
            </a:r>
            <a:r>
              <a:rPr lang="en-US" sz="2800" b="1" dirty="0">
                <a:solidFill>
                  <a:schemeClr val="tx1"/>
                </a:solidFill>
              </a:rPr>
              <a:t>, the power of office, and submission.</a:t>
            </a:r>
          </a:p>
          <a:p>
            <a:pPr algn="l">
              <a:lnSpc>
                <a:spcPts val="3700"/>
              </a:lnSpc>
            </a:pPr>
            <a:r>
              <a:rPr lang="zh-TW" altLang="en-US" sz="2800" b="1" dirty="0" smtClean="0">
                <a:solidFill>
                  <a:schemeClr val="tx1"/>
                </a:solidFill>
              </a:rPr>
              <a:t>　</a:t>
            </a:r>
            <a:endParaRPr lang="en-US" sz="2800" b="1" dirty="0">
              <a:solidFill>
                <a:schemeClr val="tx1"/>
              </a:solidFill>
              <a:ea typeface="DFKai-SB" panose="03000509000000000000" pitchFamily="65" charset="-120"/>
            </a:endParaRPr>
          </a:p>
        </p:txBody>
      </p:sp>
      <p:sp>
        <p:nvSpPr>
          <p:cNvPr id="5" name="Slide Number Placeholder 4"/>
          <p:cNvSpPr>
            <a:spLocks noGrp="1"/>
          </p:cNvSpPr>
          <p:nvPr>
            <p:ph type="sldNum" sz="quarter" idx="12"/>
          </p:nvPr>
        </p:nvSpPr>
        <p:spPr>
          <a:xfrm>
            <a:off x="8534400" y="6400800"/>
            <a:ext cx="381000" cy="365125"/>
          </a:xfrm>
        </p:spPr>
        <p:txBody>
          <a:bodyPr/>
          <a:lstStyle/>
          <a:p>
            <a:fld id="{69C4CFD8-F662-4A36-AA27-12DE1FA08638}" type="slidenum">
              <a:rPr lang="en-US" smtClean="0"/>
              <a:t>20</a:t>
            </a:fld>
            <a:endParaRPr lang="en-US" dirty="0"/>
          </a:p>
        </p:txBody>
      </p:sp>
    </p:spTree>
    <p:extLst>
      <p:ext uri="{BB962C8B-B14F-4D97-AF65-F5344CB8AC3E}">
        <p14:creationId xmlns:p14="http://schemas.microsoft.com/office/powerpoint/2010/main" val="3503903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746125"/>
          </a:xfrm>
        </p:spPr>
        <p:txBody>
          <a:bodyPr>
            <a:noAutofit/>
          </a:bodyPr>
          <a:lstStyle/>
          <a:p>
            <a:r>
              <a:rPr lang="en-US" altLang="zh-TW" sz="4000" b="1" dirty="0">
                <a:effectLst>
                  <a:outerShdw blurRad="38100" dist="38100" dir="2700000" algn="tl">
                    <a:srgbClr val="000000">
                      <a:alpha val="43137"/>
                    </a:srgbClr>
                  </a:outerShdw>
                </a:effectLst>
                <a:latin typeface="+mn-lt"/>
                <a:ea typeface="DFKai-SB" panose="03000509000000000000" pitchFamily="65" charset="-120"/>
              </a:rPr>
              <a:t>Prayer Sample</a:t>
            </a:r>
            <a:endParaRPr lang="en-US" sz="4000" b="1" dirty="0">
              <a:effectLst>
                <a:outerShdw blurRad="38100" dist="38100" dir="2700000" algn="tl">
                  <a:srgbClr val="000000">
                    <a:alpha val="43137"/>
                  </a:srgbClr>
                </a:outerShdw>
              </a:effectLst>
              <a:latin typeface="+mn-lt"/>
              <a:ea typeface="DFKai-SB" panose="03000509000000000000" pitchFamily="65" charset="-120"/>
            </a:endParaRPr>
          </a:p>
        </p:txBody>
      </p:sp>
      <p:sp>
        <p:nvSpPr>
          <p:cNvPr id="3" name="Subtitle 2"/>
          <p:cNvSpPr>
            <a:spLocks noGrp="1"/>
          </p:cNvSpPr>
          <p:nvPr>
            <p:ph type="subTitle" idx="1"/>
          </p:nvPr>
        </p:nvSpPr>
        <p:spPr>
          <a:xfrm>
            <a:off x="0" y="838200"/>
            <a:ext cx="9144000" cy="6019800"/>
          </a:xfrm>
        </p:spPr>
        <p:txBody>
          <a:bodyPr>
            <a:noAutofit/>
          </a:bodyPr>
          <a:lstStyle/>
          <a:p>
            <a:pPr algn="l">
              <a:lnSpc>
                <a:spcPts val="5000"/>
              </a:lnSpc>
            </a:pPr>
            <a:r>
              <a:rPr lang="en-US" b="1" dirty="0">
                <a:solidFill>
                  <a:schemeClr val="tx1"/>
                </a:solidFill>
              </a:rPr>
              <a:t>May I learn to seek your approval rather than the </a:t>
            </a:r>
            <a:r>
              <a:rPr lang="en-US" b="1" dirty="0" smtClean="0">
                <a:solidFill>
                  <a:schemeClr val="tx1"/>
                </a:solidFill>
              </a:rPr>
              <a:t>	approval </a:t>
            </a:r>
            <a:r>
              <a:rPr lang="en-US" b="1" dirty="0">
                <a:solidFill>
                  <a:schemeClr val="tx1"/>
                </a:solidFill>
              </a:rPr>
              <a:t>of other people. Give me the courage </a:t>
            </a:r>
            <a:r>
              <a:rPr lang="en-US" b="1" dirty="0" smtClean="0">
                <a:solidFill>
                  <a:schemeClr val="tx1"/>
                </a:solidFill>
              </a:rPr>
              <a:t>	to </a:t>
            </a:r>
            <a:r>
              <a:rPr lang="en-US" b="1" dirty="0">
                <a:solidFill>
                  <a:schemeClr val="tx1"/>
                </a:solidFill>
              </a:rPr>
              <a:t>rebel so that my faith can become my own </a:t>
            </a:r>
            <a:r>
              <a:rPr lang="en-US" b="1" dirty="0" smtClean="0">
                <a:solidFill>
                  <a:schemeClr val="tx1"/>
                </a:solidFill>
              </a:rPr>
              <a:t>	and </a:t>
            </a:r>
            <a:r>
              <a:rPr lang="en-US" b="1" dirty="0">
                <a:solidFill>
                  <a:schemeClr val="tx1"/>
                </a:solidFill>
              </a:rPr>
              <a:t>I can become your child. Give me the </a:t>
            </a:r>
            <a:r>
              <a:rPr lang="en-US" b="1" dirty="0" smtClean="0">
                <a:solidFill>
                  <a:schemeClr val="tx1"/>
                </a:solidFill>
              </a:rPr>
              <a:t>	courage </a:t>
            </a:r>
            <a:r>
              <a:rPr lang="en-US" b="1" dirty="0">
                <a:solidFill>
                  <a:schemeClr val="tx1"/>
                </a:solidFill>
              </a:rPr>
              <a:t>I need to live in freedom and in a love </a:t>
            </a:r>
            <a:r>
              <a:rPr lang="en-US" b="1" dirty="0" smtClean="0">
                <a:solidFill>
                  <a:schemeClr val="tx1"/>
                </a:solidFill>
              </a:rPr>
              <a:t>	relationship </a:t>
            </a:r>
            <a:r>
              <a:rPr lang="en-US" b="1" dirty="0">
                <a:solidFill>
                  <a:schemeClr val="tx1"/>
                </a:solidFill>
              </a:rPr>
              <a:t>with you </a:t>
            </a:r>
            <a:r>
              <a:rPr lang="en-US" altLang="zh-TW" b="1" dirty="0" smtClean="0">
                <a:solidFill>
                  <a:schemeClr val="tx1"/>
                </a:solidFill>
              </a:rPr>
              <a:t>.</a:t>
            </a:r>
            <a:r>
              <a:rPr lang="zh-TW" altLang="en-US" b="1" dirty="0" smtClean="0">
                <a:solidFill>
                  <a:schemeClr val="tx1"/>
                </a:solidFill>
              </a:rPr>
              <a:t> </a:t>
            </a:r>
            <a:endParaRPr lang="en-US" b="1" dirty="0">
              <a:solidFill>
                <a:schemeClr val="tx1"/>
              </a:solidFill>
            </a:endParaRPr>
          </a:p>
          <a:p>
            <a:pPr algn="l">
              <a:lnSpc>
                <a:spcPts val="5000"/>
              </a:lnSpc>
            </a:pPr>
            <a:r>
              <a:rPr lang="en-US" b="1" dirty="0">
                <a:solidFill>
                  <a:schemeClr val="tx1"/>
                </a:solidFill>
              </a:rPr>
              <a:t> I pray in Jesus’ almighty name, Amen.</a:t>
            </a:r>
          </a:p>
          <a:p>
            <a:pPr algn="l">
              <a:lnSpc>
                <a:spcPts val="5000"/>
              </a:lnSpc>
            </a:pPr>
            <a:endParaRPr lang="en-US" sz="2800" b="1"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534400" y="6400800"/>
            <a:ext cx="381000" cy="365125"/>
          </a:xfrm>
        </p:spPr>
        <p:txBody>
          <a:bodyPr/>
          <a:lstStyle/>
          <a:p>
            <a:fld id="{69C4CFD8-F662-4A36-AA27-12DE1FA08638}" type="slidenum">
              <a:rPr lang="en-US" smtClean="0"/>
              <a:t>21</a:t>
            </a:fld>
            <a:endParaRPr lang="en-US" dirty="0"/>
          </a:p>
        </p:txBody>
      </p:sp>
    </p:spTree>
    <p:extLst>
      <p:ext uri="{BB962C8B-B14F-4D97-AF65-F5344CB8AC3E}">
        <p14:creationId xmlns:p14="http://schemas.microsoft.com/office/powerpoint/2010/main" val="19995884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609600"/>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1"/>
            <a:ext cx="9144000" cy="6172200"/>
          </a:xfrm>
        </p:spPr>
        <p:txBody>
          <a:bodyPr>
            <a:noAutofit/>
          </a:bodyPr>
          <a:lstStyle/>
          <a:p>
            <a:pPr lvl="0" algn="l">
              <a:lnSpc>
                <a:spcPts val="4100"/>
              </a:lnSpc>
            </a:pPr>
            <a:r>
              <a:rPr lang="en-US" altLang="zh-TW" sz="2800" b="1" dirty="0" smtClean="0">
                <a:solidFill>
                  <a:schemeClr val="tx1"/>
                </a:solidFill>
                <a:latin typeface="DFKai-SB" panose="03000509000000000000" pitchFamily="65" charset="-120"/>
                <a:ea typeface="DFKai-SB" panose="03000509000000000000" pitchFamily="65" charset="-120"/>
              </a:rPr>
              <a:t>1.</a:t>
            </a:r>
            <a:r>
              <a:rPr lang="zh-TW" altLang="en-US" sz="2800" b="1" dirty="0">
                <a:solidFill>
                  <a:schemeClr val="tx1"/>
                </a:solidFill>
                <a:latin typeface="DFKai-SB" panose="03000509000000000000" pitchFamily="65" charset="-120"/>
                <a:ea typeface="DFKai-SB" panose="03000509000000000000" pitchFamily="65" charset="-120"/>
              </a:rPr>
              <a:t>請閱讀書本第十四章</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繁</a:t>
            </a:r>
            <a:r>
              <a:rPr lang="en-US" sz="2800" b="1" dirty="0">
                <a:solidFill>
                  <a:schemeClr val="tx1"/>
                </a:solidFill>
                <a:latin typeface="DFKai-SB" panose="03000509000000000000" pitchFamily="65" charset="-120"/>
                <a:ea typeface="DFKai-SB" panose="03000509000000000000" pitchFamily="65" charset="-120"/>
              </a:rPr>
              <a:t> P.332-371) </a:t>
            </a:r>
            <a:r>
              <a:rPr lang="zh-TW" altLang="en-US" sz="2800" b="1" dirty="0">
                <a:solidFill>
                  <a:schemeClr val="tx1"/>
                </a:solidFill>
                <a:latin typeface="DFKai-SB" panose="03000509000000000000" pitchFamily="65" charset="-120"/>
                <a:ea typeface="DFKai-SB" panose="03000509000000000000" pitchFamily="65" charset="-120"/>
              </a:rPr>
              <a:t>「什麼是成人？</a:t>
            </a:r>
            <a:r>
              <a:rPr lang="zh-TW" altLang="en-US"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 </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在</a:t>
            </a:r>
            <a:r>
              <a:rPr lang="zh-TW" altLang="en-US" sz="2800" b="1" dirty="0">
                <a:solidFill>
                  <a:schemeClr val="tx1"/>
                </a:solidFill>
                <a:latin typeface="DFKai-SB" panose="03000509000000000000" pitchFamily="65" charset="-120"/>
                <a:ea typeface="DFKai-SB" panose="03000509000000000000" pitchFamily="65" charset="-120"/>
              </a:rPr>
              <a:t>閱讀本書之前</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你認為一個「成熟的成年人」</a:t>
            </a:r>
            <a:r>
              <a:rPr lang="zh-TW" altLang="en-US" sz="2800" b="1" dirty="0" smtClean="0">
                <a:solidFill>
                  <a:schemeClr val="tx1"/>
                </a:solidFill>
                <a:latin typeface="DFKai-SB" panose="03000509000000000000" pitchFamily="65" charset="-120"/>
                <a:ea typeface="DFKai-SB" panose="03000509000000000000" pitchFamily="65" charset="-120"/>
              </a:rPr>
              <a:t>應</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該</a:t>
            </a:r>
            <a:r>
              <a:rPr lang="zh-TW" altLang="en-US" sz="2800" b="1" dirty="0">
                <a:solidFill>
                  <a:schemeClr val="tx1"/>
                </a:solidFill>
                <a:latin typeface="DFKai-SB" panose="03000509000000000000" pitchFamily="65" charset="-120"/>
                <a:ea typeface="DFKai-SB" panose="03000509000000000000" pitchFamily="65" charset="-120"/>
              </a:rPr>
              <a:t>有哪些特點</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根據本書十四章</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一個「成熟的</a:t>
            </a:r>
            <a:r>
              <a:rPr lang="zh-TW" altLang="en-US" sz="2800" b="1" dirty="0" smtClean="0">
                <a:solidFill>
                  <a:schemeClr val="tx1"/>
                </a:solidFill>
                <a:latin typeface="DFKai-SB" panose="03000509000000000000" pitchFamily="65" charset="-120"/>
                <a:ea typeface="DFKai-SB" panose="03000509000000000000" pitchFamily="65" charset="-120"/>
              </a:rPr>
              <a:t>成</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年</a:t>
            </a:r>
            <a:r>
              <a:rPr lang="zh-TW" altLang="en-US" sz="2800" b="1" dirty="0">
                <a:solidFill>
                  <a:schemeClr val="tx1"/>
                </a:solidFill>
                <a:latin typeface="DFKai-SB" panose="03000509000000000000" pitchFamily="65" charset="-120"/>
                <a:ea typeface="DFKai-SB" panose="03000509000000000000" pitchFamily="65" charset="-120"/>
              </a:rPr>
              <a:t>人」會有那些特質</a:t>
            </a:r>
            <a:r>
              <a:rPr lang="en-US" sz="2800" b="1" dirty="0">
                <a:solidFill>
                  <a:schemeClr val="tx1"/>
                </a:solidFill>
                <a:latin typeface="DFKai-SB" panose="03000509000000000000" pitchFamily="65" charset="-120"/>
                <a:ea typeface="DFKai-SB" panose="03000509000000000000" pitchFamily="65" charset="-120"/>
              </a:rPr>
              <a:t>?</a:t>
            </a:r>
          </a:p>
          <a:p>
            <a:pPr algn="l">
              <a:lnSpc>
                <a:spcPts val="4100"/>
              </a:lnSpc>
            </a:pPr>
            <a:r>
              <a:rPr lang="en-US" sz="2800" b="1" dirty="0">
                <a:solidFill>
                  <a:schemeClr val="tx1"/>
                </a:solidFill>
                <a:latin typeface="Calibri Light" panose="020F0302020204030204" pitchFamily="34" charset="0"/>
                <a:ea typeface="DFKai-SB" panose="03000509000000000000" pitchFamily="65" charset="-120"/>
                <a:cs typeface="Calibri Light" panose="020F0302020204030204" pitchFamily="34" charset="0"/>
              </a:rPr>
              <a:t>Please read Chapter 14 (p.251-280) “What is Adulthood”</a:t>
            </a:r>
          </a:p>
          <a:p>
            <a:pPr algn="l">
              <a:lnSpc>
                <a:spcPts val="4100"/>
              </a:lnSpc>
            </a:pPr>
            <a:r>
              <a:rPr lang="en-US" sz="2800" b="1" dirty="0">
                <a:solidFill>
                  <a:schemeClr val="tx1"/>
                </a:solidFill>
                <a:latin typeface="Calibri Light" panose="020F0302020204030204" pitchFamily="34" charset="0"/>
                <a:ea typeface="DFKai-SB" panose="03000509000000000000" pitchFamily="65" charset="-120"/>
                <a:cs typeface="Calibri Light" panose="020F0302020204030204" pitchFamily="34" charset="0"/>
              </a:rPr>
              <a:t>Before reading this book, what characteristics do you think a </a:t>
            </a:r>
            <a:r>
              <a:rPr lang="en-US" sz="2800"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	"</a:t>
            </a:r>
            <a:r>
              <a:rPr lang="en-US" sz="2800" b="1" dirty="0">
                <a:solidFill>
                  <a:schemeClr val="tx1"/>
                </a:solidFill>
                <a:latin typeface="Calibri Light" panose="020F0302020204030204" pitchFamily="34" charset="0"/>
                <a:ea typeface="DFKai-SB" panose="03000509000000000000" pitchFamily="65" charset="-120"/>
                <a:cs typeface="Calibri Light" panose="020F0302020204030204" pitchFamily="34" charset="0"/>
              </a:rPr>
              <a:t>mature adult" should have? According to the fourteen </a:t>
            </a:r>
            <a:r>
              <a:rPr lang="en-US" sz="2800"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	chapters </a:t>
            </a:r>
            <a:r>
              <a:rPr lang="en-US" sz="2800" b="1" dirty="0">
                <a:solidFill>
                  <a:schemeClr val="tx1"/>
                </a:solidFill>
                <a:latin typeface="Calibri Light" panose="020F0302020204030204" pitchFamily="34" charset="0"/>
                <a:ea typeface="DFKai-SB" panose="03000509000000000000" pitchFamily="65" charset="-120"/>
                <a:cs typeface="Calibri Light" panose="020F0302020204030204" pitchFamily="34" charset="0"/>
              </a:rPr>
              <a:t>of this book, what characteristics should a </a:t>
            </a:r>
            <a:r>
              <a:rPr lang="en-US" sz="2800"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	"</a:t>
            </a:r>
            <a:r>
              <a:rPr lang="en-US" sz="2800" b="1" dirty="0">
                <a:solidFill>
                  <a:schemeClr val="tx1"/>
                </a:solidFill>
                <a:latin typeface="Calibri Light" panose="020F0302020204030204" pitchFamily="34" charset="0"/>
                <a:ea typeface="DFKai-SB" panose="03000509000000000000" pitchFamily="65" charset="-120"/>
                <a:cs typeface="Calibri Light" panose="020F0302020204030204" pitchFamily="34" charset="0"/>
              </a:rPr>
              <a:t>mature adult" have?</a:t>
            </a:r>
          </a:p>
          <a:p>
            <a:pPr algn="l">
              <a:lnSpc>
                <a:spcPts val="4100"/>
              </a:lnSpc>
            </a:pPr>
            <a:r>
              <a:rPr lang="en-US" sz="2800"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
            </a:r>
            <a:br>
              <a:rPr lang="en-US" sz="2800"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br>
            <a:endParaRPr lang="en-US" sz="2800" b="1" dirty="0">
              <a:solidFill>
                <a:schemeClr val="tx1"/>
              </a:solidFill>
              <a:latin typeface="Calibri Light" panose="020F0302020204030204" pitchFamily="34" charset="0"/>
              <a:ea typeface="DFKai-SB" panose="03000509000000000000" pitchFamily="65" charset="-120"/>
              <a:cs typeface="Calibri Light" panose="020F0302020204030204" pitchFamily="34" charset="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22</a:t>
            </a:fld>
            <a:endParaRPr lang="en-US" dirty="0"/>
          </a:p>
        </p:txBody>
      </p:sp>
    </p:spTree>
    <p:extLst>
      <p:ext uri="{BB962C8B-B14F-4D97-AF65-F5344CB8AC3E}">
        <p14:creationId xmlns:p14="http://schemas.microsoft.com/office/powerpoint/2010/main" val="4071739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669925"/>
          </a:xfrm>
        </p:spPr>
        <p:txBody>
          <a:bodyPr>
            <a:noAutofit/>
          </a:bodyPr>
          <a:lstStyle/>
          <a:p>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69925"/>
            <a:ext cx="9144000" cy="6188075"/>
          </a:xfrm>
        </p:spPr>
        <p:txBody>
          <a:bodyPr>
            <a:noAutofit/>
          </a:bodyPr>
          <a:lstStyle/>
          <a:p>
            <a:pPr algn="l">
              <a:lnSpc>
                <a:spcPts val="4500"/>
              </a:lnSpc>
            </a:pPr>
            <a:r>
              <a:rPr lang="en-US" altLang="zh-TW" sz="2800" b="1" dirty="0" smtClean="0">
                <a:solidFill>
                  <a:schemeClr val="tx1"/>
                </a:solidFill>
                <a:latin typeface="DFKai-SB" panose="03000509000000000000" pitchFamily="65" charset="-120"/>
                <a:ea typeface="DFKai-SB" panose="03000509000000000000" pitchFamily="65" charset="-120"/>
              </a:rPr>
              <a:t>2.</a:t>
            </a:r>
            <a:r>
              <a:rPr lang="zh-TW" altLang="en-US" sz="2800" b="1" dirty="0">
                <a:solidFill>
                  <a:schemeClr val="tx1"/>
                </a:solidFill>
                <a:latin typeface="DFKai-SB" panose="03000509000000000000" pitchFamily="65" charset="-120"/>
                <a:ea typeface="DFKai-SB" panose="03000509000000000000" pitchFamily="65" charset="-120"/>
              </a:rPr>
              <a:t>根據本書「改變帶來醫治」</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lnSpc>
                <a:spcPts val="45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「建立親密相連的關係」</a:t>
            </a:r>
            <a:r>
              <a:rPr lang="zh-TW" altLang="en-US" sz="2800" b="1" dirty="0" smtClean="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設立健康的界線」以及「接納好與壞並存」如何幫助我們成長成「真正的成年人」？以上三項如何影響我們成為成年人？</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lnSpc>
                <a:spcPts val="45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請分享你目前在「建立親密相連的關係」、「設立健康的界線」以及「接納好與壞並存」三方面操練的成果，是否足夠擔當一個成熟成年人的任務呢</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有那些需要加強的嗎</a:t>
            </a:r>
            <a:r>
              <a:rPr lang="en-US" sz="2800" b="1" dirty="0">
                <a:solidFill>
                  <a:schemeClr val="tx1"/>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a:p>
            <a:pPr algn="l">
              <a:lnSpc>
                <a:spcPts val="4500"/>
              </a:lnSpc>
            </a:pPr>
            <a:r>
              <a:rPr lang="zh-TW" altLang="en-US" sz="2800" b="1" dirty="0">
                <a:solidFill>
                  <a:schemeClr val="tx1"/>
                </a:solidFill>
                <a:latin typeface="DFKai-SB" panose="03000509000000000000" pitchFamily="65" charset="-120"/>
                <a:ea typeface="DFKai-SB" panose="03000509000000000000" pitchFamily="65" charset="-120"/>
              </a:rPr>
              <a:t>請分享你的經驗與見證。</a:t>
            </a:r>
            <a:endParaRPr lang="en-US" sz="2800" dirty="0">
              <a:solidFill>
                <a:schemeClr val="tx1"/>
              </a:solidFill>
              <a:latin typeface="DFKai-SB" panose="03000509000000000000" pitchFamily="65" charset="-120"/>
              <a:ea typeface="DFKai-SB" panose="03000509000000000000" pitchFamily="65" charset="-120"/>
            </a:endParaRPr>
          </a:p>
          <a:p>
            <a:pPr algn="l">
              <a:lnSpc>
                <a:spcPts val="4500"/>
              </a:lnSpc>
            </a:pPr>
            <a:r>
              <a:rPr lang="en-US" sz="2800" b="1" dirty="0">
                <a:solidFill>
                  <a:schemeClr val="tx1"/>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a:p>
            <a:pPr lvl="0" algn="l">
              <a:lnSpc>
                <a:spcPts val="4500"/>
              </a:lnSpc>
            </a:pP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23</a:t>
            </a:fld>
            <a:endParaRPr lang="en-US" dirty="0"/>
          </a:p>
        </p:txBody>
      </p:sp>
    </p:spTree>
    <p:extLst>
      <p:ext uri="{BB962C8B-B14F-4D97-AF65-F5344CB8AC3E}">
        <p14:creationId xmlns:p14="http://schemas.microsoft.com/office/powerpoint/2010/main" val="4233561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838200"/>
          </a:xfrm>
        </p:spPr>
        <p:txBody>
          <a:bodyPr>
            <a:noAutofit/>
          </a:bodyPr>
          <a:lstStyle/>
          <a:p>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19800"/>
          </a:xfrm>
        </p:spPr>
        <p:txBody>
          <a:bodyPr>
            <a:noAutofit/>
          </a:bodyPr>
          <a:lstStyle/>
          <a:p>
            <a:pPr marL="457200" lvl="0" indent="-457200" algn="l">
              <a:buFont typeface="Arial" panose="020B0604020202020204" pitchFamily="34" charset="0"/>
              <a:buChar char="•"/>
            </a:pPr>
            <a:r>
              <a:rPr lang="en-US" sz="2800" b="1" dirty="0" smtClean="0">
                <a:solidFill>
                  <a:schemeClr val="tx1"/>
                </a:solidFill>
              </a:rPr>
              <a:t>How </a:t>
            </a:r>
            <a:r>
              <a:rPr lang="en-US" sz="2800" b="1" dirty="0">
                <a:solidFill>
                  <a:schemeClr val="tx1"/>
                </a:solidFill>
              </a:rPr>
              <a:t>do the tasks of bonding, having boundaries </a:t>
            </a:r>
            <a:r>
              <a:rPr lang="en-US" sz="2800" b="1" dirty="0" smtClean="0">
                <a:solidFill>
                  <a:schemeClr val="tx1"/>
                </a:solidFill>
              </a:rPr>
              <a:t>and </a:t>
            </a:r>
            <a:r>
              <a:rPr lang="en-US" sz="2800" b="1" dirty="0">
                <a:solidFill>
                  <a:schemeClr val="tx1"/>
                </a:solidFill>
              </a:rPr>
              <a:t>separateness, and resolving good and bad </a:t>
            </a:r>
            <a:r>
              <a:rPr lang="en-US" sz="2800" b="1" dirty="0" smtClean="0">
                <a:solidFill>
                  <a:schemeClr val="tx1"/>
                </a:solidFill>
              </a:rPr>
              <a:t>help </a:t>
            </a:r>
            <a:r>
              <a:rPr lang="en-US" sz="2800" b="1" dirty="0">
                <a:solidFill>
                  <a:schemeClr val="tx1"/>
                </a:solidFill>
              </a:rPr>
              <a:t>us reach this equal standing with other </a:t>
            </a:r>
            <a:r>
              <a:rPr lang="en-US" sz="2800" b="1" dirty="0" smtClean="0">
                <a:solidFill>
                  <a:schemeClr val="tx1"/>
                </a:solidFill>
              </a:rPr>
              <a:t>adults</a:t>
            </a:r>
            <a:r>
              <a:rPr lang="en-US" sz="2800" b="1" dirty="0">
                <a:solidFill>
                  <a:schemeClr val="tx1"/>
                </a:solidFill>
              </a:rPr>
              <a:t>?</a:t>
            </a:r>
            <a:endParaRPr lang="en-US" sz="2800" dirty="0">
              <a:solidFill>
                <a:schemeClr val="tx1"/>
              </a:solidFill>
            </a:endParaRPr>
          </a:p>
          <a:p>
            <a:pPr marL="457200" lvl="0" indent="-457200" algn="l">
              <a:buFont typeface="Arial" panose="020B0604020202020204" pitchFamily="34" charset="0"/>
              <a:buChar char="•"/>
            </a:pPr>
            <a:r>
              <a:rPr lang="en-US" sz="2800" b="1" dirty="0">
                <a:solidFill>
                  <a:schemeClr val="tx1"/>
                </a:solidFill>
              </a:rPr>
              <a:t>How has the degree to which you have bonded, developed boundaries and resolved good and bad affected the degree to which you have become an adult?</a:t>
            </a:r>
            <a:endParaRPr lang="en-US" sz="2800" dirty="0">
              <a:solidFill>
                <a:schemeClr val="tx1"/>
              </a:solidFill>
            </a:endParaRPr>
          </a:p>
          <a:p>
            <a:pPr marL="457200" lvl="0" indent="-457200" algn="l">
              <a:buFont typeface="Arial" panose="020B0604020202020204" pitchFamily="34" charset="0"/>
              <a:buChar char="•"/>
            </a:pPr>
            <a:r>
              <a:rPr lang="en-US" sz="2800" b="1" dirty="0">
                <a:solidFill>
                  <a:schemeClr val="tx1"/>
                </a:solidFill>
              </a:rPr>
              <a:t>Have you been well enough equipped by the first three tasks to deal with this fourth task of becoming an adult? Are there any that need improvement?</a:t>
            </a:r>
            <a:endParaRPr lang="en-US" sz="2800" dirty="0">
              <a:solidFill>
                <a:schemeClr val="tx1"/>
              </a:solidFill>
            </a:endParaRPr>
          </a:p>
          <a:p>
            <a:pPr algn="l"/>
            <a:r>
              <a:rPr lang="en-US" sz="2800" b="1" dirty="0">
                <a:solidFill>
                  <a:schemeClr val="tx1"/>
                </a:solidFill>
              </a:rPr>
              <a:t>Please share your experiences and testimony</a:t>
            </a:r>
            <a:r>
              <a:rPr lang="zh-TW" altLang="en-US" sz="2800" b="1" dirty="0">
                <a:solidFill>
                  <a:schemeClr val="tx1"/>
                </a:solidFill>
              </a:rPr>
              <a:t>．　</a:t>
            </a:r>
            <a:endParaRPr lang="en-US" sz="2800" dirty="0">
              <a:solidFill>
                <a:schemeClr val="tx1"/>
              </a:solidFill>
            </a:endParaRPr>
          </a:p>
          <a:p>
            <a:pPr algn="l">
              <a:lnSpc>
                <a:spcPts val="4500"/>
              </a:lnSpc>
            </a:pPr>
            <a:r>
              <a:rPr lang="en-US" sz="2800" b="1" dirty="0">
                <a:solidFill>
                  <a:schemeClr val="tx1"/>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a:p>
            <a:pPr lvl="0" algn="l">
              <a:lnSpc>
                <a:spcPts val="4500"/>
              </a:lnSpc>
            </a:pP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24</a:t>
            </a:fld>
            <a:endParaRPr lang="en-US" dirty="0"/>
          </a:p>
        </p:txBody>
      </p:sp>
    </p:spTree>
    <p:extLst>
      <p:ext uri="{BB962C8B-B14F-4D97-AF65-F5344CB8AC3E}">
        <p14:creationId xmlns:p14="http://schemas.microsoft.com/office/powerpoint/2010/main" val="1159840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457200"/>
          </a:xfrm>
        </p:spPr>
        <p:txBody>
          <a:bodyPr>
            <a:noAutofit/>
          </a:bodyPr>
          <a:lstStyle/>
          <a:p>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533400"/>
            <a:ext cx="9144000" cy="6324600"/>
          </a:xfrm>
        </p:spPr>
        <p:txBody>
          <a:bodyPr>
            <a:noAutofit/>
          </a:bodyPr>
          <a:lstStyle/>
          <a:p>
            <a:pPr lvl="0" algn="l">
              <a:lnSpc>
                <a:spcPts val="3300"/>
              </a:lnSpc>
            </a:pPr>
            <a:r>
              <a:rPr lang="en-US" altLang="zh-TW" sz="2800" b="1" dirty="0" smtClean="0">
                <a:solidFill>
                  <a:schemeClr val="tx1"/>
                </a:solidFill>
                <a:latin typeface="DFKai-SB" panose="03000509000000000000" pitchFamily="65" charset="-120"/>
                <a:ea typeface="DFKai-SB" panose="03000509000000000000" pitchFamily="65" charset="-120"/>
              </a:rPr>
              <a:t>3.</a:t>
            </a:r>
            <a:r>
              <a:rPr lang="zh-TW" altLang="en-US" sz="2800" b="1" dirty="0">
                <a:solidFill>
                  <a:schemeClr val="tx1"/>
                </a:solidFill>
                <a:latin typeface="DFKai-SB" panose="03000509000000000000" pitchFamily="65" charset="-120"/>
                <a:ea typeface="DFKai-SB" panose="03000509000000000000" pitchFamily="65" charset="-120"/>
              </a:rPr>
              <a:t>對你而言，順服神是容易的或困難的 ？ 為什麼？</a:t>
            </a:r>
            <a:endParaRPr lang="en-US" sz="2800" b="1" dirty="0">
              <a:solidFill>
                <a:schemeClr val="tx1"/>
              </a:solidFill>
              <a:latin typeface="DFKai-SB" panose="03000509000000000000" pitchFamily="65" charset="-120"/>
              <a:ea typeface="DFKai-SB" panose="03000509000000000000" pitchFamily="65" charset="-120"/>
            </a:endParaRPr>
          </a:p>
          <a:p>
            <a:pPr marL="457200" lvl="0" indent="-457200" algn="l">
              <a:lnSpc>
                <a:spcPts val="33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你比較重視上帝的認可</a:t>
            </a:r>
            <a:r>
              <a:rPr lang="en-US" sz="2800" b="1" dirty="0">
                <a:solidFill>
                  <a:schemeClr val="tx1"/>
                </a:solidFill>
                <a:latin typeface="DFKai-SB" panose="03000509000000000000" pitchFamily="65" charset="-120"/>
                <a:ea typeface="DFKai-SB" panose="03000509000000000000" pitchFamily="65" charset="-120"/>
              </a:rPr>
              <a:t>(approval)</a:t>
            </a:r>
            <a:r>
              <a:rPr lang="zh-TW" altLang="en-US" sz="2800" b="1" dirty="0">
                <a:solidFill>
                  <a:schemeClr val="tx1"/>
                </a:solidFill>
                <a:latin typeface="DFKai-SB" panose="03000509000000000000" pitchFamily="65" charset="-120"/>
                <a:ea typeface="DFKai-SB" panose="03000509000000000000" pitchFamily="65" charset="-120"/>
              </a:rPr>
              <a:t>，討神的喜悅還是其他人的認可</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討人的歡喜？</a:t>
            </a:r>
            <a:endParaRPr lang="en-US" sz="2800" b="1" dirty="0">
              <a:solidFill>
                <a:schemeClr val="tx1"/>
              </a:solidFill>
              <a:latin typeface="DFKai-SB" panose="03000509000000000000" pitchFamily="65" charset="-120"/>
              <a:ea typeface="DFKai-SB" panose="03000509000000000000" pitchFamily="65" charset="-120"/>
            </a:endParaRPr>
          </a:p>
          <a:p>
            <a:pPr marL="457200" lvl="0" indent="-457200" algn="l">
              <a:lnSpc>
                <a:spcPts val="33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你</a:t>
            </a:r>
            <a:r>
              <a:rPr lang="zh-TW" altLang="en-US" sz="2800" b="1" dirty="0">
                <a:solidFill>
                  <a:schemeClr val="tx1"/>
                </a:solidFill>
                <a:latin typeface="DFKai-SB" panose="03000509000000000000" pitchFamily="65" charset="-120"/>
                <a:ea typeface="DFKai-SB" panose="03000509000000000000" pitchFamily="65" charset="-120"/>
              </a:rPr>
              <a:t>曾經為了得到別人的認可而影響了你的信仰生活嗎</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（約翰福音</a:t>
            </a:r>
            <a:r>
              <a:rPr lang="en-US" sz="2800" b="1" dirty="0">
                <a:solidFill>
                  <a:schemeClr val="tx1"/>
                </a:solidFill>
                <a:latin typeface="DFKai-SB" panose="03000509000000000000" pitchFamily="65" charset="-120"/>
                <a:ea typeface="DFKai-SB" panose="03000509000000000000" pitchFamily="65" charset="-120"/>
              </a:rPr>
              <a:t> 12:42-43</a:t>
            </a:r>
            <a:r>
              <a:rPr lang="zh-TW" altLang="en-US" sz="2800" b="1" dirty="0">
                <a:solidFill>
                  <a:schemeClr val="tx1"/>
                </a:solidFill>
                <a:latin typeface="DFKai-SB" panose="03000509000000000000" pitchFamily="65" charset="-120"/>
                <a:ea typeface="DFKai-SB" panose="03000509000000000000" pitchFamily="65" charset="-120"/>
              </a:rPr>
              <a:t>） 請分享你的經歷和見證。</a:t>
            </a:r>
            <a:r>
              <a:rPr lang="en-US" sz="2800" b="1" dirty="0">
                <a:solidFill>
                  <a:schemeClr val="tx1"/>
                </a:solidFill>
                <a:latin typeface="DFKai-SB" panose="03000509000000000000" pitchFamily="65" charset="-120"/>
                <a:ea typeface="DFKai-SB" panose="03000509000000000000" pitchFamily="65" charset="-120"/>
              </a:rPr>
              <a:t>                 </a:t>
            </a:r>
          </a:p>
          <a:p>
            <a:pPr algn="l">
              <a:lnSpc>
                <a:spcPts val="3300"/>
              </a:lnSpc>
            </a:pPr>
            <a:r>
              <a:rPr lang="en-US" sz="2800" b="1" u="sng" dirty="0">
                <a:solidFill>
                  <a:schemeClr val="tx1"/>
                </a:solidFill>
                <a:latin typeface="DFKai-SB" panose="03000509000000000000" pitchFamily="65" charset="-120"/>
                <a:ea typeface="DFKai-SB" panose="03000509000000000000" pitchFamily="65" charset="-120"/>
              </a:rPr>
              <a:t>John</a:t>
            </a:r>
            <a:r>
              <a:rPr lang="zh-TW" altLang="en-US" sz="2800" b="1" u="sng" dirty="0">
                <a:solidFill>
                  <a:schemeClr val="tx1"/>
                </a:solidFill>
                <a:latin typeface="DFKai-SB" panose="03000509000000000000" pitchFamily="65" charset="-120"/>
                <a:ea typeface="DFKai-SB" panose="03000509000000000000" pitchFamily="65" charset="-120"/>
              </a:rPr>
              <a:t>約翰福音</a:t>
            </a:r>
            <a:r>
              <a:rPr lang="en-US" sz="2800" b="1" u="sng" dirty="0">
                <a:solidFill>
                  <a:schemeClr val="tx1"/>
                </a:solidFill>
                <a:latin typeface="DFKai-SB" panose="03000509000000000000" pitchFamily="65" charset="-120"/>
                <a:ea typeface="DFKai-SB" panose="03000509000000000000" pitchFamily="65" charset="-120"/>
              </a:rPr>
              <a:t> 12:42-43</a:t>
            </a:r>
            <a:endParaRPr lang="en-US" sz="2800" b="1" dirty="0">
              <a:solidFill>
                <a:schemeClr val="tx1"/>
              </a:solidFill>
              <a:latin typeface="DFKai-SB" panose="03000509000000000000" pitchFamily="65" charset="-120"/>
              <a:ea typeface="DFKai-SB" panose="03000509000000000000" pitchFamily="65" charset="-120"/>
            </a:endParaRPr>
          </a:p>
          <a:p>
            <a:pPr algn="l">
              <a:lnSpc>
                <a:spcPts val="3300"/>
              </a:lnSpc>
            </a:pPr>
            <a:r>
              <a:rPr lang="zh-TW" altLang="en-US" sz="2800" b="1" dirty="0">
                <a:solidFill>
                  <a:schemeClr val="tx1"/>
                </a:solidFill>
                <a:latin typeface="DFKai-SB" panose="03000509000000000000" pitchFamily="65" charset="-120"/>
                <a:ea typeface="DFKai-SB" panose="03000509000000000000" pitchFamily="65" charset="-120"/>
              </a:rPr>
              <a:t>雖然如此，官長中卻有好些信他的，只因法利賽人的緣故，就不承認，恐怕被趕出會堂。這是因他們愛人的榮耀過於愛神的榮耀。</a:t>
            </a:r>
            <a:endParaRPr lang="en-US" sz="2800" b="1" dirty="0">
              <a:solidFill>
                <a:schemeClr val="tx1"/>
              </a:solidFill>
              <a:latin typeface="DFKai-SB" panose="03000509000000000000" pitchFamily="65" charset="-120"/>
              <a:ea typeface="DFKai-SB" panose="03000509000000000000" pitchFamily="65" charset="-120"/>
            </a:endParaRPr>
          </a:p>
          <a:p>
            <a:pPr algn="l">
              <a:lnSpc>
                <a:spcPts val="3300"/>
              </a:lnSpc>
            </a:pPr>
            <a:r>
              <a:rPr lang="en-US" sz="2800"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Yet </a:t>
            </a:r>
            <a:r>
              <a:rPr lang="en-US" sz="2800" b="1" dirty="0">
                <a:solidFill>
                  <a:schemeClr val="tx1"/>
                </a:solidFill>
                <a:latin typeface="Calibri Light" panose="020F0302020204030204" pitchFamily="34" charset="0"/>
                <a:ea typeface="DFKai-SB" panose="03000509000000000000" pitchFamily="65" charset="-120"/>
                <a:cs typeface="Calibri Light" panose="020F0302020204030204" pitchFamily="34" charset="0"/>
              </a:rPr>
              <a:t>at the same time many even among the leaders believed in him. But because of the Pharisees they would not openly acknowledge their faith for fear they would be put out of the synagogue; for they loved human praise more than praise from God.</a:t>
            </a:r>
          </a:p>
          <a:p>
            <a:pPr lvl="0" algn="l">
              <a:lnSpc>
                <a:spcPts val="3300"/>
              </a:lnSpc>
            </a:pPr>
            <a:endParaRPr lang="en-US" sz="2800" b="1" dirty="0">
              <a:solidFill>
                <a:schemeClr val="tx1"/>
              </a:solidFill>
              <a:latin typeface="Calibri Light" panose="020F0302020204030204" pitchFamily="34" charset="0"/>
              <a:ea typeface="DFKai-SB" panose="03000509000000000000" pitchFamily="65" charset="-120"/>
              <a:cs typeface="Calibri Light" panose="020F0302020204030204" pitchFamily="34" charset="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25</a:t>
            </a:fld>
            <a:endParaRPr lang="en-US" dirty="0"/>
          </a:p>
        </p:txBody>
      </p:sp>
    </p:spTree>
    <p:extLst>
      <p:ext uri="{BB962C8B-B14F-4D97-AF65-F5344CB8AC3E}">
        <p14:creationId xmlns:p14="http://schemas.microsoft.com/office/powerpoint/2010/main" val="23069621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669925"/>
          </a:xfrm>
        </p:spPr>
        <p:txBody>
          <a:bodyPr>
            <a:noAutofit/>
          </a:bodyPr>
          <a:lstStyle/>
          <a:p>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0"/>
          </a:xfrm>
        </p:spPr>
        <p:txBody>
          <a:bodyPr>
            <a:noAutofit/>
          </a:bodyPr>
          <a:lstStyle/>
          <a:p>
            <a:pPr marL="457200" lvl="0" indent="-457200" algn="l">
              <a:buFont typeface="Arial" panose="020B0604020202020204" pitchFamily="34" charset="0"/>
              <a:buChar char="•"/>
            </a:pPr>
            <a:r>
              <a:rPr lang="en-US" b="1" dirty="0" smtClean="0">
                <a:solidFill>
                  <a:schemeClr val="tx1"/>
                </a:solidFill>
              </a:rPr>
              <a:t>How </a:t>
            </a:r>
            <a:r>
              <a:rPr lang="en-US" b="1" dirty="0">
                <a:solidFill>
                  <a:schemeClr val="tx1"/>
                </a:solidFill>
              </a:rPr>
              <a:t>easy or difficult is it for you to submit to God? Why?</a:t>
            </a:r>
            <a:endParaRPr lang="en-US" dirty="0">
              <a:solidFill>
                <a:schemeClr val="tx1"/>
              </a:solidFill>
            </a:endParaRPr>
          </a:p>
          <a:p>
            <a:pPr marL="457200" lvl="0" indent="-457200" algn="l">
              <a:buFont typeface="Arial" panose="020B0604020202020204" pitchFamily="34" charset="0"/>
              <a:buChar char="•"/>
            </a:pPr>
            <a:r>
              <a:rPr lang="en-US" b="1" dirty="0">
                <a:solidFill>
                  <a:schemeClr val="tx1"/>
                </a:solidFill>
              </a:rPr>
              <a:t>Whose approval are you more concerned about, God’s or other people’s? </a:t>
            </a:r>
            <a:endParaRPr lang="en-US" dirty="0">
              <a:solidFill>
                <a:schemeClr val="tx1"/>
              </a:solidFill>
            </a:endParaRPr>
          </a:p>
          <a:p>
            <a:pPr marL="457200" lvl="0" indent="-457200" algn="l">
              <a:buFont typeface="Arial" panose="020B0604020202020204" pitchFamily="34" charset="0"/>
              <a:buChar char="•"/>
            </a:pPr>
            <a:r>
              <a:rPr lang="en-US" b="1" dirty="0">
                <a:solidFill>
                  <a:schemeClr val="tx1"/>
                </a:solidFill>
              </a:rPr>
              <a:t>When has your desire for the approval of other people interfered with your walk of faith (John 12:42-43)</a:t>
            </a:r>
            <a:endParaRPr lang="en-US" dirty="0">
              <a:solidFill>
                <a:schemeClr val="tx1"/>
              </a:solidFill>
            </a:endParaRPr>
          </a:p>
          <a:p>
            <a:pPr algn="l"/>
            <a:r>
              <a:rPr lang="en-US" b="1" dirty="0">
                <a:solidFill>
                  <a:schemeClr val="tx1"/>
                </a:solidFill>
              </a:rPr>
              <a:t>Please share your experiences and testimony</a:t>
            </a:r>
            <a:r>
              <a:rPr lang="zh-TW" altLang="en-US" b="1" dirty="0">
                <a:solidFill>
                  <a:schemeClr val="tx1"/>
                </a:solidFill>
              </a:rPr>
              <a:t>．　</a:t>
            </a:r>
            <a:endParaRPr lang="en-US" dirty="0">
              <a:solidFill>
                <a:schemeClr val="tx1"/>
              </a:solidFill>
            </a:endParaRPr>
          </a:p>
          <a:p>
            <a:pPr lvl="0" algn="l">
              <a:lnSpc>
                <a:spcPts val="3700"/>
              </a:lnSpc>
            </a:pPr>
            <a:r>
              <a:rPr lang="en-US" sz="2800" b="1" dirty="0" smtClean="0">
                <a:solidFill>
                  <a:schemeClr val="tx1"/>
                </a:solidFill>
              </a:rPr>
              <a:t> </a:t>
            </a: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26</a:t>
            </a:fld>
            <a:endParaRPr lang="en-US" dirty="0"/>
          </a:p>
        </p:txBody>
      </p:sp>
    </p:spTree>
    <p:extLst>
      <p:ext uri="{BB962C8B-B14F-4D97-AF65-F5344CB8AC3E}">
        <p14:creationId xmlns:p14="http://schemas.microsoft.com/office/powerpoint/2010/main" val="8684405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33400"/>
          </a:xfrm>
        </p:spPr>
        <p:txBody>
          <a:bodyPr>
            <a:no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0"/>
          </a:xfrm>
        </p:spPr>
        <p:txBody>
          <a:bodyPr>
            <a:noAutofit/>
          </a:bodyPr>
          <a:lstStyle/>
          <a:p>
            <a:pPr lvl="0" algn="l"/>
            <a:r>
              <a:rPr lang="en-US" altLang="zh-TW" sz="2800" b="1" dirty="0">
                <a:solidFill>
                  <a:schemeClr val="tx1"/>
                </a:solidFill>
                <a:latin typeface="DFKai-SB" panose="03000509000000000000" pitchFamily="65" charset="-120"/>
                <a:ea typeface="DFKai-SB" panose="03000509000000000000" pitchFamily="65" charset="-120"/>
                <a:cs typeface="Calibri Light" panose="020F0302020204030204" pitchFamily="34" charset="0"/>
              </a:rPr>
              <a:t>4</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800" b="1" dirty="0">
                <a:solidFill>
                  <a:schemeClr val="tx1"/>
                </a:solidFill>
                <a:latin typeface="DFKai-SB" panose="03000509000000000000" pitchFamily="65" charset="-120"/>
                <a:ea typeface="DFKai-SB" panose="03000509000000000000" pitchFamily="65" charset="-120"/>
              </a:rPr>
              <a:t>根據第</a:t>
            </a:r>
            <a:r>
              <a:rPr lang="en-US" sz="2800" b="1" dirty="0">
                <a:solidFill>
                  <a:schemeClr val="tx1"/>
                </a:solidFill>
                <a:latin typeface="DFKai-SB" panose="03000509000000000000" pitchFamily="65" charset="-120"/>
                <a:ea typeface="DFKai-SB" panose="03000509000000000000" pitchFamily="65" charset="-120"/>
              </a:rPr>
              <a:t>14 </a:t>
            </a:r>
            <a:r>
              <a:rPr lang="zh-TW" altLang="en-US" sz="2800" b="1" dirty="0">
                <a:solidFill>
                  <a:schemeClr val="tx1"/>
                </a:solidFill>
                <a:latin typeface="DFKai-SB" panose="03000509000000000000" pitchFamily="65" charset="-120"/>
                <a:ea typeface="DFKai-SB" panose="03000509000000000000" pitchFamily="65" charset="-120"/>
              </a:rPr>
              <a:t>章 </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你對「以愛為原則的自由」對比「非黑即白的規條」，您的感受如何？ 「以愛為原則的自由」有什麼吸引人的地方？ 為什麼？</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您是否在「長大懂事」或信了耶穌後發現你錯誤地順從了哪些權威人物嗎？ 為什麼？ 你屈服於哪些成長典範？ 為什麼？</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你什麼時候像耶穌一樣（路</a:t>
            </a:r>
            <a:r>
              <a:rPr lang="en-US" sz="2800" b="1" dirty="0">
                <a:solidFill>
                  <a:schemeClr val="tx1"/>
                </a:solidFill>
                <a:latin typeface="DFKai-SB" panose="03000509000000000000" pitchFamily="65" charset="-120"/>
                <a:ea typeface="DFKai-SB" panose="03000509000000000000" pitchFamily="65" charset="-120"/>
              </a:rPr>
              <a:t>2:49</a:t>
            </a:r>
            <a:r>
              <a:rPr lang="zh-TW" altLang="en-US" sz="2800" b="1" dirty="0">
                <a:solidFill>
                  <a:schemeClr val="tx1"/>
                </a:solidFill>
                <a:latin typeface="DFKai-SB" panose="03000509000000000000" pitchFamily="65" charset="-120"/>
                <a:ea typeface="DFKai-SB" panose="03000509000000000000" pitchFamily="65" charset="-120"/>
              </a:rPr>
              <a:t>；約</a:t>
            </a:r>
            <a:r>
              <a:rPr lang="en-US" sz="2800" b="1" dirty="0">
                <a:solidFill>
                  <a:schemeClr val="tx1"/>
                </a:solidFill>
                <a:latin typeface="DFKai-SB" panose="03000509000000000000" pitchFamily="65" charset="-120"/>
                <a:ea typeface="DFKai-SB" panose="03000509000000000000" pitchFamily="65" charset="-120"/>
              </a:rPr>
              <a:t>2:4</a:t>
            </a:r>
            <a:r>
              <a:rPr lang="zh-TW" altLang="en-US" sz="2800" b="1" dirty="0">
                <a:solidFill>
                  <a:schemeClr val="tx1"/>
                </a:solidFill>
                <a:latin typeface="DFKai-SB" panose="03000509000000000000" pitchFamily="65" charset="-120"/>
                <a:ea typeface="DFKai-SB" panose="03000509000000000000" pitchFamily="65" charset="-120"/>
              </a:rPr>
              <a:t>）而不像法利賽人（可</a:t>
            </a:r>
            <a:r>
              <a:rPr lang="en-US" sz="2800" b="1" dirty="0">
                <a:solidFill>
                  <a:schemeClr val="tx1"/>
                </a:solidFill>
                <a:latin typeface="DFKai-SB" panose="03000509000000000000" pitchFamily="65" charset="-120"/>
                <a:ea typeface="DFKai-SB" panose="03000509000000000000" pitchFamily="65" charset="-120"/>
              </a:rPr>
              <a:t>7:1-8</a:t>
            </a:r>
            <a:r>
              <a:rPr lang="zh-TW" altLang="en-US" sz="2800" b="1" dirty="0">
                <a:solidFill>
                  <a:schemeClr val="tx1"/>
                </a:solidFill>
                <a:latin typeface="DFKai-SB" panose="03000509000000000000" pitchFamily="65" charset="-120"/>
                <a:ea typeface="DFKai-SB" panose="03000509000000000000" pitchFamily="65" charset="-120"/>
              </a:rPr>
              <a:t>），你的信仰是基於你獨立思考的決定而非父母或長輩的吩咐或別人的說服？</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你什麼時候開</a:t>
            </a:r>
            <a:r>
              <a:rPr lang="zh-TW" altLang="en-US" sz="2800" b="1" dirty="0" smtClean="0">
                <a:solidFill>
                  <a:schemeClr val="tx1"/>
                </a:solidFill>
                <a:latin typeface="DFKai-SB" panose="03000509000000000000" pitchFamily="65" charset="-120"/>
                <a:ea typeface="DFKai-SB" panose="03000509000000000000" pitchFamily="65" charset="-120"/>
              </a:rPr>
              <a:t>始單單因</a:t>
            </a:r>
            <a:r>
              <a:rPr lang="zh-TW" altLang="en-US" sz="2800" b="1" dirty="0">
                <a:solidFill>
                  <a:schemeClr val="tx1"/>
                </a:solidFill>
                <a:latin typeface="DFKai-SB" panose="03000509000000000000" pitchFamily="65" charset="-120"/>
                <a:ea typeface="DFKai-SB" panose="03000509000000000000" pitchFamily="65" charset="-120"/>
              </a:rPr>
              <a:t>著愛神而活出你的信仰？（林前</a:t>
            </a:r>
            <a:r>
              <a:rPr lang="en-US" sz="2800" b="1" dirty="0">
                <a:solidFill>
                  <a:schemeClr val="tx1"/>
                </a:solidFill>
                <a:latin typeface="DFKai-SB" panose="03000509000000000000" pitchFamily="65" charset="-120"/>
                <a:ea typeface="DFKai-SB" panose="03000509000000000000" pitchFamily="65" charset="-120"/>
              </a:rPr>
              <a:t>13:11-13</a:t>
            </a:r>
            <a:r>
              <a:rPr lang="zh-TW" altLang="en-US" sz="2800" b="1" dirty="0" smtClean="0">
                <a:solidFill>
                  <a:schemeClr val="tx1"/>
                </a:solidFill>
                <a:latin typeface="DFKai-SB" panose="03000509000000000000" pitchFamily="65" charset="-120"/>
                <a:ea typeface="DFKai-SB" panose="03000509000000000000" pitchFamily="65" charset="-120"/>
              </a:rPr>
              <a:t>）</a:t>
            </a:r>
            <a:r>
              <a:rPr lang="en-US" b="1" dirty="0"/>
              <a:t> </a:t>
            </a:r>
            <a:endParaRPr lang="en-US" dirty="0"/>
          </a:p>
          <a:p>
            <a:pPr algn="l"/>
            <a:r>
              <a:rPr lang="zh-TW" altLang="en-US" sz="2800" b="1" dirty="0">
                <a:solidFill>
                  <a:schemeClr val="tx1"/>
                </a:solidFill>
                <a:latin typeface="DFKai-SB" panose="03000509000000000000" pitchFamily="65" charset="-120"/>
                <a:ea typeface="DFKai-SB" panose="03000509000000000000" pitchFamily="65" charset="-120"/>
              </a:rPr>
              <a:t>請分享你的經歷和見證。</a:t>
            </a:r>
            <a:endParaRPr lang="en-US" sz="2800" b="1" dirty="0">
              <a:solidFill>
                <a:schemeClr val="tx1"/>
              </a:solidFill>
              <a:latin typeface="DFKai-SB" panose="03000509000000000000" pitchFamily="65" charset="-120"/>
              <a:ea typeface="DFKai-SB" panose="03000509000000000000" pitchFamily="65" charset="-120"/>
            </a:endParaRPr>
          </a:p>
          <a:p>
            <a:pPr marL="457200" lvl="0" indent="-457200" algn="l">
              <a:buFont typeface="Arial" panose="020B0604020202020204" pitchFamily="34" charset="0"/>
              <a:buChar char="•"/>
            </a:pP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27</a:t>
            </a:fld>
            <a:endParaRPr lang="en-US" dirty="0"/>
          </a:p>
        </p:txBody>
      </p:sp>
    </p:spTree>
    <p:extLst>
      <p:ext uri="{BB962C8B-B14F-4D97-AF65-F5344CB8AC3E}">
        <p14:creationId xmlns:p14="http://schemas.microsoft.com/office/powerpoint/2010/main" val="29058659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898524"/>
          </a:xfrm>
        </p:spPr>
        <p:txBody>
          <a:bodyPr>
            <a:no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98524"/>
            <a:ext cx="9144000" cy="5959476"/>
          </a:xfrm>
        </p:spPr>
        <p:txBody>
          <a:bodyPr>
            <a:noAutofit/>
          </a:bodyPr>
          <a:lstStyle/>
          <a:p>
            <a:pPr marL="457200" lvl="0" indent="-457200" algn="l">
              <a:buFont typeface="Arial" panose="020B0604020202020204" pitchFamily="34" charset="0"/>
              <a:buChar char="•"/>
            </a:pPr>
            <a:r>
              <a:rPr lang="en-US" sz="2800" b="1" dirty="0">
                <a:solidFill>
                  <a:schemeClr val="tx1"/>
                </a:solidFill>
                <a:latin typeface="Calibri Light" panose="020F0302020204030204" pitchFamily="34" charset="0"/>
                <a:cs typeface="Calibri Light" panose="020F0302020204030204" pitchFamily="34" charset="0"/>
              </a:rPr>
              <a:t>How do you feel threatened by this freedom to live according to principles that grow out of a love-based way of thinking rather than according to black-and-white rules? What is appealing about it? Why?</a:t>
            </a:r>
          </a:p>
          <a:p>
            <a:pPr marL="457200" lvl="0" indent="-457200" algn="l">
              <a:buFont typeface="Arial" panose="020B0604020202020204" pitchFamily="34" charset="0"/>
              <a:buChar char="•"/>
            </a:pPr>
            <a:r>
              <a:rPr lang="en-US" sz="2800" b="1" dirty="0">
                <a:solidFill>
                  <a:schemeClr val="tx1"/>
                </a:solidFill>
                <a:latin typeface="Calibri Light" panose="020F0302020204030204" pitchFamily="34" charset="0"/>
                <a:cs typeface="Calibri Light" panose="020F0302020204030204" pitchFamily="34" charset="0"/>
              </a:rPr>
              <a:t>What authority figures did you falsely comply with after you were old enough not to do so? Why? What role model have you succumbed to? Why? </a:t>
            </a:r>
          </a:p>
          <a:p>
            <a:pPr marL="457200" lvl="0" indent="-457200" algn="l">
              <a:buFont typeface="Arial" panose="020B0604020202020204" pitchFamily="34" charset="0"/>
              <a:buChar char="•"/>
            </a:pPr>
            <a:r>
              <a:rPr lang="en-US" sz="2800" b="1" dirty="0">
                <a:solidFill>
                  <a:schemeClr val="tx1"/>
                </a:solidFill>
                <a:latin typeface="Calibri Light" panose="020F0302020204030204" pitchFamily="34" charset="0"/>
                <a:cs typeface="Calibri Light" panose="020F0302020204030204" pitchFamily="34" charset="0"/>
              </a:rPr>
              <a:t>When did you, like Jesus (Luke 2:49; John 2:4) and unlike the Pharisees (Mark 7:1-8), assert your independence from your parents’ faith and make it your own? </a:t>
            </a:r>
          </a:p>
          <a:p>
            <a:pPr marL="457200" lvl="0" indent="-457200" algn="l">
              <a:buFont typeface="Arial" panose="020B0604020202020204" pitchFamily="34" charset="0"/>
              <a:buChar char="•"/>
            </a:pPr>
            <a:r>
              <a:rPr lang="en-US" sz="2800" b="1" dirty="0">
                <a:solidFill>
                  <a:schemeClr val="tx1"/>
                </a:solidFill>
                <a:latin typeface="Calibri Light" panose="020F0302020204030204" pitchFamily="34" charset="0"/>
                <a:cs typeface="Calibri Light" panose="020F0302020204030204" pitchFamily="34" charset="0"/>
              </a:rPr>
              <a:t>When did you begin to live out your faith by making decisions in light of love (1 Cor.13:11-13</a:t>
            </a:r>
            <a:r>
              <a:rPr lang="en-US" sz="2800" b="1" dirty="0" smtClean="0">
                <a:solidFill>
                  <a:schemeClr val="tx1"/>
                </a:solidFill>
                <a:latin typeface="Calibri Light" panose="020F0302020204030204" pitchFamily="34" charset="0"/>
                <a:cs typeface="Calibri Light" panose="020F0302020204030204" pitchFamily="34" charset="0"/>
              </a:rPr>
              <a:t>)?</a:t>
            </a:r>
            <a:r>
              <a:rPr lang="en-US" sz="2800" b="1" dirty="0">
                <a:solidFill>
                  <a:schemeClr val="tx1"/>
                </a:solidFill>
                <a:latin typeface="Calibri Light" panose="020F0302020204030204" pitchFamily="34" charset="0"/>
                <a:cs typeface="Calibri Light" panose="020F0302020204030204" pitchFamily="34" charset="0"/>
              </a:rPr>
              <a:t> </a:t>
            </a:r>
          </a:p>
          <a:p>
            <a:pPr algn="l"/>
            <a:r>
              <a:rPr lang="en-US" sz="2800" b="1" dirty="0">
                <a:solidFill>
                  <a:schemeClr val="tx1"/>
                </a:solidFill>
                <a:latin typeface="Calibri Light" panose="020F0302020204030204" pitchFamily="34" charset="0"/>
                <a:cs typeface="Calibri Light" panose="020F0302020204030204" pitchFamily="34" charset="0"/>
              </a:rPr>
              <a:t>Please share your experiences and testimony</a:t>
            </a:r>
            <a:r>
              <a:rPr lang="zh-TW" altLang="en-US" sz="2800" b="1" dirty="0">
                <a:solidFill>
                  <a:schemeClr val="tx1"/>
                </a:solidFill>
                <a:latin typeface="Calibri Light" panose="020F0302020204030204" pitchFamily="34" charset="0"/>
                <a:cs typeface="Calibri Light" panose="020F0302020204030204" pitchFamily="34" charset="0"/>
              </a:rPr>
              <a:t>．　</a:t>
            </a:r>
            <a:endParaRPr lang="en-US" sz="2800" b="1" dirty="0">
              <a:solidFill>
                <a:schemeClr val="tx1"/>
              </a:solidFill>
              <a:latin typeface="Calibri Light" panose="020F0302020204030204" pitchFamily="34" charset="0"/>
              <a:cs typeface="Calibri Light" panose="020F0302020204030204" pitchFamily="34" charset="0"/>
            </a:endParaRPr>
          </a:p>
          <a:p>
            <a:pPr algn="l">
              <a:lnSpc>
                <a:spcPts val="3700"/>
              </a:lnSpc>
            </a:pPr>
            <a:endParaRPr lang="en-US" sz="2800" b="1" dirty="0">
              <a:solidFill>
                <a:schemeClr val="tx1"/>
              </a:solidFill>
              <a:latin typeface="Calibri Light" panose="020F0302020204030204" pitchFamily="34" charset="0"/>
              <a:ea typeface="DFKai-SB" panose="03000509000000000000" pitchFamily="65" charset="-120"/>
              <a:cs typeface="Calibri Light" panose="020F0302020204030204" pitchFamily="34" charset="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28</a:t>
            </a:fld>
            <a:endParaRPr lang="en-US" dirty="0"/>
          </a:p>
        </p:txBody>
      </p:sp>
    </p:spTree>
    <p:extLst>
      <p:ext uri="{BB962C8B-B14F-4D97-AF65-F5344CB8AC3E}">
        <p14:creationId xmlns:p14="http://schemas.microsoft.com/office/powerpoint/2010/main" val="38935417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25725</TotalTime>
  <Words>3879</Words>
  <Application>Microsoft Office PowerPoint</Application>
  <PresentationFormat>On-screen Show (4:3)</PresentationFormat>
  <Paragraphs>236</Paragraphs>
  <Slides>28</Slides>
  <Notes>28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DFKai-SB</vt:lpstr>
      <vt:lpstr>新細明體</vt:lpstr>
      <vt:lpstr>Arial</vt:lpstr>
      <vt:lpstr>Bell MT</vt:lpstr>
      <vt:lpstr>Calibri</vt:lpstr>
      <vt:lpstr>Calibri Light</vt:lpstr>
      <vt:lpstr>Curlz MT</vt:lpstr>
      <vt:lpstr>Office Theme</vt:lpstr>
      <vt:lpstr>改變帶來醫治</vt:lpstr>
      <vt:lpstr>前言</vt:lpstr>
      <vt:lpstr>長大成熟的成人特質</vt:lpstr>
      <vt:lpstr>長大成熟的成人特質(續)</vt:lpstr>
      <vt:lpstr>權柄的聖經基礎</vt:lpstr>
      <vt:lpstr>權柄的聖經基礎(續)</vt:lpstr>
      <vt:lpstr>神的權柄與結構:耶穌的榜樣</vt:lpstr>
      <vt:lpstr>神的權柄與結構:耶穌的榜樣</vt:lpstr>
      <vt:lpstr>神的權柄與結構:耶穌的榜樣</vt:lpstr>
      <vt:lpstr>神的權柄與結構:耶穌的榜樣</vt:lpstr>
      <vt:lpstr>神的權柄與結構:耶穌的榜樣</vt:lpstr>
      <vt:lpstr>神的權柄與結構:耶穌的榜樣</vt:lpstr>
      <vt:lpstr>父母的角色(The role of parents) </vt:lpstr>
      <vt:lpstr>父母的角色(The role of parents) </vt:lpstr>
      <vt:lpstr>父母的角色(The role of parents) </vt:lpstr>
      <vt:lpstr>挑戰權柄尋求獨立的青少年期</vt:lpstr>
      <vt:lpstr>青少年的屬靈意涵</vt:lpstr>
      <vt:lpstr>禱告範例</vt:lpstr>
      <vt:lpstr>禱告範例</vt:lpstr>
      <vt:lpstr>Prayer Sample</vt:lpstr>
      <vt:lpstr>Prayer Sample</vt:lpstr>
      <vt:lpstr>問題討論</vt:lpstr>
      <vt:lpstr>問題討論</vt:lpstr>
      <vt:lpstr>問題討論</vt:lpstr>
      <vt:lpstr>問題討論</vt:lpstr>
      <vt:lpstr>問題討論</vt:lpstr>
      <vt:lpstr>問題討論</vt:lpstr>
      <vt:lpstr>問題討論</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月份姊妹聚會</dc:title>
  <dc:creator>annH</dc:creator>
  <cp:lastModifiedBy>annh2004@gmail.com</cp:lastModifiedBy>
  <cp:revision>1509</cp:revision>
  <cp:lastPrinted>2023-04-18T18:49:26Z</cp:lastPrinted>
  <dcterms:created xsi:type="dcterms:W3CDTF">2015-09-24T17:15:02Z</dcterms:created>
  <dcterms:modified xsi:type="dcterms:W3CDTF">2023-04-18T21:40:23Z</dcterms:modified>
</cp:coreProperties>
</file>