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1"/>
  </p:notesMasterIdLst>
  <p:handoutMasterIdLst>
    <p:handoutMasterId r:id="rId32"/>
  </p:handoutMasterIdLst>
  <p:sldIdLst>
    <p:sldId id="256" r:id="rId4"/>
    <p:sldId id="277" r:id="rId5"/>
    <p:sldId id="282" r:id="rId6"/>
    <p:sldId id="295" r:id="rId7"/>
    <p:sldId id="298" r:id="rId8"/>
    <p:sldId id="296" r:id="rId9"/>
    <p:sldId id="297" r:id="rId10"/>
    <p:sldId id="283" r:id="rId11"/>
    <p:sldId id="299" r:id="rId12"/>
    <p:sldId id="290" r:id="rId13"/>
    <p:sldId id="300" r:id="rId14"/>
    <p:sldId id="301" r:id="rId15"/>
    <p:sldId id="303" r:id="rId16"/>
    <p:sldId id="284" r:id="rId17"/>
    <p:sldId id="304" r:id="rId18"/>
    <p:sldId id="305" r:id="rId19"/>
    <p:sldId id="272" r:id="rId20"/>
    <p:sldId id="310" r:id="rId21"/>
    <p:sldId id="311" r:id="rId22"/>
    <p:sldId id="312" r:id="rId23"/>
    <p:sldId id="313" r:id="rId24"/>
    <p:sldId id="314" r:id="rId25"/>
    <p:sldId id="275" r:id="rId26"/>
    <p:sldId id="291" r:id="rId27"/>
    <p:sldId id="289" r:id="rId28"/>
    <p:sldId id="308" r:id="rId29"/>
    <p:sldId id="309" r:id="rId3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6" autoAdjust="0"/>
    <p:restoredTop sz="94660"/>
  </p:normalViewPr>
  <p:slideViewPr>
    <p:cSldViewPr>
      <p:cViewPr varScale="1">
        <p:scale>
          <a:sx n="115" d="100"/>
          <a:sy n="115" d="100"/>
        </p:scale>
        <p:origin x="1038" y="12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10/4/2022</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10/4/2022</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3656260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385254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3625540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3780225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1984173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1304722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301487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1683163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2630897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871245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78023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98B50E-A022-4B74-9825-55374BDB01B1}" type="slidenum">
              <a:rPr lang="en-US" altLang="zh-TW"/>
              <a:pPr/>
              <a:t>13</a:t>
            </a:fld>
            <a:endParaRPr lang="en-US" altLang="zh-TW"/>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1606286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173148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6F657B-7E46-4D55-A87D-FB074C3097F8}" type="slidenum">
              <a:rPr kumimoji="1" lang="en-US" altLang="zh-TW" sz="12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1" lang="en-US" altLang="zh-TW" sz="12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zh-TW" altLang="zh-TW"/>
          </a:p>
        </p:txBody>
      </p:sp>
    </p:spTree>
    <p:extLst>
      <p:ext uri="{BB962C8B-B14F-4D97-AF65-F5344CB8AC3E}">
        <p14:creationId xmlns:p14="http://schemas.microsoft.com/office/powerpoint/2010/main" val="4067754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736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6249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573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1489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58CE-425A-44BE-94EC-4126F81A94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9917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3178811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111373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27</a:t>
            </a:fld>
            <a:endParaRPr lang="en-US" dirty="0"/>
          </a:p>
        </p:txBody>
      </p:sp>
    </p:spTree>
    <p:extLst>
      <p:ext uri="{BB962C8B-B14F-4D97-AF65-F5344CB8AC3E}">
        <p14:creationId xmlns:p14="http://schemas.microsoft.com/office/powerpoint/2010/main" val="253756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10/4/2022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10/4/2022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10/4/2022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70599F-6707-4EB7-83AC-16A73B88E93A}"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44398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F1ACA9-3498-479D-8273-7E335C264845}"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1147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72E4DE-997E-4ADD-9BA2-158C6F10DDFA}"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16121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6619E2-DDC5-49B6-AD4E-5BC3ACFF90E6}"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67879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21AC3A-3D8B-4E92-90D0-7B2D5A8237F1}"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0444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D9B813E-B3F3-460D-B1A9-CADABADBEAA6}"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6293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C2A2D69-DDA2-4EBE-8EAC-5C93EBC29CC7}"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42070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C805B8-D5E6-4772-ABD6-044FCC0A14C3}"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46665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6D5BE7-5900-4217-AE49-0744C25BAF7F}"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40344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8D2EE0-4573-4ADE-B677-29F5F2A74622}"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391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8BABD-5607-4BEE-8CC0-7D6CF0771A94}"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080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514600" y="3962400"/>
            <a:ext cx="5638800" cy="1295400"/>
          </a:xfrm>
        </p:spPr>
        <p:txBody>
          <a:bodyPr/>
          <a:lstStyle>
            <a:lvl1pPr>
              <a:lnSpc>
                <a:spcPct val="80000"/>
              </a:lnSpc>
              <a:defRPr sz="4000"/>
            </a:lvl1pPr>
          </a:lstStyle>
          <a:p>
            <a:pPr lvl="0"/>
            <a:r>
              <a:rPr lang="zh-TW" altLang="en-US" noProof="0" smtClean="0"/>
              <a:t>按一下以編輯母片標題樣式</a:t>
            </a:r>
          </a:p>
        </p:txBody>
      </p:sp>
      <p:sp>
        <p:nvSpPr>
          <p:cNvPr id="8195" name="Rectangle 3"/>
          <p:cNvSpPr>
            <a:spLocks noGrp="1" noChangeArrowheads="1"/>
          </p:cNvSpPr>
          <p:nvPr>
            <p:ph type="subTitle" idx="1"/>
          </p:nvPr>
        </p:nvSpPr>
        <p:spPr>
          <a:xfrm>
            <a:off x="2514600" y="5486400"/>
            <a:ext cx="5638800" cy="609600"/>
          </a:xfrm>
        </p:spPr>
        <p:txBody>
          <a:bodyPr/>
          <a:lstStyle>
            <a:lvl1pPr marL="0" indent="0">
              <a:buFontTx/>
              <a:buNone/>
              <a:defRPr sz="2800"/>
            </a:lvl1pPr>
          </a:lstStyle>
          <a:p>
            <a:pPr lvl="0"/>
            <a:r>
              <a:rPr lang="zh-TW" altLang="en-US" noProof="0" smtClean="0"/>
              <a:t>按一下以編輯母片副標題樣式</a:t>
            </a:r>
          </a:p>
        </p:txBody>
      </p:sp>
      <p:sp>
        <p:nvSpPr>
          <p:cNvPr id="8196" name="Rectangle 4"/>
          <p:cNvSpPr>
            <a:spLocks noGrp="1" noChangeArrowheads="1"/>
          </p:cNvSpPr>
          <p:nvPr>
            <p:ph type="dt" sz="half" idx="2"/>
          </p:nvPr>
        </p:nvSpPr>
        <p:spPr>
          <a:xfrm>
            <a:off x="228600" y="62484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8197" name="Rectangle 5"/>
          <p:cNvSpPr>
            <a:spLocks noGrp="1" noChangeArrowheads="1"/>
          </p:cNvSpPr>
          <p:nvPr>
            <p:ph type="ftr" sz="quarter" idx="3"/>
          </p:nvPr>
        </p:nvSpPr>
        <p:spPr>
          <a:xfrm>
            <a:off x="2362200" y="6248400"/>
            <a:ext cx="43434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8198" name="Rectangle 6"/>
          <p:cNvSpPr>
            <a:spLocks noGrp="1" noChangeArrowheads="1"/>
          </p:cNvSpPr>
          <p:nvPr>
            <p:ph type="sldNum" sz="quarter" idx="4"/>
          </p:nvPr>
        </p:nvSpPr>
        <p:spPr>
          <a:xfrm>
            <a:off x="7010400" y="62484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962A4F-1F2F-4CDC-8E5F-11A5E9938B3B}"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029249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5" name="頁尾版面配置區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投影片編號版面配置區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8E8F278-AA5D-4973-9E19-381C72413443}"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714650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5" name="頁尾版面配置區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投影片編號版面配置區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9027C91-D16C-4E41-A19A-A9568AA53AA4}"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65990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371600"/>
            <a:ext cx="40005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10100" y="1371600"/>
            <a:ext cx="40005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頁尾版面配置區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7" name="投影片編號版面配置區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B7432C-B38F-4D23-AF6B-CFEC3DD62623}"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3641661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8" name="頁尾版面配置區 7"/>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9" name="投影片編號版面配置區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D5BF508-B948-4FE7-860E-185C62B72EFA}"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611142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4" name="頁尾版面配置區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5" name="投影片編號版面配置區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5E79BCA-930B-414A-BE0C-199436EBB84E}"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639453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3" name="頁尾版面配置區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4" name="投影片編號版面配置區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CE9AF6C-1BF9-4E3D-A49F-962EEFAE7C66}"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864738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頁尾版面配置區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7" name="投影片編號版面配置區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9F8984A-5DBD-4019-A471-A4AC91BC7EFB}"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653832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頁尾版面配置區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7" name="投影片編號版面配置區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93638DA-EE62-4881-822B-D94E99F2DE0E}"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6689206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5" name="頁尾版面配置區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投影片編號版面配置區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247CA19-BAFB-4CBA-A575-A7ADFACE4C8A}"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803474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72250" y="90488"/>
            <a:ext cx="2038350" cy="58531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90488"/>
            <a:ext cx="5962650" cy="58531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5" name="頁尾版面配置區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6" name="投影片編號版面配置區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5C0D19-FB52-4C3C-8123-1782E6E3F5CE}"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567112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10/4/2022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5244F04-1177-4879-828D-85FE4719FB1D}" type="datetime1">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70983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590800" y="90488"/>
            <a:ext cx="6019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7171" name="Rectangle 3"/>
          <p:cNvSpPr>
            <a:spLocks noGrp="1" noChangeArrowheads="1"/>
          </p:cNvSpPr>
          <p:nvPr>
            <p:ph type="body" idx="1"/>
          </p:nvPr>
        </p:nvSpPr>
        <p:spPr bwMode="auto">
          <a:xfrm>
            <a:off x="457200" y="1371600"/>
            <a:ext cx="8153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7172" name="Rectangle 4"/>
          <p:cNvSpPr>
            <a:spLocks noGrp="1" noChangeArrowheads="1"/>
          </p:cNvSpPr>
          <p:nvPr>
            <p:ph type="dt" sz="half" idx="2"/>
          </p:nvPr>
        </p:nvSpPr>
        <p:spPr bwMode="auto">
          <a:xfrm>
            <a:off x="28194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7173" name="Rectangle 5"/>
          <p:cNvSpPr>
            <a:spLocks noGrp="1" noChangeArrowheads="1"/>
          </p:cNvSpPr>
          <p:nvPr>
            <p:ph type="ftr" sz="quarter" idx="3"/>
          </p:nvPr>
        </p:nvSpPr>
        <p:spPr bwMode="auto">
          <a:xfrm>
            <a:off x="4267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
        <p:nvSpPr>
          <p:cNvPr id="7174" name="Rectangle 6"/>
          <p:cNvSpPr>
            <a:spLocks noGrp="1" noChangeArrowheads="1"/>
          </p:cNvSpPr>
          <p:nvPr>
            <p:ph type="sldNum" sz="quarter" idx="4"/>
          </p:nvPr>
        </p:nvSpPr>
        <p:spPr bwMode="auto">
          <a:xfrm>
            <a:off x="73152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4590A00-68AF-4562-B671-69B86F395275}" type="slidenum">
              <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000" b="0" i="0" u="none" strike="noStrike" kern="1200" cap="none" spc="0" normalizeH="0" baseline="0" noProof="0">
              <a:ln>
                <a:noFill/>
              </a:ln>
              <a:solidFill>
                <a:srgbClr val="1C1C1C"/>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0531061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Black" pitchFamily="34" charset="0"/>
        </a:defRPr>
      </a:lvl2pPr>
      <a:lvl3pPr algn="l" rtl="0" fontAlgn="base">
        <a:spcBef>
          <a:spcPct val="0"/>
        </a:spcBef>
        <a:spcAft>
          <a:spcPct val="0"/>
        </a:spcAft>
        <a:defRPr sz="3600">
          <a:solidFill>
            <a:schemeClr val="tx2"/>
          </a:solidFill>
          <a:latin typeface="Arial Black" pitchFamily="34" charset="0"/>
        </a:defRPr>
      </a:lvl3pPr>
      <a:lvl4pPr algn="l" rtl="0" fontAlgn="base">
        <a:spcBef>
          <a:spcPct val="0"/>
        </a:spcBef>
        <a:spcAft>
          <a:spcPct val="0"/>
        </a:spcAft>
        <a:defRPr sz="3600">
          <a:solidFill>
            <a:schemeClr val="tx2"/>
          </a:solidFill>
          <a:latin typeface="Arial Black" pitchFamily="34" charset="0"/>
        </a:defRPr>
      </a:lvl4pPr>
      <a:lvl5pPr algn="l" rtl="0" fontAlgn="base">
        <a:spcBef>
          <a:spcPct val="0"/>
        </a:spcBef>
        <a:spcAft>
          <a:spcPct val="0"/>
        </a:spcAft>
        <a:defRPr sz="3600">
          <a:solidFill>
            <a:schemeClr val="tx2"/>
          </a:solidFill>
          <a:latin typeface="Arial Black" pitchFamily="34" charset="0"/>
        </a:defRPr>
      </a:lvl5pPr>
      <a:lvl6pPr marL="457200" algn="l" rtl="0" fontAlgn="base">
        <a:spcBef>
          <a:spcPct val="0"/>
        </a:spcBef>
        <a:spcAft>
          <a:spcPct val="0"/>
        </a:spcAft>
        <a:defRPr sz="3600">
          <a:solidFill>
            <a:schemeClr val="tx2"/>
          </a:solidFill>
          <a:latin typeface="Arial Black" pitchFamily="34" charset="0"/>
        </a:defRPr>
      </a:lvl6pPr>
      <a:lvl7pPr marL="914400" algn="l" rtl="0" fontAlgn="base">
        <a:spcBef>
          <a:spcPct val="0"/>
        </a:spcBef>
        <a:spcAft>
          <a:spcPct val="0"/>
        </a:spcAft>
        <a:defRPr sz="3600">
          <a:solidFill>
            <a:schemeClr val="tx2"/>
          </a:solidFill>
          <a:latin typeface="Arial Black" pitchFamily="34" charset="0"/>
        </a:defRPr>
      </a:lvl7pPr>
      <a:lvl8pPr marL="1371600" algn="l" rtl="0" fontAlgn="base">
        <a:spcBef>
          <a:spcPct val="0"/>
        </a:spcBef>
        <a:spcAft>
          <a:spcPct val="0"/>
        </a:spcAft>
        <a:defRPr sz="3600">
          <a:solidFill>
            <a:schemeClr val="tx2"/>
          </a:solidFill>
          <a:latin typeface="Arial Black" pitchFamily="34" charset="0"/>
        </a:defRPr>
      </a:lvl8pPr>
      <a:lvl9pPr marL="1828800" algn="l" rtl="0" fontAlgn="base">
        <a:spcBef>
          <a:spcPct val="0"/>
        </a:spcBef>
        <a:spcAft>
          <a:spcPct val="0"/>
        </a:spcAft>
        <a:defRPr sz="3600">
          <a:solidFill>
            <a:schemeClr val="tx2"/>
          </a:solidFill>
          <a:latin typeface="Arial Black"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5240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676400"/>
            <a:ext cx="9144000" cy="5181600"/>
          </a:xfrm>
        </p:spPr>
        <p:txBody>
          <a:bodyPr>
            <a:noAutofit/>
          </a:bodyPr>
          <a:lstStyle/>
          <a:p>
            <a:r>
              <a:rPr lang="zh-TW" altLang="en-US"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第二章</a:t>
            </a:r>
            <a:r>
              <a:rPr lang="en-US" altLang="zh-TW"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_</a:t>
            </a:r>
            <a:r>
              <a:rPr lang="zh-TW" altLang="en-US" sz="66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時間</a:t>
            </a:r>
            <a:endParaRPr lang="en-US" altLang="zh-TW" sz="66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Oct. 4</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 2022</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7472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成長</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3</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要素之</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三</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時間</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066800"/>
            <a:ext cx="9144000" cy="5791200"/>
          </a:xfrm>
        </p:spPr>
        <p:txBody>
          <a:bodyPr>
            <a:noAutofit/>
          </a:bodyPr>
          <a:lstStyle/>
          <a:p>
            <a:pPr marL="514350" indent="-514350" algn="l">
              <a:lnSpc>
                <a:spcPts val="4000"/>
              </a:lnSpc>
              <a:buFont typeface="Arial" panose="020B0604020202020204" pitchFamily="34" charset="0"/>
              <a:buChar char="•"/>
            </a:pPr>
            <a:r>
              <a:rPr lang="zh-TW" altLang="en-US" sz="28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時間</a:t>
            </a:r>
            <a:r>
              <a:rPr lang="zh-TW" altLang="en-US" sz="2800" b="1" dirty="0" smtClean="0">
                <a:solidFill>
                  <a:schemeClr val="tx1"/>
                </a:solidFill>
                <a:latin typeface="DFKai-SB" panose="03000509000000000000" pitchFamily="65" charset="-120"/>
                <a:ea typeface="DFKai-SB" panose="03000509000000000000" pitchFamily="65" charset="-120"/>
              </a:rPr>
              <a:t>的定義</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時間是我們衡量事物變化的方式</a:t>
            </a:r>
            <a:r>
              <a:rPr lang="zh-TW" altLang="en-US" sz="2800" dirty="0" smtClean="0">
                <a:solidFill>
                  <a:schemeClr val="tx1"/>
                </a:solidFill>
                <a:latin typeface="DFKai-SB" panose="03000509000000000000" pitchFamily="65" charset="-120"/>
                <a:ea typeface="DFKai-SB" panose="03000509000000000000" pitchFamily="65" charset="-120"/>
              </a:rPr>
              <a:t>，是對</a:t>
            </a:r>
            <a:r>
              <a:rPr lang="zh-TW" altLang="en-US" sz="2800" dirty="0">
                <a:solidFill>
                  <a:schemeClr val="tx1"/>
                </a:solidFill>
                <a:latin typeface="DFKai-SB" panose="03000509000000000000" pitchFamily="65" charset="-120"/>
                <a:ea typeface="DFKai-SB" panose="03000509000000000000" pitchFamily="65" charset="-120"/>
              </a:rPr>
              <a:t>事物</a:t>
            </a:r>
            <a:r>
              <a:rPr lang="zh-TW" altLang="en-US" sz="2800" dirty="0" smtClean="0">
                <a:solidFill>
                  <a:schemeClr val="tx1"/>
                </a:solidFill>
                <a:latin typeface="DFKai-SB" panose="03000509000000000000" pitchFamily="65" charset="-120"/>
                <a:ea typeface="DFKai-SB" panose="03000509000000000000" pitchFamily="65" charset="-120"/>
              </a:rPr>
              <a:t>變化的紀錄</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如</a:t>
            </a:r>
            <a:r>
              <a:rPr lang="zh-TW" altLang="en-US" sz="2800" dirty="0">
                <a:solidFill>
                  <a:schemeClr val="tx1"/>
                </a:solidFill>
                <a:latin typeface="DFKai-SB" panose="03000509000000000000" pitchFamily="65" charset="-120"/>
                <a:ea typeface="DFKai-SB" panose="03000509000000000000" pitchFamily="65" charset="-120"/>
              </a:rPr>
              <a:t>果一切都不改變，時間就不存</a:t>
            </a:r>
            <a:r>
              <a:rPr lang="zh-TW" altLang="en-US" sz="2800" dirty="0" smtClean="0">
                <a:solidFill>
                  <a:schemeClr val="tx1"/>
                </a:solidFill>
                <a:latin typeface="DFKai-SB" panose="03000509000000000000" pitchFamily="65" charset="-120"/>
                <a:ea typeface="DFKai-SB" panose="03000509000000000000" pitchFamily="65" charset="-120"/>
              </a:rPr>
              <a:t>在</a:t>
            </a:r>
            <a:r>
              <a:rPr lang="zh-TW" altLang="en-US" sz="2800" dirty="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例如</a:t>
            </a:r>
            <a:r>
              <a:rPr lang="en-US" altLang="zh-TW" sz="2800" dirty="0" smtClean="0">
                <a:solidFill>
                  <a:srgbClr val="7030A0"/>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離開</a:t>
            </a:r>
            <a:r>
              <a:rPr lang="en-US" altLang="zh-TW" sz="2800" dirty="0" smtClean="0">
                <a:solidFill>
                  <a:srgbClr val="7030A0"/>
                </a:solidFill>
                <a:latin typeface="DFKai-SB" panose="03000509000000000000" pitchFamily="65" charset="-120"/>
                <a:ea typeface="DFKai-SB" panose="03000509000000000000" pitchFamily="65" charset="-120"/>
              </a:rPr>
              <a:t>3</a:t>
            </a:r>
            <a:r>
              <a:rPr lang="zh-TW" altLang="en-US" sz="2800" dirty="0" smtClean="0">
                <a:solidFill>
                  <a:srgbClr val="7030A0"/>
                </a:solidFill>
                <a:latin typeface="DFKai-SB" panose="03000509000000000000" pitchFamily="65" charset="-120"/>
                <a:ea typeface="DFKai-SB" panose="03000509000000000000" pitchFamily="65" charset="-120"/>
              </a:rPr>
              <a:t>天→出去回來之間太陽日出日落</a:t>
            </a:r>
            <a:r>
              <a:rPr lang="en-US" altLang="zh-TW" sz="2800" dirty="0" smtClean="0">
                <a:solidFill>
                  <a:srgbClr val="7030A0"/>
                </a:solidFill>
                <a:latin typeface="DFKai-SB" panose="03000509000000000000" pitchFamily="65" charset="-120"/>
                <a:ea typeface="DFKai-SB" panose="03000509000000000000" pitchFamily="65" charset="-120"/>
              </a:rPr>
              <a:t>3</a:t>
            </a:r>
            <a:r>
              <a:rPr lang="zh-TW" altLang="en-US" sz="2800" dirty="0" smtClean="0">
                <a:solidFill>
                  <a:srgbClr val="7030A0"/>
                </a:solidFill>
                <a:latin typeface="DFKai-SB" panose="03000509000000000000" pitchFamily="65" charset="-120"/>
                <a:ea typeface="DFKai-SB" panose="03000509000000000000" pitchFamily="65" charset="-120"/>
              </a:rPr>
              <a:t> 次</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514350" indent="-514350" algn="l">
              <a:lnSpc>
                <a:spcPts val="4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恩</a:t>
            </a:r>
            <a:r>
              <a:rPr lang="zh-TW" altLang="en-US" sz="2800" dirty="0" smtClean="0">
                <a:solidFill>
                  <a:schemeClr val="tx1"/>
                </a:solidFill>
                <a:latin typeface="DFKai-SB" panose="03000509000000000000" pitchFamily="65" charset="-120"/>
                <a:ea typeface="DFKai-SB" panose="03000509000000000000" pitchFamily="65" charset="-120"/>
              </a:rPr>
              <a:t>典</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真</a:t>
            </a:r>
            <a:r>
              <a:rPr lang="zh-TW" altLang="en-US" sz="2800" dirty="0" smtClean="0">
                <a:solidFill>
                  <a:schemeClr val="tx1"/>
                </a:solidFill>
                <a:latin typeface="DFKai-SB" panose="03000509000000000000" pitchFamily="65" charset="-120"/>
                <a:ea typeface="DFKai-SB" panose="03000509000000000000" pitchFamily="65" charset="-120"/>
              </a:rPr>
              <a:t>理</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時</a:t>
            </a:r>
            <a:r>
              <a:rPr lang="zh-TW" altLang="en-US" sz="2800" dirty="0" smtClean="0">
                <a:solidFill>
                  <a:schemeClr val="tx1"/>
                </a:solidFill>
                <a:latin typeface="DFKai-SB" panose="03000509000000000000" pitchFamily="65" charset="-120"/>
                <a:ea typeface="DFKai-SB" panose="03000509000000000000" pitchFamily="65" charset="-120"/>
              </a:rPr>
              <a:t>間  </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成長</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得醫治</a:t>
            </a:r>
            <a:r>
              <a:rPr lang="zh-TW" altLang="en-US" sz="2800" dirty="0" smtClean="0">
                <a:solidFill>
                  <a:schemeClr val="tx1"/>
                </a:solidFill>
                <a:latin typeface="DFKai-SB" panose="03000509000000000000" pitchFamily="65" charset="-120"/>
                <a:ea typeface="DFKai-SB" panose="03000509000000000000" pitchFamily="65" charset="-120"/>
              </a:rPr>
              <a:t>，結</a:t>
            </a:r>
            <a:r>
              <a:rPr lang="zh-TW" altLang="en-US" sz="2800" dirty="0">
                <a:solidFill>
                  <a:schemeClr val="tx1"/>
                </a:solidFill>
                <a:latin typeface="DFKai-SB" panose="03000509000000000000" pitchFamily="65" charset="-120"/>
                <a:ea typeface="DFKai-SB" panose="03000509000000000000" pitchFamily="65" charset="-120"/>
              </a:rPr>
              <a:t>果</a:t>
            </a:r>
            <a:r>
              <a:rPr lang="zh-TW" altLang="en-US" sz="2800" dirty="0" smtClean="0">
                <a:solidFill>
                  <a:schemeClr val="tx1"/>
                </a:solidFill>
                <a:latin typeface="DFKai-SB" panose="03000509000000000000" pitchFamily="65" charset="-120"/>
                <a:ea typeface="DFKai-SB" panose="03000509000000000000" pitchFamily="65" charset="-120"/>
              </a:rPr>
              <a:t>子</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  </a:t>
            </a:r>
            <a:endParaRPr lang="en-US" altLang="zh-TW" sz="2800" dirty="0" smtClean="0">
              <a:solidFill>
                <a:srgbClr val="7030A0"/>
              </a:solidFill>
              <a:latin typeface="DFKai-SB" panose="03000509000000000000" pitchFamily="65" charset="-120"/>
              <a:ea typeface="DFKai-SB" panose="03000509000000000000" pitchFamily="65" charset="-120"/>
            </a:endParaRPr>
          </a:p>
          <a:p>
            <a:pPr marL="514350" indent="-514350" algn="l">
              <a:lnSpc>
                <a:spcPts val="4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成</a:t>
            </a:r>
            <a:r>
              <a:rPr lang="zh-TW" altLang="en-US" sz="2800" dirty="0" smtClean="0">
                <a:solidFill>
                  <a:schemeClr val="tx1"/>
                </a:solidFill>
                <a:latin typeface="DFKai-SB" panose="03000509000000000000" pitchFamily="65" charset="-120"/>
                <a:ea typeface="DFKai-SB" panose="03000509000000000000" pitchFamily="65" charset="-120"/>
              </a:rPr>
              <a:t>長是個過程 </a:t>
            </a:r>
            <a:endParaRPr lang="en-US" altLang="zh-TW" sz="2800"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被神愛的恩典</a:t>
            </a:r>
            <a:r>
              <a:rPr lang="zh-TW" altLang="en-US" dirty="0">
                <a:solidFill>
                  <a:schemeClr val="tx1"/>
                </a:solidFill>
                <a:latin typeface="DFKai-SB" panose="03000509000000000000" pitchFamily="65" charset="-120"/>
                <a:ea typeface="DFKai-SB" panose="03000509000000000000" pitchFamily="65" charset="-120"/>
              </a:rPr>
              <a:t>與</a:t>
            </a:r>
            <a:r>
              <a:rPr lang="zh-TW" altLang="en-US" dirty="0" smtClean="0">
                <a:solidFill>
                  <a:schemeClr val="tx1"/>
                </a:solidFill>
                <a:latin typeface="DFKai-SB" panose="03000509000000000000" pitchFamily="65" charset="-120"/>
                <a:ea typeface="DFKai-SB" panose="03000509000000000000" pitchFamily="65" charset="-120"/>
              </a:rPr>
              <a:t>接納進入修復的「早</a:t>
            </a:r>
            <a:r>
              <a:rPr lang="zh-TW" altLang="en-US" dirty="0">
                <a:solidFill>
                  <a:schemeClr val="tx1"/>
                </a:solidFill>
                <a:latin typeface="DFKai-SB" panose="03000509000000000000" pitchFamily="65" charset="-120"/>
                <a:ea typeface="DFKai-SB" panose="03000509000000000000" pitchFamily="65" charset="-120"/>
              </a:rPr>
              <a:t>産兒保育</a:t>
            </a:r>
            <a:r>
              <a:rPr lang="zh-TW" altLang="en-US" dirty="0" smtClean="0">
                <a:solidFill>
                  <a:schemeClr val="tx1"/>
                </a:solidFill>
                <a:latin typeface="DFKai-SB" panose="03000509000000000000" pitchFamily="65" charset="-120"/>
                <a:ea typeface="DFKai-SB" panose="03000509000000000000" pitchFamily="65" charset="-120"/>
              </a:rPr>
              <a:t>器」</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a:solidFill>
                  <a:schemeClr val="tx1"/>
                </a:solidFill>
                <a:latin typeface="DFKai-SB" panose="03000509000000000000" pitchFamily="65" charset="-120"/>
                <a:ea typeface="DFKai-SB" panose="03000509000000000000" pitchFamily="65" charset="-120"/>
              </a:rPr>
              <a:t>用真理的鏟</a:t>
            </a:r>
            <a:r>
              <a:rPr lang="zh-TW" altLang="en-US" dirty="0" smtClean="0">
                <a:solidFill>
                  <a:schemeClr val="tx1"/>
                </a:solidFill>
                <a:latin typeface="DFKai-SB" panose="03000509000000000000" pitchFamily="65" charset="-120"/>
                <a:ea typeface="DFKai-SB" panose="03000509000000000000" pitchFamily="65" charset="-120"/>
              </a:rPr>
              <a:t>子鏟</a:t>
            </a:r>
            <a:r>
              <a:rPr lang="zh-TW" altLang="en-US" dirty="0">
                <a:solidFill>
                  <a:schemeClr val="tx1"/>
                </a:solidFill>
                <a:latin typeface="DFKai-SB" panose="03000509000000000000" pitchFamily="65" charset="-120"/>
                <a:ea typeface="DFKai-SB" panose="03000509000000000000" pitchFamily="65" charset="-120"/>
              </a:rPr>
              <a:t>除虛假、罪和傷</a:t>
            </a:r>
            <a:r>
              <a:rPr lang="zh-TW" altLang="en-US" dirty="0" smtClean="0">
                <a:solidFill>
                  <a:schemeClr val="tx1"/>
                </a:solidFill>
                <a:latin typeface="DFKai-SB" panose="03000509000000000000" pitchFamily="65" charset="-120"/>
                <a:ea typeface="DFKai-SB" panose="03000509000000000000" pitchFamily="65" charset="-120"/>
              </a:rPr>
              <a:t>害</a:t>
            </a:r>
            <a:r>
              <a:rPr lang="zh-TW" altLang="en-US" dirty="0">
                <a:solidFill>
                  <a:schemeClr val="tx1"/>
                </a:solidFill>
                <a:latin typeface="DFKai-SB" panose="03000509000000000000" pitchFamily="65" charset="-120"/>
                <a:ea typeface="DFKai-SB" panose="03000509000000000000" pitchFamily="65" charset="-120"/>
              </a:rPr>
              <a:t/>
            </a:r>
            <a:br>
              <a:rPr lang="zh-TW" altLang="en-US" dirty="0">
                <a:solidFill>
                  <a:schemeClr val="tx1"/>
                </a:solidFill>
                <a:latin typeface="DFKai-SB" panose="03000509000000000000" pitchFamily="65" charset="-120"/>
                <a:ea typeface="DFKai-SB" panose="03000509000000000000" pitchFamily="65" charset="-120"/>
              </a:rPr>
            </a:br>
            <a:endParaRPr lang="en-US" altLang="zh-TW"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04800" cy="365125"/>
          </a:xfrm>
        </p:spPr>
        <p:txBody>
          <a:bodyPr/>
          <a:lstStyle/>
          <a:p>
            <a:fld id="{69C4CFD8-F662-4A36-AA27-12DE1FA08638}" type="slidenum">
              <a:rPr lang="en-US" smtClean="0"/>
              <a:t>2</a:t>
            </a:fld>
            <a:endParaRPr lang="en-US" dirty="0"/>
          </a:p>
        </p:txBody>
      </p:sp>
    </p:spTree>
    <p:extLst>
      <p:ext uri="{BB962C8B-B14F-4D97-AF65-F5344CB8AC3E}">
        <p14:creationId xmlns:p14="http://schemas.microsoft.com/office/powerpoint/2010/main" val="166375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22323"/>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第一對夫</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妻與神的救贖計畫</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marL="457200" indent="-457200" algn="l">
              <a:lnSpc>
                <a:spcPts val="40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神起初的創造</a:t>
            </a:r>
            <a:r>
              <a:rPr lang="en-US" altLang="zh-TW" sz="2800" dirty="0" smtClean="0">
                <a:solidFill>
                  <a:schemeClr val="tx1"/>
                </a:solidFill>
                <a:latin typeface="DFKai-SB" panose="03000509000000000000" pitchFamily="65" charset="-120"/>
                <a:ea typeface="DFKai-SB" panose="03000509000000000000" pitchFamily="65" charset="-120"/>
              </a:rPr>
              <a:t>(Gen</a:t>
            </a:r>
            <a:r>
              <a:rPr lang="zh-TW" altLang="en-US" sz="2800" b="1" dirty="0" smtClean="0">
                <a:solidFill>
                  <a:schemeClr val="tx1"/>
                </a:solidFill>
                <a:latin typeface="DFKai-SB" panose="03000509000000000000" pitchFamily="65" charset="-120"/>
                <a:ea typeface="DFKai-SB" panose="03000509000000000000" pitchFamily="65" charset="-120"/>
              </a:rPr>
              <a:t>創</a:t>
            </a:r>
            <a:r>
              <a:rPr lang="en-US" altLang="zh-TW" sz="2800" b="1" dirty="0" smtClean="0">
                <a:solidFill>
                  <a:schemeClr val="tx1"/>
                </a:solidFill>
                <a:latin typeface="DFKai-SB" panose="03000509000000000000" pitchFamily="65" charset="-120"/>
                <a:ea typeface="DFKai-SB" panose="03000509000000000000" pitchFamily="65" charset="-120"/>
              </a:rPr>
              <a:t>2:7-25)</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一切都甚美好</a:t>
            </a:r>
            <a:r>
              <a:rPr lang="zh-TW" altLang="en-US" b="1"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在永恒中人與神合一，可以毫無攔阻的與神溝通，明白神</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永</a:t>
            </a:r>
            <a:r>
              <a:rPr lang="zh-TW" altLang="en-US" dirty="0">
                <a:solidFill>
                  <a:schemeClr val="tx1"/>
                </a:solidFill>
                <a:latin typeface="DFKai-SB" panose="03000509000000000000" pitchFamily="65" charset="-120"/>
                <a:ea typeface="DFKai-SB" panose="03000509000000000000" pitchFamily="65" charset="-120"/>
              </a:rPr>
              <a:t>生</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沒有罪</a:t>
            </a:r>
            <a:r>
              <a:rPr lang="zh-TW" altLang="en-US" dirty="0" smtClean="0">
                <a:solidFill>
                  <a:schemeClr val="tx1"/>
                </a:solidFill>
                <a:latin typeface="DFKai-SB" panose="03000509000000000000" pitchFamily="65" charset="-120"/>
                <a:ea typeface="DFKai-SB" panose="03000509000000000000" pitchFamily="65" charset="-120"/>
              </a:rPr>
              <a:t>惡、</a:t>
            </a:r>
            <a:r>
              <a:rPr lang="zh-TW" altLang="en-US" dirty="0">
                <a:solidFill>
                  <a:schemeClr val="tx1"/>
                </a:solidFill>
                <a:latin typeface="DFKai-SB" panose="03000509000000000000" pitchFamily="65" charset="-120"/>
                <a:ea typeface="DFKai-SB" panose="03000509000000000000" pitchFamily="65" charset="-120"/>
              </a:rPr>
              <a:t>羞恥 </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不知道什麽是惡</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，有</a:t>
            </a:r>
            <a:r>
              <a:rPr lang="zh-TW" altLang="en-US" dirty="0">
                <a:solidFill>
                  <a:schemeClr val="tx1"/>
                </a:solidFill>
                <a:latin typeface="DFKai-SB" panose="03000509000000000000" pitchFamily="65" charset="-120"/>
                <a:ea typeface="DFKai-SB" panose="03000509000000000000" pitchFamily="65" charset="-120"/>
              </a:rPr>
              <a:t>神的永恆的生</a:t>
            </a:r>
            <a:r>
              <a:rPr lang="zh-TW" altLang="en-US" dirty="0" smtClean="0">
                <a:solidFill>
                  <a:schemeClr val="tx1"/>
                </a:solidFill>
                <a:latin typeface="DFKai-SB" panose="03000509000000000000" pitchFamily="65" charset="-120"/>
                <a:ea typeface="DFKai-SB" panose="03000509000000000000" pitchFamily="65" charset="-120"/>
              </a:rPr>
              <a:t>命性情、</a:t>
            </a:r>
            <a:r>
              <a:rPr lang="zh-TW" altLang="en-US" dirty="0">
                <a:solidFill>
                  <a:schemeClr val="tx1"/>
                </a:solidFill>
                <a:latin typeface="DFKai-SB" panose="03000509000000000000" pitchFamily="65" charset="-120"/>
                <a:ea typeface="DFKai-SB" panose="03000509000000000000" pitchFamily="65" charset="-120"/>
              </a:rPr>
              <a:t>神的智慧能有效的管理神所托付給人的世界</a:t>
            </a:r>
            <a:r>
              <a:rPr lang="en-US" altLang="zh-TW" dirty="0" smtClean="0">
                <a:solidFill>
                  <a:schemeClr val="tx1"/>
                </a:solidFill>
                <a:latin typeface="DFKai-SB" panose="03000509000000000000" pitchFamily="65" charset="-120"/>
                <a:ea typeface="DFKai-SB" panose="03000509000000000000" pitchFamily="65" charset="-120"/>
              </a:rPr>
              <a:t>(</a:t>
            </a:r>
            <a:r>
              <a:rPr lang="en-US" altLang="zh-TW" dirty="0">
                <a:solidFill>
                  <a:schemeClr val="tx1"/>
                </a:solidFill>
                <a:latin typeface="DFKai-SB" panose="03000509000000000000" pitchFamily="65" charset="-120"/>
                <a:ea typeface="DFKai-SB" panose="03000509000000000000" pitchFamily="65" charset="-120"/>
              </a:rPr>
              <a:t>Gen</a:t>
            </a:r>
            <a:r>
              <a:rPr lang="zh-TW" altLang="en-US" dirty="0" smtClean="0">
                <a:solidFill>
                  <a:schemeClr val="tx1"/>
                </a:solidFill>
                <a:latin typeface="DFKai-SB" panose="03000509000000000000" pitchFamily="65" charset="-120"/>
                <a:ea typeface="DFKai-SB" panose="03000509000000000000" pitchFamily="65" charset="-120"/>
              </a:rPr>
              <a:t>創</a:t>
            </a:r>
            <a:r>
              <a:rPr lang="en-US" altLang="zh-TW" dirty="0">
                <a:solidFill>
                  <a:schemeClr val="tx1"/>
                </a:solidFill>
                <a:latin typeface="DFKai-SB" panose="03000509000000000000" pitchFamily="65" charset="-120"/>
                <a:ea typeface="DFKai-SB" panose="03000509000000000000" pitchFamily="65" charset="-120"/>
              </a:rPr>
              <a:t>2:19</a:t>
            </a:r>
            <a:r>
              <a:rPr lang="en-US" altLang="zh-TW" dirty="0" smtClean="0">
                <a:solidFill>
                  <a:schemeClr val="tx1"/>
                </a:solidFill>
                <a:latin typeface="DFKai-SB" panose="03000509000000000000" pitchFamily="65" charset="-120"/>
                <a:ea typeface="DFKai-SB" panose="03000509000000000000" pitchFamily="65" charset="-120"/>
              </a:rPr>
              <a:t>)</a:t>
            </a:r>
          </a:p>
          <a:p>
            <a:pPr marL="914400" lvl="1" indent="-4572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神創造一切來為人效力，例如</a:t>
            </a:r>
            <a:r>
              <a:rPr lang="zh-TW" altLang="en-US" dirty="0">
                <a:solidFill>
                  <a:schemeClr val="tx1"/>
                </a:solidFill>
                <a:latin typeface="DFKai-SB" panose="03000509000000000000" pitchFamily="65" charset="-120"/>
                <a:ea typeface="DFKai-SB" panose="03000509000000000000" pitchFamily="65" charset="-120"/>
              </a:rPr>
              <a:t>臭氧</a:t>
            </a:r>
            <a:r>
              <a:rPr lang="zh-TW" altLang="en-US" dirty="0" smtClean="0">
                <a:solidFill>
                  <a:schemeClr val="tx1"/>
                </a:solidFill>
                <a:latin typeface="DFKai-SB" panose="03000509000000000000" pitchFamily="65" charset="-120"/>
                <a:ea typeface="DFKai-SB" panose="03000509000000000000" pitchFamily="65" charset="-120"/>
              </a:rPr>
              <a:t>層  </a:t>
            </a:r>
            <a:endParaRPr lang="en-US" altLang="zh-TW" dirty="0" smtClean="0">
              <a:solidFill>
                <a:srgbClr val="7030A0"/>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神</a:t>
            </a:r>
            <a:r>
              <a:rPr lang="zh-TW" altLang="en-US" sz="2800" dirty="0">
                <a:solidFill>
                  <a:schemeClr val="tx1"/>
                </a:solidFill>
                <a:latin typeface="DFKai-SB" panose="03000509000000000000" pitchFamily="65" charset="-120"/>
                <a:ea typeface="DFKai-SB" panose="03000509000000000000" pitchFamily="65" charset="-120"/>
              </a:rPr>
              <a:t>的唯一定律</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不可吃「分別善惡樹」的果子，吃就</a:t>
            </a:r>
            <a:r>
              <a:rPr lang="zh-TW" altLang="en-US" sz="2800" dirty="0" smtClean="0">
                <a:solidFill>
                  <a:schemeClr val="tx1"/>
                </a:solidFill>
                <a:latin typeface="DFKai-SB" panose="03000509000000000000" pitchFamily="65" charset="-120"/>
                <a:ea typeface="DFKai-SB" panose="03000509000000000000" pitchFamily="65" charset="-120"/>
              </a:rPr>
              <a:t>必定</a:t>
            </a:r>
            <a:r>
              <a:rPr lang="zh-TW" altLang="en-US" sz="2800" dirty="0">
                <a:solidFill>
                  <a:schemeClr val="tx1"/>
                </a:solidFill>
                <a:latin typeface="DFKai-SB" panose="03000509000000000000" pitchFamily="65" charset="-120"/>
                <a:ea typeface="DFKai-SB" panose="03000509000000000000" pitchFamily="65" charset="-120"/>
              </a:rPr>
              <a:t>死</a:t>
            </a:r>
            <a:r>
              <a:rPr lang="en-US" altLang="zh-TW" sz="2800" dirty="0" smtClean="0">
                <a:solidFill>
                  <a:schemeClr val="tx1"/>
                </a:solidFill>
                <a:latin typeface="DFKai-SB" panose="03000509000000000000" pitchFamily="65" charset="-120"/>
                <a:ea typeface="DFKai-SB" panose="03000509000000000000" pitchFamily="65" charset="-120"/>
              </a:rPr>
              <a:t>(</a:t>
            </a:r>
            <a:r>
              <a:rPr lang="en-US" altLang="zh-TW" sz="2800" dirty="0">
                <a:solidFill>
                  <a:schemeClr val="tx1"/>
                </a:solidFill>
                <a:latin typeface="DFKai-SB" panose="03000509000000000000" pitchFamily="65" charset="-120"/>
                <a:ea typeface="DFKai-SB" panose="03000509000000000000" pitchFamily="65" charset="-120"/>
              </a:rPr>
              <a:t>Gen</a:t>
            </a:r>
            <a:r>
              <a:rPr lang="zh-TW" altLang="en-US" sz="2800" dirty="0" smtClean="0">
                <a:solidFill>
                  <a:schemeClr val="tx1"/>
                </a:solidFill>
                <a:latin typeface="DFKai-SB" panose="03000509000000000000" pitchFamily="65" charset="-120"/>
                <a:ea typeface="DFKai-SB" panose="03000509000000000000" pitchFamily="65" charset="-120"/>
              </a:rPr>
              <a:t>創</a:t>
            </a:r>
            <a:r>
              <a:rPr lang="en-US" altLang="zh-TW" sz="2800" dirty="0">
                <a:solidFill>
                  <a:schemeClr val="tx1"/>
                </a:solidFill>
                <a:latin typeface="DFKai-SB" panose="03000509000000000000" pitchFamily="65" charset="-120"/>
                <a:ea typeface="DFKai-SB" panose="03000509000000000000" pitchFamily="65" charset="-120"/>
              </a:rPr>
              <a:t>2:17)</a:t>
            </a: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3</a:t>
            </a:fld>
            <a:endParaRPr lang="en-US" dirty="0"/>
          </a:p>
        </p:txBody>
      </p:sp>
    </p:spTree>
    <p:extLst>
      <p:ext uri="{BB962C8B-B14F-4D97-AF65-F5344CB8AC3E}">
        <p14:creationId xmlns:p14="http://schemas.microsoft.com/office/powerpoint/2010/main" val="174717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98524"/>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第一對夫</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妻與神的救贖計畫</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marL="457200" indent="-457200" algn="l">
              <a:lnSpc>
                <a:spcPts val="38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人選擇了聽從撒但的話，吃</a:t>
            </a:r>
            <a:r>
              <a:rPr lang="zh-TW" altLang="en-US" sz="2800" b="1" dirty="0" smtClean="0">
                <a:solidFill>
                  <a:schemeClr val="tx1"/>
                </a:solidFill>
                <a:latin typeface="DFKai-SB" panose="03000509000000000000" pitchFamily="65" charset="-120"/>
                <a:ea typeface="DFKai-SB" panose="03000509000000000000" pitchFamily="65" charset="-120"/>
              </a:rPr>
              <a:t>了</a:t>
            </a:r>
            <a:r>
              <a:rPr lang="zh-TW" altLang="en-US" sz="2800" b="1" dirty="0">
                <a:solidFill>
                  <a:schemeClr val="tx1"/>
                </a:solidFill>
                <a:latin typeface="DFKai-SB" panose="03000509000000000000" pitchFamily="65" charset="-120"/>
                <a:ea typeface="DFKai-SB" panose="03000509000000000000" pitchFamily="65" charset="-120"/>
              </a:rPr>
              <a:t>神吩咐不可以吃的</a:t>
            </a:r>
            <a:r>
              <a:rPr lang="zh-TW" altLang="en-US" sz="2800" b="1" dirty="0" smtClean="0">
                <a:solidFill>
                  <a:schemeClr val="tx1"/>
                </a:solidFill>
                <a:latin typeface="DFKai-SB" panose="03000509000000000000" pitchFamily="65" charset="-120"/>
                <a:ea typeface="DFKai-SB" panose="03000509000000000000" pitchFamily="65" charset="-120"/>
              </a:rPr>
              <a:t>分</a:t>
            </a:r>
            <a:r>
              <a:rPr lang="zh-TW" altLang="en-US" sz="2800" b="1" dirty="0">
                <a:solidFill>
                  <a:schemeClr val="tx1"/>
                </a:solidFill>
                <a:latin typeface="DFKai-SB" panose="03000509000000000000" pitchFamily="65" charset="-120"/>
                <a:ea typeface="DFKai-SB" panose="03000509000000000000" pitchFamily="65" charset="-120"/>
              </a:rPr>
              <a:t>別善惡樹的果</a:t>
            </a:r>
            <a:r>
              <a:rPr lang="zh-TW" altLang="en-US" sz="2800" dirty="0" smtClean="0">
                <a:solidFill>
                  <a:schemeClr val="tx1"/>
                </a:solidFill>
                <a:latin typeface="DFKai-SB" panose="03000509000000000000" pitchFamily="65" charset="-120"/>
                <a:ea typeface="DFKai-SB" panose="03000509000000000000" pitchFamily="65" charset="-120"/>
              </a:rPr>
              <a:t>子</a:t>
            </a:r>
            <a:r>
              <a:rPr lang="zh-TW" altLang="en-US" sz="2800" b="1" dirty="0" smtClean="0">
                <a:solidFill>
                  <a:schemeClr val="tx1"/>
                </a:solidFill>
                <a:latin typeface="DFKai-SB" panose="03000509000000000000" pitchFamily="65" charset="-120"/>
                <a:ea typeface="DFKai-SB" panose="03000509000000000000" pitchFamily="65" charset="-120"/>
              </a:rPr>
              <a:t>後，</a:t>
            </a:r>
            <a:r>
              <a:rPr lang="zh-TW" altLang="en-US" sz="2800" b="1" dirty="0">
                <a:solidFill>
                  <a:schemeClr val="tx1"/>
                </a:solidFill>
                <a:latin typeface="DFKai-SB" panose="03000509000000000000" pitchFamily="65" charset="-120"/>
                <a:ea typeface="DFKai-SB" panose="03000509000000000000" pitchFamily="65" charset="-120"/>
              </a:rPr>
              <a:t>人就進入</a:t>
            </a:r>
            <a:r>
              <a:rPr lang="zh-TW" altLang="en-US" sz="2800" b="1" dirty="0" smtClean="0">
                <a:solidFill>
                  <a:schemeClr val="tx1"/>
                </a:solidFill>
                <a:latin typeface="DFKai-SB" panose="03000509000000000000" pitchFamily="65" charset="-120"/>
                <a:ea typeface="DFKai-SB" panose="03000509000000000000" pitchFamily="65" charset="-120"/>
              </a:rPr>
              <a:t>了</a:t>
            </a: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 個律</a:t>
            </a:r>
            <a:r>
              <a:rPr lang="en-US" altLang="zh-TW" sz="2800" b="1" dirty="0">
                <a:solidFill>
                  <a:schemeClr val="tx1"/>
                </a:solidFill>
                <a:latin typeface="DFKai-SB" panose="03000509000000000000" pitchFamily="65" charset="-120"/>
                <a:ea typeface="DFKai-SB" panose="03000509000000000000" pitchFamily="65" charset="-120"/>
              </a:rPr>
              <a:t>(Gen</a:t>
            </a:r>
            <a:r>
              <a:rPr lang="zh-TW" altLang="en-US" sz="2800" b="1" dirty="0">
                <a:solidFill>
                  <a:schemeClr val="tx1"/>
                </a:solidFill>
                <a:latin typeface="DFKai-SB" panose="03000509000000000000" pitchFamily="65" charset="-120"/>
                <a:ea typeface="DFKai-SB" panose="03000509000000000000" pitchFamily="65" charset="-120"/>
              </a:rPr>
              <a:t>創</a:t>
            </a:r>
            <a:r>
              <a:rPr lang="en-US" altLang="zh-TW" sz="2800" b="1" dirty="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a:solidFill>
                  <a:schemeClr val="tx1"/>
                </a:solidFill>
                <a:latin typeface="DFKai-SB" panose="03000509000000000000" pitchFamily="65" charset="-120"/>
                <a:ea typeface="DFKai-SB" panose="03000509000000000000" pitchFamily="65" charset="-120"/>
              </a:rPr>
              <a:t>) :</a:t>
            </a:r>
          </a:p>
          <a:p>
            <a:pPr marL="457200" indent="-457200" algn="l">
              <a:lnSpc>
                <a:spcPts val="3800"/>
              </a:lnSpc>
              <a:buFont typeface="Arial" panose="020B0604020202020204" pitchFamily="34" charset="0"/>
              <a:buChar char="•"/>
            </a:pP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8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smtClean="0">
                <a:solidFill>
                  <a:srgbClr val="3333FF"/>
                </a:solidFill>
                <a:latin typeface="DFKai-SB" panose="03000509000000000000" pitchFamily="65" charset="-120"/>
                <a:ea typeface="DFKai-SB" panose="03000509000000000000" pitchFamily="65" charset="-120"/>
              </a:rPr>
              <a:t>「死」的律</a:t>
            </a:r>
            <a:endParaRPr lang="en-US" altLang="zh-TW" sz="2800" b="1" dirty="0" smtClean="0">
              <a:solidFill>
                <a:srgbClr val="3333FF"/>
              </a:solidFill>
              <a:latin typeface="DFKai-SB" panose="03000509000000000000" pitchFamily="65" charset="-120"/>
              <a:ea typeface="DFKai-SB" panose="03000509000000000000" pitchFamily="65" charset="-120"/>
            </a:endParaRPr>
          </a:p>
          <a:p>
            <a:pPr algn="l">
              <a:lnSpc>
                <a:spcPts val="38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smtClean="0">
                <a:solidFill>
                  <a:srgbClr val="3333FF"/>
                </a:solidFill>
                <a:latin typeface="DFKai-SB" panose="03000509000000000000" pitchFamily="65" charset="-120"/>
                <a:ea typeface="DFKai-SB" panose="03000509000000000000" pitchFamily="65" charset="-120"/>
              </a:rPr>
              <a:t>「勞</a:t>
            </a:r>
            <a:r>
              <a:rPr lang="zh-TW" altLang="en-US" sz="2800" b="1" dirty="0">
                <a:solidFill>
                  <a:srgbClr val="3333FF"/>
                </a:solidFill>
                <a:latin typeface="DFKai-SB" panose="03000509000000000000" pitchFamily="65" charset="-120"/>
                <a:ea typeface="DFKai-SB" panose="03000509000000000000" pitchFamily="65" charset="-120"/>
              </a:rPr>
              <a:t>苦愁煩」的</a:t>
            </a:r>
            <a:r>
              <a:rPr lang="zh-TW" altLang="en-US" sz="2800" b="1" dirty="0" smtClean="0">
                <a:solidFill>
                  <a:srgbClr val="3333FF"/>
                </a:solidFill>
                <a:latin typeface="DFKai-SB" panose="03000509000000000000" pitchFamily="65" charset="-120"/>
                <a:ea typeface="DFKai-SB" panose="03000509000000000000" pitchFamily="65" charset="-120"/>
              </a:rPr>
              <a:t>律</a:t>
            </a:r>
            <a:r>
              <a:rPr lang="zh-TW" altLang="en-US" sz="2800" b="1" dirty="0">
                <a:solidFill>
                  <a:schemeClr val="tx1"/>
                </a:solidFill>
                <a:latin typeface="DFKai-SB" panose="03000509000000000000" pitchFamily="65" charset="-120"/>
                <a:ea typeface="DFKai-SB" panose="03000509000000000000" pitchFamily="65" charset="-120"/>
              </a:rPr>
              <a:t>→人與</a:t>
            </a:r>
            <a:r>
              <a:rPr lang="zh-TW" altLang="en-US" sz="2800" b="1" dirty="0" smtClean="0">
                <a:solidFill>
                  <a:schemeClr val="tx1"/>
                </a:solidFill>
                <a:latin typeface="DFKai-SB" panose="03000509000000000000" pitchFamily="65" charset="-120"/>
                <a:ea typeface="DFKai-SB" panose="03000509000000000000" pitchFamily="65" charset="-120"/>
              </a:rPr>
              <a:t>人，人</a:t>
            </a:r>
            <a:r>
              <a:rPr lang="zh-TW" altLang="en-US" sz="2800" b="1" dirty="0">
                <a:solidFill>
                  <a:schemeClr val="tx1"/>
                </a:solidFill>
                <a:latin typeface="DFKai-SB" panose="03000509000000000000" pitchFamily="65" charset="-120"/>
                <a:ea typeface="DFKai-SB" panose="03000509000000000000" pitchFamily="65" charset="-120"/>
              </a:rPr>
              <a:t>與自</a:t>
            </a:r>
            <a:r>
              <a:rPr lang="zh-TW" altLang="en-US" sz="2800" b="1" dirty="0" smtClean="0">
                <a:solidFill>
                  <a:schemeClr val="tx1"/>
                </a:solidFill>
                <a:latin typeface="DFKai-SB" panose="03000509000000000000" pitchFamily="65" charset="-120"/>
                <a:ea typeface="DFKai-SB" panose="03000509000000000000" pitchFamily="65" charset="-120"/>
              </a:rPr>
              <a:t>己關</a:t>
            </a:r>
            <a:r>
              <a:rPr lang="zh-TW" altLang="en-US" sz="2800" b="1" dirty="0">
                <a:solidFill>
                  <a:schemeClr val="tx1"/>
                </a:solidFill>
                <a:latin typeface="DFKai-SB" panose="03000509000000000000" pitchFamily="65" charset="-120"/>
                <a:ea typeface="DFKai-SB" panose="03000509000000000000" pitchFamily="65" charset="-120"/>
              </a:rPr>
              <a:t>係的破</a:t>
            </a:r>
            <a:r>
              <a:rPr lang="zh-TW" altLang="en-US" sz="2800" b="1" dirty="0" smtClean="0">
                <a:solidFill>
                  <a:schemeClr val="tx1"/>
                </a:solidFill>
                <a:latin typeface="DFKai-SB" panose="03000509000000000000" pitchFamily="65" charset="-120"/>
                <a:ea typeface="DFKai-SB" panose="03000509000000000000" pitchFamily="65" charset="-120"/>
              </a:rPr>
              <a:t>裂</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800"/>
              </a:lnSpc>
              <a:spcBef>
                <a:spcPct val="50000"/>
              </a:spcBef>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rgbClr val="3333FF"/>
                </a:solidFill>
                <a:latin typeface="DFKai-SB" panose="03000509000000000000" pitchFamily="65" charset="-120"/>
                <a:ea typeface="DFKai-SB" panose="03000509000000000000" pitchFamily="65" charset="-120"/>
              </a:rPr>
              <a:t>「</a:t>
            </a:r>
            <a:r>
              <a:rPr lang="zh-TW" altLang="en-US" sz="2800" b="1" dirty="0">
                <a:solidFill>
                  <a:srgbClr val="3333FF"/>
                </a:solidFill>
                <a:latin typeface="DFKai-SB" panose="03000509000000000000" pitchFamily="65" charset="-120"/>
                <a:ea typeface="DFKai-SB" panose="03000509000000000000" pitchFamily="65" charset="-120"/>
              </a:rPr>
              <a:t>罪的律</a:t>
            </a:r>
            <a:r>
              <a:rPr lang="zh-TW" altLang="en-US" sz="2800" b="1" dirty="0" smtClean="0">
                <a:solidFill>
                  <a:srgbClr val="3333FF"/>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人與神關係的破</a:t>
            </a:r>
            <a:r>
              <a:rPr lang="zh-TW" altLang="en-US" sz="2800" b="1" dirty="0" smtClean="0">
                <a:solidFill>
                  <a:schemeClr val="tx1"/>
                </a:solidFill>
                <a:latin typeface="DFKai-SB" panose="03000509000000000000" pitchFamily="65" charset="-120"/>
                <a:ea typeface="DFKai-SB" panose="03000509000000000000" pitchFamily="65" charset="-120"/>
              </a:rPr>
              <a:t>裂 </a:t>
            </a: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4</a:t>
            </a:fld>
            <a:endParaRPr lang="en-US" dirty="0"/>
          </a:p>
        </p:txBody>
      </p:sp>
    </p:spTree>
    <p:extLst>
      <p:ext uri="{BB962C8B-B14F-4D97-AF65-F5344CB8AC3E}">
        <p14:creationId xmlns:p14="http://schemas.microsoft.com/office/powerpoint/2010/main" val="233239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p:spPr>
        <p:txBody>
          <a:bodyPr>
            <a:noAutofit/>
          </a:bodyPr>
          <a:lstStyle/>
          <a:p>
            <a:pPr>
              <a:lnSpc>
                <a:spcPts val="3000"/>
              </a:lnSpc>
            </a:pP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人選擇吃了分別善惡樹的果子後</a:t>
            </a:r>
            <a:endParaRPr lang="en-US" altLang="zh-TW"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3800"/>
              </a:lnSpc>
            </a:pPr>
            <a:r>
              <a:rPr lang="en-US" altLang="zh-TW" sz="2800" b="1" dirty="0" smtClean="0">
                <a:solidFill>
                  <a:schemeClr val="tx1"/>
                </a:solidFill>
                <a:latin typeface="DFKai-SB" panose="03000509000000000000" pitchFamily="65" charset="-120"/>
                <a:ea typeface="DFKai-SB" panose="03000509000000000000" pitchFamily="65" charset="-120"/>
              </a:rPr>
              <a:t>1.</a:t>
            </a:r>
            <a:r>
              <a:rPr lang="zh-TW" altLang="en-US" sz="2800" b="1" dirty="0" smtClean="0">
                <a:solidFill>
                  <a:schemeClr val="tx1"/>
                </a:solidFill>
                <a:latin typeface="DFKai-SB" panose="03000509000000000000" pitchFamily="65" charset="-120"/>
                <a:ea typeface="DFKai-SB" panose="03000509000000000000" pitchFamily="65" charset="-120"/>
              </a:rPr>
              <a:t>進入了</a:t>
            </a:r>
            <a:r>
              <a:rPr lang="zh-TW" altLang="en-US" sz="2800" b="1" dirty="0" smtClean="0">
                <a:solidFill>
                  <a:srgbClr val="C00000"/>
                </a:solidFill>
                <a:latin typeface="DFKai-SB" panose="03000509000000000000" pitchFamily="65" charset="-120"/>
                <a:ea typeface="DFKai-SB" panose="03000509000000000000" pitchFamily="65" charset="-120"/>
              </a:rPr>
              <a:t>「死」的律</a:t>
            </a:r>
            <a:endParaRPr lang="en-US" altLang="zh-TW" sz="2800" b="1" dirty="0" smtClean="0">
              <a:solidFill>
                <a:srgbClr val="C00000"/>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靈死</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失去與神溝通的能力，無法明白神</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肉體死</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衰殘，疾病，死</a:t>
            </a:r>
            <a:r>
              <a:rPr lang="zh-TW" altLang="en-US" sz="2800" b="1" dirty="0" smtClean="0">
                <a:solidFill>
                  <a:schemeClr val="tx1"/>
                </a:solidFill>
                <a:latin typeface="DFKai-SB" panose="03000509000000000000" pitchFamily="65" charset="-120"/>
                <a:ea typeface="DFKai-SB" panose="03000509000000000000" pitchFamily="65" charset="-120"/>
              </a:rPr>
              <a:t>亡</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8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smtClean="0">
                <a:solidFill>
                  <a:schemeClr val="tx1"/>
                </a:solidFill>
                <a:latin typeface="DFKai-SB" panose="03000509000000000000" pitchFamily="65" charset="-120"/>
                <a:ea typeface="DFKai-SB" panose="03000509000000000000" pitchFamily="65" charset="-120"/>
              </a:rPr>
              <a:t>進</a:t>
            </a:r>
            <a:r>
              <a:rPr lang="zh-TW" altLang="en-US" sz="2800" b="1" dirty="0">
                <a:solidFill>
                  <a:schemeClr val="tx1"/>
                </a:solidFill>
                <a:latin typeface="DFKai-SB" panose="03000509000000000000" pitchFamily="65" charset="-120"/>
                <a:ea typeface="DFKai-SB" panose="03000509000000000000" pitchFamily="65" charset="-120"/>
              </a:rPr>
              <a:t>入</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C00000"/>
                </a:solidFill>
                <a:latin typeface="DFKai-SB" panose="03000509000000000000" pitchFamily="65" charset="-120"/>
                <a:ea typeface="DFKai-SB" panose="03000509000000000000" pitchFamily="65" charset="-120"/>
              </a:rPr>
              <a:t>勞</a:t>
            </a:r>
            <a:r>
              <a:rPr lang="zh-TW" altLang="en-US" sz="2800" b="1" dirty="0">
                <a:solidFill>
                  <a:srgbClr val="C00000"/>
                </a:solidFill>
                <a:latin typeface="DFKai-SB" panose="03000509000000000000" pitchFamily="65" charset="-120"/>
                <a:ea typeface="DFKai-SB" panose="03000509000000000000" pitchFamily="65" charset="-120"/>
              </a:rPr>
              <a:t>苦愁煩」的</a:t>
            </a:r>
            <a:r>
              <a:rPr lang="zh-TW" altLang="en-US" sz="2800" b="1" dirty="0" smtClean="0">
                <a:solidFill>
                  <a:srgbClr val="C00000"/>
                </a:solidFill>
                <a:latin typeface="DFKai-SB" panose="03000509000000000000" pitchFamily="65" charset="-120"/>
                <a:ea typeface="DFKai-SB" panose="03000509000000000000" pitchFamily="65" charset="-120"/>
              </a:rPr>
              <a:t>律</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rgbClr val="3333FF"/>
                </a:solidFill>
                <a:latin typeface="DFKai-SB" panose="03000509000000000000" pitchFamily="65" charset="-120"/>
                <a:ea typeface="DFKai-SB" panose="03000509000000000000" pitchFamily="65" charset="-120"/>
              </a:rPr>
              <a:t>「人與人」，「人與</a:t>
            </a:r>
            <a:r>
              <a:rPr lang="zh-TW" altLang="en-US" sz="2800" b="1" dirty="0" smtClean="0">
                <a:solidFill>
                  <a:srgbClr val="3333FF"/>
                </a:solidFill>
                <a:latin typeface="DFKai-SB" panose="03000509000000000000" pitchFamily="65" charset="-120"/>
                <a:ea typeface="DFKai-SB" panose="03000509000000000000" pitchFamily="65" charset="-120"/>
              </a:rPr>
              <a:t>自己」</a:t>
            </a:r>
            <a:r>
              <a:rPr lang="en-US" altLang="zh-TW" sz="2800" b="1" dirty="0" smtClean="0">
                <a:solidFill>
                  <a:srgbClr val="3333FF"/>
                </a:solidFill>
                <a:latin typeface="DFKai-SB" panose="03000509000000000000" pitchFamily="65" charset="-120"/>
                <a:ea typeface="DFKai-SB" panose="03000509000000000000" pitchFamily="65" charset="-120"/>
              </a:rPr>
              <a:t>	</a:t>
            </a:r>
            <a:r>
              <a:rPr lang="zh-TW" altLang="en-US" sz="2800" b="1" dirty="0" smtClean="0">
                <a:solidFill>
                  <a:srgbClr val="3333FF"/>
                </a:solidFill>
                <a:latin typeface="DFKai-SB" panose="03000509000000000000" pitchFamily="65" charset="-120"/>
                <a:ea typeface="DFKai-SB" panose="03000509000000000000" pitchFamily="65" charset="-120"/>
              </a:rPr>
              <a:t>關</a:t>
            </a:r>
            <a:r>
              <a:rPr lang="zh-TW" altLang="en-US" sz="2800" b="1" dirty="0">
                <a:solidFill>
                  <a:srgbClr val="3333FF"/>
                </a:solidFill>
                <a:latin typeface="DFKai-SB" panose="03000509000000000000" pitchFamily="65" charset="-120"/>
                <a:ea typeface="DFKai-SB" panose="03000509000000000000" pitchFamily="65" charset="-120"/>
              </a:rPr>
              <a:t>係</a:t>
            </a:r>
            <a:r>
              <a:rPr lang="zh-TW" altLang="en-US" sz="2800" b="1" dirty="0" smtClean="0">
                <a:solidFill>
                  <a:srgbClr val="3333FF"/>
                </a:solidFill>
                <a:latin typeface="DFKai-SB" panose="03000509000000000000" pitchFamily="65" charset="-120"/>
                <a:ea typeface="DFKai-SB" panose="03000509000000000000" pitchFamily="65" charset="-120"/>
              </a:rPr>
              <a:t>的破</a:t>
            </a:r>
            <a:r>
              <a:rPr lang="zh-TW" altLang="en-US" sz="2800" b="1" dirty="0" smtClean="0">
                <a:solidFill>
                  <a:srgbClr val="3333FF"/>
                </a:solidFill>
                <a:latin typeface="DFKai-SB" panose="03000509000000000000" pitchFamily="65" charset="-120"/>
                <a:ea typeface="DFKai-SB" panose="03000509000000000000" pitchFamily="65" charset="-120"/>
              </a:rPr>
              <a:t>裂</a:t>
            </a:r>
            <a:endParaRPr lang="en-US" altLang="zh-TW" sz="2800" b="1" dirty="0" smtClean="0">
              <a:solidFill>
                <a:srgbClr val="3333FF"/>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沒有真理</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不</a:t>
            </a:r>
            <a:r>
              <a:rPr lang="zh-TW" altLang="en-US" sz="2800" b="1" dirty="0">
                <a:solidFill>
                  <a:srgbClr val="7030A0"/>
                </a:solidFill>
                <a:latin typeface="DFKai-SB" panose="03000509000000000000" pitchFamily="65" charset="-120"/>
                <a:ea typeface="DFKai-SB" panose="03000509000000000000" pitchFamily="65" charset="-120"/>
              </a:rPr>
              <a:t>認識真理，也無力順服真</a:t>
            </a:r>
            <a:r>
              <a:rPr lang="zh-TW" altLang="en-US" sz="2800" b="1" dirty="0" smtClean="0">
                <a:solidFill>
                  <a:srgbClr val="7030A0"/>
                </a:solidFill>
                <a:latin typeface="DFKai-SB" panose="03000509000000000000" pitchFamily="65" charset="-120"/>
                <a:ea typeface="DFKai-SB" panose="03000509000000000000" pitchFamily="65" charset="-120"/>
              </a:rPr>
              <a:t>理</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隨</a:t>
            </a:r>
            <a:r>
              <a:rPr lang="zh-TW" altLang="en-US" sz="2800" b="1" dirty="0">
                <a:solidFill>
                  <a:schemeClr val="tx1"/>
                </a:solidFill>
                <a:latin typeface="DFKai-SB" panose="03000509000000000000" pitchFamily="65" charset="-120"/>
                <a:ea typeface="DFKai-SB" panose="03000509000000000000" pitchFamily="65" charset="-120"/>
              </a:rPr>
              <a:t>著肉體和心中所喜好的去行的人</a:t>
            </a:r>
            <a:r>
              <a:rPr lang="en-US" altLang="zh-TW" sz="2800" b="1" dirty="0" smtClean="0">
                <a:solidFill>
                  <a:schemeClr val="tx1"/>
                </a:solidFill>
                <a:latin typeface="DFKai-SB" panose="03000509000000000000" pitchFamily="65" charset="-120"/>
                <a:ea typeface="DFKai-SB" panose="03000509000000000000" pitchFamily="65" charset="-120"/>
              </a:rPr>
              <a:t>(</a:t>
            </a:r>
            <a:r>
              <a:rPr lang="en-US" altLang="zh-TW" sz="2800" b="1" dirty="0" err="1" smtClean="0">
                <a:solidFill>
                  <a:schemeClr val="tx1"/>
                </a:solidFill>
                <a:latin typeface="DFKai-SB" panose="03000509000000000000" pitchFamily="65" charset="-120"/>
                <a:ea typeface="DFKai-SB" panose="03000509000000000000" pitchFamily="65" charset="-120"/>
              </a:rPr>
              <a:t>Eph</a:t>
            </a:r>
            <a:r>
              <a:rPr lang="zh-TW" altLang="en-US" sz="2800" b="1" dirty="0" smtClean="0">
                <a:solidFill>
                  <a:schemeClr val="tx1"/>
                </a:solidFill>
                <a:latin typeface="DFKai-SB" panose="03000509000000000000" pitchFamily="65" charset="-120"/>
                <a:ea typeface="DFKai-SB" panose="03000509000000000000" pitchFamily="65" charset="-120"/>
              </a:rPr>
              <a:t>弗</a:t>
            </a:r>
            <a:r>
              <a:rPr lang="en-US" altLang="zh-TW" sz="2800" b="1" dirty="0">
                <a:solidFill>
                  <a:schemeClr val="tx1"/>
                </a:solidFill>
                <a:latin typeface="DFKai-SB" panose="03000509000000000000" pitchFamily="65" charset="-120"/>
                <a:ea typeface="DFKai-SB" panose="03000509000000000000" pitchFamily="65" charset="-120"/>
              </a:rPr>
              <a:t>2:1-3</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沒有能力有</a:t>
            </a:r>
            <a:r>
              <a:rPr lang="zh-TW" altLang="en-US" sz="2800" b="1" dirty="0">
                <a:solidFill>
                  <a:schemeClr val="tx1"/>
                </a:solidFill>
                <a:latin typeface="DFKai-SB" panose="03000509000000000000" pitchFamily="65" charset="-120"/>
                <a:ea typeface="DFKai-SB" panose="03000509000000000000" pitchFamily="65" charset="-120"/>
              </a:rPr>
              <a:t>效管</a:t>
            </a:r>
            <a:r>
              <a:rPr lang="zh-TW" altLang="en-US" sz="2800" b="1" dirty="0" smtClean="0">
                <a:solidFill>
                  <a:schemeClr val="tx1"/>
                </a:solidFill>
                <a:latin typeface="DFKai-SB" panose="03000509000000000000" pitchFamily="65" charset="-120"/>
                <a:ea typeface="DFKai-SB" panose="03000509000000000000" pitchFamily="65" charset="-120"/>
              </a:rPr>
              <a:t>理神</a:t>
            </a:r>
            <a:r>
              <a:rPr lang="zh-TW" altLang="en-US" sz="2800" b="1" dirty="0">
                <a:solidFill>
                  <a:schemeClr val="tx1"/>
                </a:solidFill>
                <a:latin typeface="DFKai-SB" panose="03000509000000000000" pitchFamily="65" charset="-120"/>
                <a:ea typeface="DFKai-SB" panose="03000509000000000000" pitchFamily="65" charset="-120"/>
              </a:rPr>
              <a:t>所賜的資源包括自己的情緒，人</a:t>
            </a:r>
            <a:r>
              <a:rPr lang="zh-TW" altLang="en-US" sz="2800" b="1" dirty="0" smtClean="0">
                <a:solidFill>
                  <a:schemeClr val="tx1"/>
                </a:solidFill>
                <a:latin typeface="DFKai-SB" panose="03000509000000000000" pitchFamily="65" charset="-120"/>
                <a:ea typeface="DFKai-SB" panose="03000509000000000000" pitchFamily="65" charset="-120"/>
              </a:rPr>
              <a:t>際關</a:t>
            </a:r>
            <a:r>
              <a:rPr lang="zh-TW" altLang="en-US" sz="2800" b="1" dirty="0">
                <a:solidFill>
                  <a:schemeClr val="tx1"/>
                </a:solidFill>
                <a:latin typeface="DFKai-SB" panose="03000509000000000000" pitchFamily="65" charset="-120"/>
                <a:ea typeface="DFKai-SB" panose="03000509000000000000" pitchFamily="65" charset="-120"/>
              </a:rPr>
              <a:t>係、環境</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rgbClr val="7030A0"/>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5</a:t>
            </a:fld>
            <a:endParaRPr lang="en-US" dirty="0"/>
          </a:p>
        </p:txBody>
      </p:sp>
      <p:pic>
        <p:nvPicPr>
          <p:cNvPr id="2050" name="Picture 2" descr="https://upload.wikimedia.org/wikipedia/commons/thumb/e/ea/NASA_and_NOAA_Announce_Ozone_Hole_is_a_Double_Record_Breaker.png/200px-NASA_and_NOAA_Announce_Ozone_Hole_is_a_Double_Record_Break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580293"/>
            <a:ext cx="1003069" cy="1003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171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人選擇吃了分別善惡樹的果子後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3800"/>
              </a:lnSpc>
              <a:spcBef>
                <a:spcPct val="50000"/>
              </a:spcBef>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陷在</a:t>
            </a:r>
            <a:r>
              <a:rPr lang="zh-TW" altLang="en-US" sz="2800" b="1" dirty="0">
                <a:solidFill>
                  <a:srgbClr val="C00000"/>
                </a:solidFill>
                <a:latin typeface="DFKai-SB" panose="03000509000000000000" pitchFamily="65" charset="-120"/>
                <a:ea typeface="DFKai-SB" panose="03000509000000000000" pitchFamily="65" charset="-120"/>
              </a:rPr>
              <a:t>「罪的律」</a:t>
            </a:r>
            <a:r>
              <a:rPr lang="zh-TW" altLang="en-US" sz="2800" b="1" dirty="0">
                <a:solidFill>
                  <a:schemeClr val="tx1"/>
                </a:solidFill>
                <a:latin typeface="DFKai-SB" panose="03000509000000000000" pitchFamily="65" charset="-120"/>
                <a:ea typeface="DFKai-SB" panose="03000509000000000000" pitchFamily="65" charset="-120"/>
              </a:rPr>
              <a:t>中→</a:t>
            </a:r>
            <a:r>
              <a:rPr lang="zh-TW" altLang="en-US" sz="2800" b="1" dirty="0">
                <a:solidFill>
                  <a:srgbClr val="3333FF"/>
                </a:solidFill>
                <a:latin typeface="DFKai-SB" panose="03000509000000000000" pitchFamily="65" charset="-120"/>
                <a:ea typeface="DFKai-SB" panose="03000509000000000000" pitchFamily="65" charset="-120"/>
              </a:rPr>
              <a:t>人與神關係的破</a:t>
            </a:r>
            <a:r>
              <a:rPr lang="zh-TW" altLang="en-US" sz="2800" b="1" dirty="0" smtClean="0">
                <a:solidFill>
                  <a:srgbClr val="3333FF"/>
                </a:solidFill>
                <a:latin typeface="DFKai-SB" panose="03000509000000000000" pitchFamily="65" charset="-120"/>
                <a:ea typeface="DFKai-SB" panose="03000509000000000000" pitchFamily="65" charset="-120"/>
              </a:rPr>
              <a:t>裂</a:t>
            </a:r>
            <a:r>
              <a:rPr lang="en-US" altLang="zh-TW" sz="2800" b="1" dirty="0" smtClean="0">
                <a:solidFill>
                  <a:schemeClr val="tx1"/>
                </a:solidFill>
                <a:latin typeface="DFKai-SB" panose="03000509000000000000" pitchFamily="65" charset="-120"/>
                <a:ea typeface="DFKai-SB" panose="03000509000000000000" pitchFamily="65" charset="-120"/>
              </a:rPr>
              <a:t>(Gen</a:t>
            </a:r>
            <a:r>
              <a:rPr lang="zh-TW" altLang="en-US" sz="2800" b="1" dirty="0" smtClean="0">
                <a:solidFill>
                  <a:schemeClr val="tx1"/>
                </a:solidFill>
                <a:latin typeface="DFKai-SB" panose="03000509000000000000" pitchFamily="65" charset="-120"/>
                <a:ea typeface="DFKai-SB" panose="03000509000000000000" pitchFamily="65" charset="-120"/>
              </a:rPr>
              <a:t>創</a:t>
            </a: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章</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altLang="zh-TW" sz="2800" b="1" dirty="0">
              <a:solidFill>
                <a:schemeClr val="tx1"/>
              </a:solidFill>
              <a:latin typeface="DFKai-SB" panose="03000509000000000000" pitchFamily="65" charset="-120"/>
              <a:ea typeface="DFKai-SB" panose="03000509000000000000" pitchFamily="65" charset="-120"/>
            </a:endParaRPr>
          </a:p>
          <a:p>
            <a:pPr marL="457200" indent="-457200" algn="l">
              <a:lnSpc>
                <a:spcPts val="38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罪</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原文意思「沒射中靶心」</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「不完全」</a:t>
            </a:r>
            <a:r>
              <a:rPr lang="en-US" altLang="zh-TW" sz="2800" b="1" dirty="0" smtClean="0">
                <a:solidFill>
                  <a:schemeClr val="tx1"/>
                </a:solidFill>
                <a:latin typeface="DFKai-SB" panose="03000509000000000000" pitchFamily="65" charset="-120"/>
                <a:ea typeface="DFKai-SB" panose="03000509000000000000" pitchFamily="65" charset="-120"/>
              </a:rPr>
              <a:t>(Rom</a:t>
            </a:r>
            <a:r>
              <a:rPr lang="zh-TW" altLang="en-US" sz="2800" b="1" dirty="0" smtClean="0">
                <a:solidFill>
                  <a:schemeClr val="tx1"/>
                </a:solidFill>
                <a:latin typeface="DFKai-SB" panose="03000509000000000000" pitchFamily="65" charset="-120"/>
                <a:ea typeface="DFKai-SB" panose="03000509000000000000" pitchFamily="65" charset="-120"/>
              </a:rPr>
              <a:t>羅</a:t>
            </a:r>
            <a:r>
              <a:rPr lang="en-US" altLang="zh-TW" sz="2800" b="1" dirty="0">
                <a:solidFill>
                  <a:schemeClr val="tx1"/>
                </a:solidFill>
                <a:latin typeface="DFKai-SB" panose="03000509000000000000" pitchFamily="65" charset="-120"/>
                <a:ea typeface="DFKai-SB" panose="03000509000000000000" pitchFamily="65" charset="-120"/>
              </a:rPr>
              <a:t>3:23)</a:t>
            </a:r>
          </a:p>
          <a:p>
            <a:pPr algn="l">
              <a:lnSpc>
                <a:spcPts val="3800"/>
              </a:lnSpc>
            </a:pPr>
            <a:r>
              <a:rPr lang="en-US" altLang="zh-TW"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靶心</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 就是神的榮耀， 神自己，神的完全</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800"/>
              </a:lnSpc>
            </a:pPr>
            <a:r>
              <a:rPr lang="en-US" altLang="zh-TW"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罪就是離了靶心→失去了神的完全</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失去永</a:t>
            </a:r>
            <a:r>
              <a:rPr lang="zh-TW" altLang="en-US" sz="2800" b="1" dirty="0" smtClean="0">
                <a:solidFill>
                  <a:schemeClr val="tx1"/>
                </a:solidFill>
                <a:latin typeface="DFKai-SB" panose="03000509000000000000" pitchFamily="65" charset="-120"/>
                <a:ea typeface="DFKai-SB" panose="03000509000000000000" pitchFamily="65" charset="-120"/>
              </a:rPr>
              <a:t>生，失去</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祂</a:t>
            </a:r>
            <a:r>
              <a:rPr lang="zh-TW" altLang="en-US" sz="2800" b="1" dirty="0">
                <a:solidFill>
                  <a:schemeClr val="tx1"/>
                </a:solidFill>
                <a:latin typeface="DFKai-SB" panose="03000509000000000000" pitchFamily="65" charset="-120"/>
                <a:ea typeface="DFKai-SB" panose="03000509000000000000" pitchFamily="65" charset="-120"/>
              </a:rPr>
              <a:t>的生命性</a:t>
            </a:r>
            <a:r>
              <a:rPr lang="zh-TW" altLang="en-US" sz="2800" b="1" dirty="0" smtClean="0">
                <a:solidFill>
                  <a:schemeClr val="tx1"/>
                </a:solidFill>
                <a:latin typeface="DFKai-SB" panose="03000509000000000000" pitchFamily="65" charset="-120"/>
                <a:ea typeface="DFKai-SB" panose="03000509000000000000" pitchFamily="65" charset="-120"/>
              </a:rPr>
              <a:t>情</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800"/>
              </a:lnSpc>
            </a:pPr>
            <a:r>
              <a:rPr lang="en-US" altLang="zh-TW" sz="2800" b="1" dirty="0">
                <a:solidFill>
                  <a:schemeClr val="tx1"/>
                </a:solidFill>
                <a:latin typeface="DFKai-SB" panose="03000509000000000000" pitchFamily="65" charset="-120"/>
                <a:ea typeface="DFKai-SB" panose="03000509000000000000" pitchFamily="65" charset="-120"/>
              </a:rPr>
              <a:t>  - </a:t>
            </a:r>
            <a:r>
              <a:rPr lang="zh-TW" altLang="en-US" sz="2800" b="1" dirty="0">
                <a:solidFill>
                  <a:schemeClr val="tx1"/>
                </a:solidFill>
                <a:latin typeface="DFKai-SB" panose="03000509000000000000" pitchFamily="65" charset="-120"/>
                <a:ea typeface="DFKai-SB" panose="03000509000000000000" pitchFamily="65" charset="-120"/>
              </a:rPr>
              <a:t>女</a:t>
            </a:r>
            <a:r>
              <a:rPr lang="zh-TW" altLang="en-US"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人</a:t>
            </a:r>
            <a:r>
              <a:rPr lang="en-US" altLang="zh-TW"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a:t>
            </a:r>
            <a:r>
              <a:rPr lang="zh-TW" altLang="en-US"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懷胎生產之苦，戀慕丈夫，受丈夫管</a:t>
            </a:r>
            <a:r>
              <a:rPr lang="zh-TW" altLang="en-US" sz="2800" b="1" dirty="0" smtClean="0">
                <a:solidFill>
                  <a:schemeClr val="tx1"/>
                </a:solidFill>
                <a:latin typeface="DFKai-SB" panose="03000509000000000000" pitchFamily="65" charset="-120"/>
                <a:ea typeface="DFKai-SB" panose="03000509000000000000" pitchFamily="65" charset="-120"/>
                <a:sym typeface="Wingdings" panose="05000000000000000000" pitchFamily="2" charset="2"/>
              </a:rPr>
              <a:t>轄</a:t>
            </a:r>
            <a:endParaRPr lang="en-US" altLang="zh-TW" sz="2800" b="1" dirty="0" smtClean="0">
              <a:solidFill>
                <a:schemeClr val="tx1"/>
              </a:solidFill>
              <a:latin typeface="DFKai-SB" panose="03000509000000000000" pitchFamily="65" charset="-120"/>
              <a:ea typeface="DFKai-SB" panose="03000509000000000000" pitchFamily="65" charset="-120"/>
              <a:sym typeface="Wingdings" panose="05000000000000000000" pitchFamily="2" charset="2"/>
            </a:endParaRPr>
          </a:p>
          <a:p>
            <a:pPr algn="l">
              <a:lnSpc>
                <a:spcPts val="3800"/>
              </a:lnSpc>
            </a:pPr>
            <a:r>
              <a:rPr lang="zh-TW" altLang="en-US" sz="2800" b="1" dirty="0" smtClean="0">
                <a:solidFill>
                  <a:schemeClr val="tx1"/>
                </a:solidFill>
                <a:latin typeface="DFKai-SB" panose="03000509000000000000" pitchFamily="65" charset="-120"/>
                <a:ea typeface="DFKai-SB" panose="03000509000000000000" pitchFamily="65" charset="-120"/>
                <a:sym typeface="Wingdings" panose="05000000000000000000" pitchFamily="2" charset="2"/>
              </a:rPr>
              <a:t>  </a:t>
            </a:r>
            <a:r>
              <a:rPr lang="en-US" altLang="zh-TW" sz="2800" b="1" dirty="0" smtClean="0">
                <a:solidFill>
                  <a:schemeClr val="tx1"/>
                </a:solidFill>
                <a:latin typeface="DFKai-SB" panose="03000509000000000000" pitchFamily="65" charset="-120"/>
                <a:ea typeface="DFKai-SB" panose="03000509000000000000" pitchFamily="65" charset="-120"/>
                <a:sym typeface="Wingdings" panose="05000000000000000000" pitchFamily="2" charset="2"/>
              </a:rPr>
              <a:t>-</a:t>
            </a:r>
            <a:r>
              <a:rPr lang="zh-TW" altLang="en-US" sz="2800" b="1" dirty="0" smtClean="0">
                <a:solidFill>
                  <a:schemeClr val="tx1"/>
                </a:solidFill>
                <a:latin typeface="DFKai-SB" panose="03000509000000000000" pitchFamily="65" charset="-120"/>
                <a:ea typeface="DFKai-SB" panose="03000509000000000000" pitchFamily="65" charset="-120"/>
                <a:sym typeface="Wingdings" panose="05000000000000000000" pitchFamily="2" charset="2"/>
              </a:rPr>
              <a:t> 男</a:t>
            </a:r>
            <a:r>
              <a:rPr lang="zh-TW" altLang="en-US"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人</a:t>
            </a:r>
            <a:r>
              <a:rPr lang="en-US" altLang="zh-TW"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a:t>
            </a:r>
            <a:r>
              <a:rPr lang="zh-TW" altLang="en-US" sz="2800" b="1" dirty="0">
                <a:solidFill>
                  <a:schemeClr val="tx1"/>
                </a:solidFill>
                <a:latin typeface="DFKai-SB" panose="03000509000000000000" pitchFamily="65" charset="-120"/>
                <a:ea typeface="DFKai-SB" panose="03000509000000000000" pitchFamily="65" charset="-120"/>
                <a:sym typeface="Wingdings" panose="05000000000000000000" pitchFamily="2" charset="2"/>
              </a:rPr>
              <a:t>汗流滿面才得餬口，因</a:t>
            </a:r>
            <a:r>
              <a:rPr lang="zh-TW" altLang="en-US" sz="2800" b="1" dirty="0">
                <a:solidFill>
                  <a:schemeClr val="tx1"/>
                </a:solidFill>
                <a:latin typeface="DFKai-SB" panose="03000509000000000000" pitchFamily="65" charset="-120"/>
                <a:ea typeface="DFKai-SB" panose="03000509000000000000" pitchFamily="65" charset="-120"/>
              </a:rPr>
              <a:t>地受詛</a:t>
            </a:r>
            <a:r>
              <a:rPr lang="zh-TW" altLang="en-US" sz="2800" b="1" dirty="0" smtClean="0">
                <a:solidFill>
                  <a:schemeClr val="tx1"/>
                </a:solidFill>
                <a:latin typeface="DFKai-SB" panose="03000509000000000000" pitchFamily="65" charset="-120"/>
                <a:ea typeface="DFKai-SB" panose="03000509000000000000" pitchFamily="65" charset="-120"/>
              </a:rPr>
              <a:t>咒</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800"/>
              </a:lnSpc>
            </a:pP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3800"/>
              </a:lnSpc>
            </a:pPr>
            <a:r>
              <a:rPr lang="zh-TW" altLang="en-US" sz="2800" b="1" dirty="0" smtClean="0">
                <a:solidFill>
                  <a:schemeClr val="tx1"/>
                </a:solidFill>
                <a:latin typeface="DFKai-SB" panose="03000509000000000000" pitchFamily="65" charset="-120"/>
                <a:ea typeface="DFKai-SB" panose="03000509000000000000" pitchFamily="65" charset="-120"/>
              </a:rPr>
              <a:t>結論</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3333FF"/>
                </a:solidFill>
                <a:latin typeface="DFKai-SB" panose="03000509000000000000" pitchFamily="65" charset="-120"/>
                <a:ea typeface="DFKai-SB" panose="03000509000000000000" pitchFamily="65" charset="-120"/>
              </a:rPr>
              <a:t>「</a:t>
            </a:r>
            <a:r>
              <a:rPr lang="zh-TW" altLang="en-US" sz="2800" dirty="0" smtClean="0">
                <a:solidFill>
                  <a:srgbClr val="C00000"/>
                </a:solidFill>
                <a:latin typeface="DFKai-SB" panose="03000509000000000000" pitchFamily="65" charset="-120"/>
                <a:ea typeface="DFKai-SB" panose="03000509000000000000" pitchFamily="65" charset="-120"/>
              </a:rPr>
              <a:t>認</a:t>
            </a:r>
            <a:r>
              <a:rPr lang="zh-TW" altLang="en-US" sz="2800" dirty="0">
                <a:solidFill>
                  <a:srgbClr val="C00000"/>
                </a:solidFill>
                <a:latin typeface="DFKai-SB" panose="03000509000000000000" pitchFamily="65" charset="-120"/>
                <a:ea typeface="DFKai-SB" panose="03000509000000000000" pitchFamily="65" charset="-120"/>
              </a:rPr>
              <a:t>識</a:t>
            </a:r>
            <a:r>
              <a:rPr lang="zh-TW" altLang="en-US" sz="2800" dirty="0" smtClean="0">
                <a:solidFill>
                  <a:srgbClr val="3333FF"/>
                </a:solidFill>
                <a:latin typeface="DFKai-SB" panose="03000509000000000000" pitchFamily="65" charset="-120"/>
                <a:ea typeface="DFKai-SB" panose="03000509000000000000" pitchFamily="65" charset="-120"/>
              </a:rPr>
              <a:t>罪」→</a:t>
            </a:r>
            <a:r>
              <a:rPr lang="zh-TW" altLang="en-US" dirty="0"/>
              <a:t> </a:t>
            </a:r>
            <a:r>
              <a:rPr lang="zh-TW" altLang="en-US" sz="2800" dirty="0">
                <a:solidFill>
                  <a:schemeClr val="tx1"/>
                </a:solidFill>
                <a:latin typeface="DFKai-SB" panose="03000509000000000000" pitchFamily="65" charset="-120"/>
                <a:ea typeface="DFKai-SB" panose="03000509000000000000" pitchFamily="65" charset="-120"/>
              </a:rPr>
              <a:t>落入永恒的痛苦</a:t>
            </a:r>
            <a:r>
              <a:rPr lang="zh-TW" altLang="en-US" sz="2800" dirty="0" smtClean="0">
                <a:solidFill>
                  <a:schemeClr val="tx1"/>
                </a:solidFill>
                <a:latin typeface="DFKai-SB" panose="03000509000000000000" pitchFamily="65" charset="-120"/>
                <a:ea typeface="DFKai-SB" panose="03000509000000000000" pitchFamily="65" charset="-120"/>
              </a:rPr>
              <a:t>中</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800"/>
              </a:lnSpc>
            </a:pPr>
            <a:r>
              <a:rPr lang="zh-TW" altLang="en-US" sz="2800" dirty="0">
                <a:solidFill>
                  <a:srgbClr val="C00000"/>
                </a:solidFill>
                <a:latin typeface="DFKai-SB" panose="03000509000000000000" pitchFamily="65" charset="-120"/>
                <a:ea typeface="DFKai-SB" panose="03000509000000000000" pitchFamily="65" charset="-120"/>
              </a:rPr>
              <a:t>認</a:t>
            </a:r>
            <a:r>
              <a:rPr lang="zh-TW" altLang="en-US" sz="2800" dirty="0" smtClean="0">
                <a:solidFill>
                  <a:srgbClr val="C00000"/>
                </a:solidFill>
                <a:latin typeface="DFKai-SB" panose="03000509000000000000" pitchFamily="65" charset="-120"/>
                <a:ea typeface="DFKai-SB" panose="03000509000000000000" pitchFamily="65" charset="-120"/>
              </a:rPr>
              <a:t>識</a:t>
            </a:r>
            <a:r>
              <a:rPr lang="zh-TW" altLang="en-US" sz="2800" dirty="0">
                <a:solidFill>
                  <a:srgbClr val="C00000"/>
                </a:solidFill>
                <a:latin typeface="DFKai-SB" panose="03000509000000000000" pitchFamily="65" charset="-120"/>
                <a:ea typeface="DFKai-SB" panose="03000509000000000000" pitchFamily="65" charset="-120"/>
              </a:rPr>
              <a:t>罪</a:t>
            </a:r>
            <a:r>
              <a:rPr lang="en-US" altLang="zh-TW" sz="2800" dirty="0" smtClean="0">
                <a:solidFill>
                  <a:srgbClr val="C00000"/>
                </a:solidFill>
                <a:latin typeface="DFKai-SB" panose="03000509000000000000" pitchFamily="65" charset="-120"/>
                <a:ea typeface="DFKai-SB" panose="03000509000000000000" pitchFamily="65" charset="-120"/>
              </a:rPr>
              <a:t>:</a:t>
            </a:r>
            <a:r>
              <a:rPr lang="zh-TW" altLang="en-US" sz="2800" dirty="0" smtClean="0">
                <a:solidFill>
                  <a:srgbClr val="C00000"/>
                </a:solidFill>
                <a:latin typeface="DFKai-SB" panose="03000509000000000000" pitchFamily="65" charset="-120"/>
                <a:ea typeface="DFKai-SB" panose="03000509000000000000" pitchFamily="65" charset="-120"/>
              </a:rPr>
              <a:t>罪進了人的生命像麵酵揉入麵裡面</a:t>
            </a:r>
            <a:endParaRPr lang="zh-TW" altLang="en-US"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6</a:t>
            </a:fld>
            <a:endParaRPr lang="en-US" dirty="0"/>
          </a:p>
        </p:txBody>
      </p:sp>
    </p:spTree>
    <p:extLst>
      <p:ext uri="{BB962C8B-B14F-4D97-AF65-F5344CB8AC3E}">
        <p14:creationId xmlns:p14="http://schemas.microsoft.com/office/powerpoint/2010/main" val="126442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22323"/>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神的救贖計畫</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22324"/>
            <a:ext cx="9144000" cy="6035676"/>
          </a:xfrm>
        </p:spPr>
        <p:txBody>
          <a:bodyPr>
            <a:noAutofit/>
          </a:bodyPr>
          <a:lstStyle/>
          <a:p>
            <a:pPr algn="l">
              <a:lnSpc>
                <a:spcPts val="33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zh-TW" altLang="en-US" sz="2800" dirty="0" smtClean="0">
                <a:solidFill>
                  <a:schemeClr val="tx1"/>
                </a:solidFill>
                <a:latin typeface="DFKai-SB" panose="03000509000000000000" pitchFamily="65" charset="-120"/>
                <a:ea typeface="DFKai-SB" panose="03000509000000000000" pitchFamily="65" charset="-120"/>
              </a:rPr>
              <a:t> 神為了</a:t>
            </a:r>
            <a:r>
              <a:rPr lang="zh-TW" altLang="en-US" sz="2800" dirty="0">
                <a:solidFill>
                  <a:schemeClr val="tx1"/>
                </a:solidFill>
                <a:latin typeface="DFKai-SB" panose="03000509000000000000" pitchFamily="65" charset="-120"/>
                <a:ea typeface="DFKai-SB" panose="03000509000000000000" pitchFamily="65" charset="-120"/>
              </a:rPr>
              <a:t>保護我們不吃生</a:t>
            </a:r>
            <a:r>
              <a:rPr lang="zh-TW" altLang="en-US" sz="2800" dirty="0" smtClean="0">
                <a:solidFill>
                  <a:schemeClr val="tx1"/>
                </a:solidFill>
                <a:latin typeface="DFKai-SB" panose="03000509000000000000" pitchFamily="65" charset="-120"/>
                <a:ea typeface="DFKai-SB" panose="03000509000000000000" pitchFamily="65" charset="-120"/>
              </a:rPr>
              <a:t>命樹</a:t>
            </a:r>
            <a:r>
              <a:rPr lang="zh-TW" altLang="en-US" sz="2800" dirty="0">
                <a:solidFill>
                  <a:schemeClr val="tx1"/>
                </a:solidFill>
                <a:latin typeface="DFKai-SB" panose="03000509000000000000" pitchFamily="65" charset="-120"/>
                <a:ea typeface="DFKai-SB" panose="03000509000000000000" pitchFamily="65" charset="-120"/>
              </a:rPr>
              <a:t>的果子，免得我們</a:t>
            </a:r>
            <a:r>
              <a:rPr lang="zh-TW" altLang="en-US" sz="2800" dirty="0" smtClean="0">
                <a:solidFill>
                  <a:schemeClr val="tx1"/>
                </a:solidFill>
                <a:latin typeface="DFKai-SB" panose="03000509000000000000" pitchFamily="65" charset="-120"/>
                <a:ea typeface="DFKai-SB" panose="03000509000000000000" pitchFamily="65" charset="-120"/>
              </a:rPr>
              <a:t>落入永</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恒</a:t>
            </a:r>
            <a:r>
              <a:rPr lang="zh-TW" altLang="en-US" sz="2800" dirty="0">
                <a:solidFill>
                  <a:schemeClr val="tx1"/>
                </a:solidFill>
                <a:latin typeface="DFKai-SB" panose="03000509000000000000" pitchFamily="65" charset="-120"/>
                <a:ea typeface="DFKai-SB" panose="03000509000000000000" pitchFamily="65" charset="-120"/>
              </a:rPr>
              <a:t>的痛苦</a:t>
            </a:r>
            <a:r>
              <a:rPr lang="zh-TW" altLang="en-US" sz="2800" dirty="0" smtClean="0">
                <a:solidFill>
                  <a:schemeClr val="tx1"/>
                </a:solidFill>
                <a:latin typeface="DFKai-SB" panose="03000509000000000000" pitchFamily="65" charset="-120"/>
                <a:ea typeface="DFKai-SB" panose="03000509000000000000" pitchFamily="65" charset="-120"/>
              </a:rPr>
              <a:t>中</a:t>
            </a:r>
            <a:r>
              <a:rPr lang="en-US" altLang="zh-TW" sz="2800" dirty="0">
                <a:solidFill>
                  <a:schemeClr val="tx1"/>
                </a:solidFill>
                <a:latin typeface="DFKai-SB" panose="03000509000000000000" pitchFamily="65" charset="-120"/>
                <a:ea typeface="DFKai-SB" panose="03000509000000000000" pitchFamily="65" charset="-120"/>
              </a:rPr>
              <a:t>(Gen</a:t>
            </a:r>
            <a:r>
              <a:rPr lang="zh-TW" altLang="en-US" sz="2800" dirty="0">
                <a:solidFill>
                  <a:schemeClr val="tx1"/>
                </a:solidFill>
                <a:latin typeface="DFKai-SB" panose="03000509000000000000" pitchFamily="65" charset="-120"/>
                <a:ea typeface="DFKai-SB" panose="03000509000000000000" pitchFamily="65" charset="-120"/>
              </a:rPr>
              <a:t>創</a:t>
            </a:r>
            <a:r>
              <a:rPr lang="en-US" altLang="zh-TW" sz="2800" dirty="0">
                <a:solidFill>
                  <a:schemeClr val="tx1"/>
                </a:solidFill>
                <a:latin typeface="DFKai-SB" panose="03000509000000000000" pitchFamily="65" charset="-120"/>
                <a:ea typeface="DFKai-SB" panose="03000509000000000000" pitchFamily="65" charset="-120"/>
              </a:rPr>
              <a:t>3:22-24)</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a:solidFill>
                <a:srgbClr val="7030A0"/>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把</a:t>
            </a:r>
            <a:r>
              <a:rPr lang="zh-TW" altLang="en-US" sz="2800" dirty="0">
                <a:solidFill>
                  <a:schemeClr val="tx1"/>
                </a:solidFill>
                <a:latin typeface="DFKai-SB" panose="03000509000000000000" pitchFamily="65" charset="-120"/>
                <a:ea typeface="DFKai-SB" panose="03000509000000000000" pitchFamily="65" charset="-120"/>
              </a:rPr>
              <a:t>人</a:t>
            </a:r>
            <a:r>
              <a:rPr lang="zh-TW" altLang="en-US" sz="2800" dirty="0" smtClean="0">
                <a:solidFill>
                  <a:schemeClr val="tx1"/>
                </a:solidFill>
                <a:latin typeface="DFKai-SB" panose="03000509000000000000" pitchFamily="65" charset="-120"/>
                <a:ea typeface="DFKai-SB" panose="03000509000000000000" pitchFamily="65" charset="-120"/>
              </a:rPr>
              <a:t>自</a:t>
            </a:r>
            <a:r>
              <a:rPr lang="zh-TW" altLang="en-US" sz="2800" dirty="0">
                <a:solidFill>
                  <a:schemeClr val="tx1"/>
                </a:solidFill>
                <a:latin typeface="DFKai-SB" panose="03000509000000000000" pitchFamily="65" charset="-120"/>
                <a:ea typeface="DFKai-SB" panose="03000509000000000000" pitchFamily="65" charset="-120"/>
              </a:rPr>
              <a:t>永恒中驅</a:t>
            </a:r>
            <a:r>
              <a:rPr lang="zh-TW" altLang="en-US" sz="2800" dirty="0" smtClean="0">
                <a:solidFill>
                  <a:schemeClr val="tx1"/>
                </a:solidFill>
                <a:latin typeface="DFKai-SB" panose="03000509000000000000" pitchFamily="65" charset="-120"/>
                <a:ea typeface="DFKai-SB" panose="03000509000000000000" pitchFamily="65" charset="-120"/>
              </a:rPr>
              <a:t>走</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將亞當，</a:t>
            </a:r>
            <a:r>
              <a:rPr lang="zh-TW" altLang="en-US" sz="2800" dirty="0" smtClean="0">
                <a:solidFill>
                  <a:schemeClr val="tx1"/>
                </a:solidFill>
                <a:latin typeface="DFKai-SB" panose="03000509000000000000" pitchFamily="65" charset="-120"/>
                <a:ea typeface="DFKai-SB" panose="03000509000000000000" pitchFamily="65" charset="-120"/>
              </a:rPr>
              <a:t>夏</a:t>
            </a:r>
            <a:r>
              <a:rPr lang="zh-TW" altLang="en-US" sz="2800" dirty="0">
                <a:solidFill>
                  <a:schemeClr val="tx1"/>
                </a:solidFill>
                <a:latin typeface="DFKai-SB" panose="03000509000000000000" pitchFamily="65" charset="-120"/>
                <a:ea typeface="DFKai-SB" panose="03000509000000000000" pitchFamily="65" charset="-120"/>
              </a:rPr>
              <a:t>娃</a:t>
            </a:r>
            <a:r>
              <a:rPr lang="zh-TW" altLang="en-US" sz="2800" dirty="0" smtClean="0">
                <a:solidFill>
                  <a:schemeClr val="tx1"/>
                </a:solidFill>
                <a:latin typeface="DFKai-SB" panose="03000509000000000000" pitchFamily="65" charset="-120"/>
                <a:ea typeface="DFKai-SB" panose="03000509000000000000" pitchFamily="65" charset="-120"/>
              </a:rPr>
              <a:t>趕出了伊</a:t>
            </a:r>
            <a:r>
              <a:rPr lang="zh-TW" altLang="en-US" sz="2800" dirty="0">
                <a:solidFill>
                  <a:schemeClr val="tx1"/>
                </a:solidFill>
                <a:latin typeface="DFKai-SB" panose="03000509000000000000" pitchFamily="65" charset="-120"/>
                <a:ea typeface="DFKai-SB" panose="03000509000000000000" pitchFamily="65" charset="-120"/>
              </a:rPr>
              <a:t>甸</a:t>
            </a:r>
            <a:r>
              <a:rPr lang="zh-TW" altLang="en-US" sz="2800" dirty="0" smtClean="0">
                <a:solidFill>
                  <a:schemeClr val="tx1"/>
                </a:solidFill>
                <a:latin typeface="DFKai-SB" panose="03000509000000000000" pitchFamily="65" charset="-120"/>
                <a:ea typeface="DFKai-SB" panose="03000509000000000000" pitchFamily="65" charset="-120"/>
              </a:rPr>
              <a:t>園</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以基</a:t>
            </a:r>
            <a:r>
              <a:rPr lang="zh-TW" altLang="en-US" sz="2800" dirty="0">
                <a:solidFill>
                  <a:schemeClr val="tx1"/>
                </a:solidFill>
                <a:latin typeface="DFKai-SB" panose="03000509000000000000" pitchFamily="65" charset="-120"/>
                <a:ea typeface="DFKai-SB" panose="03000509000000000000" pitchFamily="65" charset="-120"/>
              </a:rPr>
              <a:t>路伯保護永</a:t>
            </a:r>
            <a:r>
              <a:rPr lang="zh-TW" altLang="en-US" sz="2800" dirty="0" smtClean="0">
                <a:solidFill>
                  <a:schemeClr val="tx1"/>
                </a:solidFill>
                <a:latin typeface="DFKai-SB" panose="03000509000000000000" pitchFamily="65" charset="-120"/>
                <a:ea typeface="DFKai-SB" panose="03000509000000000000" pitchFamily="65" charset="-120"/>
              </a:rPr>
              <a:t>恒</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 在伊甸園的東</a:t>
            </a:r>
            <a:r>
              <a:rPr lang="zh-TW" altLang="en-US" sz="2800" dirty="0" smtClean="0">
                <a:solidFill>
                  <a:schemeClr val="tx1"/>
                </a:solidFill>
                <a:latin typeface="DFKai-SB" panose="03000509000000000000" pitchFamily="65" charset="-120"/>
                <a:ea typeface="DFKai-SB" panose="03000509000000000000" pitchFamily="65" charset="-120"/>
              </a:rPr>
              <a:t>邊安</a:t>
            </a:r>
            <a:r>
              <a:rPr lang="zh-TW" altLang="en-US" sz="2800" dirty="0">
                <a:solidFill>
                  <a:schemeClr val="tx1"/>
                </a:solidFill>
                <a:latin typeface="DFKai-SB" panose="03000509000000000000" pitchFamily="65" charset="-120"/>
                <a:ea typeface="DFKai-SB" panose="03000509000000000000" pitchFamily="65" charset="-120"/>
              </a:rPr>
              <a:t>設基路伯和四面轉動發火焰的劍，要把守生命樹的道</a:t>
            </a:r>
            <a:r>
              <a:rPr lang="zh-TW" altLang="en-US" sz="2800" dirty="0" smtClean="0">
                <a:solidFill>
                  <a:schemeClr val="tx1"/>
                </a:solidFill>
                <a:latin typeface="DFKai-SB" panose="03000509000000000000" pitchFamily="65" charset="-120"/>
                <a:ea typeface="DFKai-SB" panose="03000509000000000000" pitchFamily="65" charset="-120"/>
              </a:rPr>
              <a:t>路</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把我們放</a:t>
            </a:r>
            <a:r>
              <a:rPr lang="zh-TW" altLang="en-US" sz="2800" dirty="0" smtClean="0">
                <a:solidFill>
                  <a:schemeClr val="tx1"/>
                </a:solidFill>
                <a:latin typeface="DFKai-SB" panose="03000509000000000000" pitchFamily="65" charset="-120"/>
                <a:ea typeface="DFKai-SB" panose="03000509000000000000" pitchFamily="65" charset="-120"/>
              </a:rPr>
              <a:t>在「得</a:t>
            </a:r>
            <a:r>
              <a:rPr lang="zh-TW" altLang="en-US" sz="2800" dirty="0">
                <a:solidFill>
                  <a:schemeClr val="tx1"/>
                </a:solidFill>
                <a:latin typeface="DFKai-SB" panose="03000509000000000000" pitchFamily="65" charset="-120"/>
                <a:ea typeface="DFKai-SB" panose="03000509000000000000" pitchFamily="65" charset="-120"/>
              </a:rPr>
              <a:t>贖的時</a:t>
            </a:r>
            <a:r>
              <a:rPr lang="zh-TW" altLang="en-US" sz="2800" dirty="0" smtClean="0">
                <a:solidFill>
                  <a:schemeClr val="tx1"/>
                </a:solidFill>
                <a:latin typeface="DFKai-SB" panose="03000509000000000000" pitchFamily="65" charset="-120"/>
                <a:ea typeface="DFKai-SB" panose="03000509000000000000" pitchFamily="65" charset="-120"/>
              </a:rPr>
              <a:t>間」</a:t>
            </a:r>
            <a:r>
              <a:rPr lang="en-US" sz="2800" dirty="0" smtClean="0">
                <a:solidFill>
                  <a:schemeClr val="tx1"/>
                </a:solidFill>
                <a:latin typeface="DFKai-SB" panose="03000509000000000000" pitchFamily="65" charset="-120"/>
                <a:ea typeface="DFKai-SB" panose="03000509000000000000" pitchFamily="65" charset="-120"/>
              </a:rPr>
              <a:t>Redemptive time</a:t>
            </a:r>
            <a:r>
              <a:rPr lang="zh-TW" altLang="en-US" sz="2800" dirty="0" smtClean="0">
                <a:solidFill>
                  <a:schemeClr val="tx1"/>
                </a:solidFill>
                <a:latin typeface="DFKai-SB" panose="03000509000000000000" pitchFamily="65" charset="-120"/>
                <a:ea typeface="DFKai-SB" panose="03000509000000000000" pitchFamily="65" charset="-120"/>
              </a:rPr>
              <a:t>裡</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預言基督的救贖</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女人的後裔要傷蛇的頭，也就</a:t>
            </a:r>
            <a:r>
              <a:rPr lang="zh-TW" altLang="en-US" sz="2800" dirty="0" smtClean="0">
                <a:solidFill>
                  <a:schemeClr val="tx1"/>
                </a:solidFill>
                <a:latin typeface="DFKai-SB" panose="03000509000000000000" pitchFamily="65" charset="-120"/>
                <a:ea typeface="DFKai-SB" panose="03000509000000000000" pitchFamily="65" charset="-120"/>
              </a:rPr>
              <a:t>是耶穌基</a:t>
            </a:r>
            <a:r>
              <a:rPr lang="zh-TW" altLang="en-US" sz="2800" dirty="0">
                <a:solidFill>
                  <a:schemeClr val="tx1"/>
                </a:solidFill>
                <a:latin typeface="DFKai-SB" panose="03000509000000000000" pitchFamily="65" charset="-120"/>
                <a:ea typeface="DFKai-SB" panose="03000509000000000000" pitchFamily="65" charset="-120"/>
              </a:rPr>
              <a:t>督要勝過撒</a:t>
            </a:r>
            <a:r>
              <a:rPr lang="zh-TW" altLang="en-US" sz="2800" dirty="0" smtClean="0">
                <a:solidFill>
                  <a:schemeClr val="tx1"/>
                </a:solidFill>
                <a:latin typeface="DFKai-SB" panose="03000509000000000000" pitchFamily="65" charset="-120"/>
                <a:ea typeface="DFKai-SB" panose="03000509000000000000" pitchFamily="65" charset="-120"/>
              </a:rPr>
              <a:t>旦 </a:t>
            </a:r>
            <a:r>
              <a:rPr lang="en-US" altLang="zh-TW" sz="2800" dirty="0" smtClean="0">
                <a:solidFill>
                  <a:schemeClr val="tx1"/>
                </a:solidFill>
                <a:latin typeface="DFKai-SB" panose="03000509000000000000" pitchFamily="65" charset="-120"/>
                <a:ea typeface="DFKai-SB" panose="03000509000000000000" pitchFamily="65" charset="-120"/>
              </a:rPr>
              <a:t>(Gen</a:t>
            </a:r>
            <a:r>
              <a:rPr lang="zh-TW" altLang="en-US" sz="2800" dirty="0" smtClean="0">
                <a:solidFill>
                  <a:schemeClr val="tx1"/>
                </a:solidFill>
                <a:latin typeface="DFKai-SB" panose="03000509000000000000" pitchFamily="65" charset="-120"/>
                <a:ea typeface="DFKai-SB" panose="03000509000000000000" pitchFamily="65" charset="-120"/>
              </a:rPr>
              <a:t>創</a:t>
            </a:r>
            <a:r>
              <a:rPr lang="en-US" altLang="zh-TW" sz="2800" dirty="0" smtClean="0">
                <a:solidFill>
                  <a:schemeClr val="tx1"/>
                </a:solidFill>
                <a:latin typeface="DFKai-SB" panose="03000509000000000000" pitchFamily="65" charset="-120"/>
                <a:ea typeface="DFKai-SB" panose="03000509000000000000" pitchFamily="65" charset="-120"/>
              </a:rPr>
              <a:t>3:15)</a:t>
            </a: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賜給人救贖的恩典</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用耶穌基督的血處</a:t>
            </a:r>
            <a:r>
              <a:rPr lang="zh-TW" altLang="en-US" sz="2800" dirty="0">
                <a:solidFill>
                  <a:schemeClr val="tx1"/>
                </a:solidFill>
                <a:latin typeface="DFKai-SB" panose="03000509000000000000" pitchFamily="65" charset="-120"/>
                <a:ea typeface="DFKai-SB" panose="03000509000000000000" pitchFamily="65" charset="-120"/>
              </a:rPr>
              <a:t>置</a:t>
            </a:r>
            <a:r>
              <a:rPr lang="zh-TW" altLang="en-US" sz="2800" dirty="0" smtClean="0">
                <a:solidFill>
                  <a:schemeClr val="tx1"/>
                </a:solidFill>
                <a:latin typeface="DFKai-SB" panose="03000509000000000000" pitchFamily="65" charset="-120"/>
                <a:ea typeface="DFKai-SB" panose="03000509000000000000" pitchFamily="65" charset="-120"/>
              </a:rPr>
              <a:t>罪的問題</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用真理</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神的話</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更新我們，好</a:t>
            </a:r>
            <a:r>
              <a:rPr lang="zh-TW" altLang="en-US" sz="2800" dirty="0">
                <a:solidFill>
                  <a:schemeClr val="tx1"/>
                </a:solidFill>
                <a:latin typeface="DFKai-SB" panose="03000509000000000000" pitchFamily="65" charset="-120"/>
                <a:ea typeface="DFKai-SB" panose="03000509000000000000" pitchFamily="65" charset="-120"/>
              </a:rPr>
              <a:t>成爲重新回到永恒中的聖潔</a:t>
            </a:r>
            <a:r>
              <a:rPr lang="zh-TW" altLang="en-US" sz="2800" dirty="0" smtClean="0">
                <a:solidFill>
                  <a:schemeClr val="tx1"/>
                </a:solidFill>
                <a:latin typeface="DFKai-SB" panose="03000509000000000000" pitchFamily="65" charset="-120"/>
                <a:ea typeface="DFKai-SB" panose="03000509000000000000" pitchFamily="65" charset="-120"/>
              </a:rPr>
              <a:t>狀態</a:t>
            </a:r>
            <a:r>
              <a:rPr lang="en-US" altLang="zh-TW" sz="2800" dirty="0" smtClean="0">
                <a:solidFill>
                  <a:schemeClr val="tx1"/>
                </a:solidFill>
                <a:latin typeface="DFKai-SB" panose="03000509000000000000" pitchFamily="65" charset="-120"/>
                <a:ea typeface="DFKai-SB" panose="03000509000000000000" pitchFamily="65" charset="-120"/>
              </a:rPr>
              <a:t>(</a:t>
            </a:r>
            <a:r>
              <a:rPr lang="en-US" altLang="zh-TW" sz="2800" dirty="0" err="1" smtClean="0">
                <a:solidFill>
                  <a:schemeClr val="tx1"/>
                </a:solidFill>
                <a:latin typeface="DFKai-SB" panose="03000509000000000000" pitchFamily="65" charset="-120"/>
                <a:ea typeface="DFKai-SB" panose="03000509000000000000" pitchFamily="65" charset="-120"/>
              </a:rPr>
              <a:t>Psa</a:t>
            </a:r>
            <a:r>
              <a:rPr lang="zh-TW" altLang="en-US" sz="2800" dirty="0" smtClean="0">
                <a:solidFill>
                  <a:schemeClr val="tx1"/>
                </a:solidFill>
                <a:latin typeface="DFKai-SB" panose="03000509000000000000" pitchFamily="65" charset="-120"/>
                <a:ea typeface="DFKai-SB" panose="03000509000000000000" pitchFamily="65" charset="-120"/>
              </a:rPr>
              <a:t>詩</a:t>
            </a:r>
            <a:r>
              <a:rPr lang="en-US" altLang="zh-TW" sz="2800" dirty="0" smtClean="0">
                <a:solidFill>
                  <a:schemeClr val="tx1"/>
                </a:solidFill>
                <a:latin typeface="DFKai-SB" panose="03000509000000000000" pitchFamily="65" charset="-120"/>
                <a:ea typeface="DFKai-SB" panose="03000509000000000000" pitchFamily="65" charset="-120"/>
              </a:rPr>
              <a:t>119:9)</a:t>
            </a:r>
          </a:p>
          <a:p>
            <a:pPr algn="l">
              <a:lnSpc>
                <a:spcPts val="33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smtClean="0">
                <a:solidFill>
                  <a:schemeClr val="tx1"/>
                </a:solidFill>
                <a:latin typeface="DFKai-SB" panose="03000509000000000000" pitchFamily="65" charset="-120"/>
                <a:ea typeface="DFKai-SB" panose="03000509000000000000" pitchFamily="65" charset="-120"/>
              </a:rPr>
              <a:t>給我們自由選擇接受救恩</a:t>
            </a:r>
            <a:endParaRPr lang="zh-TW" altLang="en-US"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400800"/>
            <a:ext cx="381000" cy="365125"/>
          </a:xfrm>
        </p:spPr>
        <p:txBody>
          <a:bodyPr/>
          <a:lstStyle/>
          <a:p>
            <a:fld id="{69C4CFD8-F662-4A36-AA27-12DE1FA08638}" type="slidenum">
              <a:rPr lang="en-US" smtClean="0"/>
              <a:t>7</a:t>
            </a:fld>
            <a:endParaRPr lang="en-US" dirty="0"/>
          </a:p>
        </p:txBody>
      </p:sp>
    </p:spTree>
    <p:extLst>
      <p:ext uri="{BB962C8B-B14F-4D97-AF65-F5344CB8AC3E}">
        <p14:creationId xmlns:p14="http://schemas.microsoft.com/office/powerpoint/2010/main" val="2055845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耶穌基督是我們成長的模範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marL="514350" indent="-514350" algn="l">
              <a:lnSpc>
                <a:spcPts val="3500"/>
              </a:lnSpc>
              <a:buFont typeface="+mj-lt"/>
              <a:buAutoNum type="arabicPeriod"/>
            </a:pPr>
            <a:r>
              <a:rPr lang="zh-TW" altLang="en-US" sz="2800" dirty="0" smtClean="0">
                <a:solidFill>
                  <a:schemeClr val="tx1"/>
                </a:solidFill>
                <a:latin typeface="DFKai-SB" panose="03000509000000000000" pitchFamily="65" charset="-120"/>
                <a:ea typeface="DFKai-SB" panose="03000509000000000000" pitchFamily="65" charset="-120"/>
              </a:rPr>
              <a:t>效法祂受苦的榜樣 </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來</a:t>
            </a:r>
            <a:r>
              <a:rPr lang="en-US" altLang="zh-TW" sz="2800" dirty="0" smtClean="0">
                <a:solidFill>
                  <a:schemeClr val="tx1"/>
                </a:solidFill>
                <a:latin typeface="DFKai-SB" panose="03000509000000000000" pitchFamily="65" charset="-120"/>
                <a:ea typeface="DFKai-SB" panose="03000509000000000000" pitchFamily="65" charset="-120"/>
              </a:rPr>
              <a:t>5:8-9;2:10)</a:t>
            </a:r>
          </a:p>
          <a:p>
            <a:pPr marL="514350" indent="-514350" algn="l">
              <a:lnSpc>
                <a:spcPts val="35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基</a:t>
            </a:r>
            <a:r>
              <a:rPr lang="zh-TW" altLang="en-US" sz="2800" dirty="0">
                <a:solidFill>
                  <a:schemeClr val="tx1"/>
                </a:solidFill>
                <a:latin typeface="DFKai-SB" panose="03000509000000000000" pitchFamily="65" charset="-120"/>
                <a:ea typeface="DFKai-SB" panose="03000509000000000000" pitchFamily="65" charset="-120"/>
              </a:rPr>
              <a:t>督</a:t>
            </a:r>
            <a:r>
              <a:rPr lang="zh-TW" altLang="en-US" sz="2800" dirty="0" smtClean="0">
                <a:solidFill>
                  <a:schemeClr val="tx1"/>
                </a:solidFill>
                <a:latin typeface="DFKai-SB" panose="03000509000000000000" pitchFamily="65" charset="-120"/>
                <a:ea typeface="DFKai-SB" panose="03000509000000000000" pitchFamily="65" charset="-120"/>
              </a:rPr>
              <a:t>在</a:t>
            </a:r>
            <a:r>
              <a:rPr lang="zh-TW" altLang="en-US" sz="2800" dirty="0">
                <a:solidFill>
                  <a:schemeClr val="tx1"/>
                </a:solidFill>
                <a:latin typeface="DFKai-SB" panose="03000509000000000000" pitchFamily="65" charset="-120"/>
                <a:ea typeface="DFKai-SB" panose="03000509000000000000" pitchFamily="65" charset="-120"/>
              </a:rPr>
              <a:t>所受的苦難上學了順</a:t>
            </a:r>
            <a:r>
              <a:rPr lang="zh-TW" altLang="en-US" sz="2800" dirty="0" smtClean="0">
                <a:solidFill>
                  <a:schemeClr val="tx1"/>
                </a:solidFill>
                <a:latin typeface="DFKai-SB" panose="03000509000000000000" pitchFamily="65" charset="-120"/>
                <a:ea typeface="DFKai-SB" panose="03000509000000000000" pitchFamily="65" charset="-120"/>
              </a:rPr>
              <a:t>從，能</a:t>
            </a:r>
            <a:r>
              <a:rPr lang="zh-TW" altLang="en-US" sz="2800" dirty="0">
                <a:solidFill>
                  <a:schemeClr val="tx1"/>
                </a:solidFill>
                <a:latin typeface="DFKai-SB" panose="03000509000000000000" pitchFamily="65" charset="-120"/>
                <a:ea typeface="DFKai-SB" panose="03000509000000000000" pitchFamily="65" charset="-120"/>
              </a:rPr>
              <a:t>完全以神的心意作祂自己的心意，釘</a:t>
            </a:r>
            <a:r>
              <a:rPr lang="zh-TW" altLang="en-US" sz="2800" dirty="0" smtClean="0">
                <a:solidFill>
                  <a:schemeClr val="tx1"/>
                </a:solidFill>
                <a:latin typeface="DFKai-SB" panose="03000509000000000000" pitchFamily="65" charset="-120"/>
                <a:ea typeface="DFKai-SB" panose="03000509000000000000" pitchFamily="65" charset="-120"/>
              </a:rPr>
              <a:t>死在十</a:t>
            </a:r>
            <a:r>
              <a:rPr lang="zh-TW" altLang="en-US" sz="2800" dirty="0">
                <a:solidFill>
                  <a:schemeClr val="tx1"/>
                </a:solidFill>
                <a:latin typeface="DFKai-SB" panose="03000509000000000000" pitchFamily="65" charset="-120"/>
                <a:ea typeface="DFKai-SB" panose="03000509000000000000" pitchFamily="65" charset="-120"/>
              </a:rPr>
              <a:t>字架</a:t>
            </a:r>
            <a:r>
              <a:rPr lang="zh-TW" altLang="en-US" sz="2800" dirty="0" smtClean="0">
                <a:solidFill>
                  <a:schemeClr val="tx1"/>
                </a:solidFill>
                <a:latin typeface="DFKai-SB" panose="03000509000000000000" pitchFamily="65" charset="-120"/>
                <a:ea typeface="DFKai-SB" panose="03000509000000000000" pitchFamily="65" charset="-120"/>
              </a:rPr>
              <a:t>上</a:t>
            </a:r>
            <a:r>
              <a:rPr lang="en-US" altLang="zh-TW" sz="2800" dirty="0" smtClean="0">
                <a:solidFill>
                  <a:schemeClr val="tx1"/>
                </a:solidFill>
                <a:latin typeface="DFKai-SB" panose="03000509000000000000" pitchFamily="65" charset="-120"/>
                <a:ea typeface="DFKai-SB" panose="03000509000000000000" pitchFamily="65" charset="-120"/>
              </a:rPr>
              <a:t>(Phil</a:t>
            </a:r>
            <a:r>
              <a:rPr lang="zh-TW" altLang="en-US" sz="2800" dirty="0" smtClean="0">
                <a:solidFill>
                  <a:schemeClr val="tx1"/>
                </a:solidFill>
                <a:latin typeface="DFKai-SB" panose="03000509000000000000" pitchFamily="65" charset="-120"/>
                <a:ea typeface="DFKai-SB" panose="03000509000000000000" pitchFamily="65" charset="-120"/>
              </a:rPr>
              <a:t>腓</a:t>
            </a:r>
            <a:r>
              <a:rPr lang="en-US" altLang="zh-TW" sz="2800" dirty="0">
                <a:solidFill>
                  <a:schemeClr val="tx1"/>
                </a:solidFill>
                <a:latin typeface="DFKai-SB" panose="03000509000000000000" pitchFamily="65" charset="-120"/>
                <a:ea typeface="DFKai-SB" panose="03000509000000000000" pitchFamily="65" charset="-120"/>
              </a:rPr>
              <a:t>2</a:t>
            </a:r>
            <a:r>
              <a:rPr lang="zh-TW" altLang="en-US" sz="2800" dirty="0">
                <a:solidFill>
                  <a:schemeClr val="tx1"/>
                </a:solidFill>
                <a:latin typeface="DFKai-SB" panose="03000509000000000000" pitchFamily="65" charset="-120"/>
                <a:ea typeface="DFKai-SB" panose="03000509000000000000" pitchFamily="65" charset="-120"/>
              </a:rPr>
              <a:t>：</a:t>
            </a:r>
            <a:r>
              <a:rPr lang="en-US" altLang="zh-TW" sz="2800" dirty="0">
                <a:solidFill>
                  <a:schemeClr val="tx1"/>
                </a:solidFill>
                <a:latin typeface="DFKai-SB" panose="03000509000000000000" pitchFamily="65" charset="-120"/>
                <a:ea typeface="DFKai-SB" panose="03000509000000000000" pitchFamily="65" charset="-120"/>
              </a:rPr>
              <a:t>5~11</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marL="514350" indent="-514350" algn="l">
              <a:lnSpc>
                <a:spcPts val="35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成長為神的形象常常是痛苦的過</a:t>
            </a:r>
            <a:r>
              <a:rPr lang="zh-TW" altLang="en-US" sz="2800" dirty="0" smtClean="0">
                <a:solidFill>
                  <a:schemeClr val="tx1"/>
                </a:solidFill>
                <a:latin typeface="DFKai-SB" panose="03000509000000000000" pitchFamily="65" charset="-120"/>
                <a:ea typeface="DFKai-SB" panose="03000509000000000000" pitchFamily="65" charset="-120"/>
              </a:rPr>
              <a:t>程</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我</a:t>
            </a:r>
            <a:r>
              <a:rPr lang="zh-TW" altLang="en-US" sz="2800" dirty="0">
                <a:solidFill>
                  <a:schemeClr val="tx1"/>
                </a:solidFill>
                <a:latin typeface="DFKai-SB" panose="03000509000000000000" pitchFamily="65" charset="-120"/>
                <a:ea typeface="DFKai-SB" panose="03000509000000000000" pitchFamily="65" charset="-120"/>
              </a:rPr>
              <a:t>們也必須經過</a:t>
            </a:r>
            <a:r>
              <a:rPr lang="zh-TW" altLang="en-US" sz="2800" dirty="0">
                <a:solidFill>
                  <a:srgbClr val="3333FF"/>
                </a:solidFill>
                <a:latin typeface="DFKai-SB" panose="03000509000000000000" pitchFamily="65" charset="-120"/>
                <a:ea typeface="DFKai-SB" panose="03000509000000000000" pitchFamily="65" charset="-120"/>
              </a:rPr>
              <a:t>受苦</a:t>
            </a:r>
            <a:r>
              <a:rPr lang="zh-TW" altLang="en-US" sz="2800" dirty="0">
                <a:solidFill>
                  <a:schemeClr val="tx1"/>
                </a:solidFill>
                <a:latin typeface="DFKai-SB" panose="03000509000000000000" pitchFamily="65" charset="-120"/>
                <a:ea typeface="DFKai-SB" panose="03000509000000000000" pitchFamily="65" charset="-120"/>
              </a:rPr>
              <a:t>，經過</a:t>
            </a:r>
            <a:r>
              <a:rPr lang="zh-TW" altLang="en-US" sz="2800" dirty="0">
                <a:solidFill>
                  <a:srgbClr val="3333FF"/>
                </a:solidFill>
                <a:latin typeface="DFKai-SB" panose="03000509000000000000" pitchFamily="65" charset="-120"/>
                <a:ea typeface="DFKai-SB" panose="03000509000000000000" pitchFamily="65" charset="-120"/>
              </a:rPr>
              <a:t>曠野</a:t>
            </a:r>
            <a:r>
              <a:rPr lang="zh-TW" altLang="en-US" sz="2800" dirty="0">
                <a:solidFill>
                  <a:schemeClr val="tx1"/>
                </a:solidFill>
                <a:latin typeface="DFKai-SB" panose="03000509000000000000" pitchFamily="65" charset="-120"/>
                <a:ea typeface="DFKai-SB" panose="03000509000000000000" pitchFamily="65" charset="-120"/>
              </a:rPr>
              <a:t>，經過</a:t>
            </a:r>
            <a:r>
              <a:rPr lang="zh-TW" altLang="en-US" sz="2800" dirty="0">
                <a:solidFill>
                  <a:srgbClr val="3333FF"/>
                </a:solidFill>
                <a:latin typeface="DFKai-SB" panose="03000509000000000000" pitchFamily="65" charset="-120"/>
                <a:ea typeface="DFKai-SB" panose="03000509000000000000" pitchFamily="65" charset="-120"/>
              </a:rPr>
              <a:t>時間</a:t>
            </a:r>
            <a:r>
              <a:rPr lang="zh-TW" altLang="en-US" sz="2800" dirty="0">
                <a:solidFill>
                  <a:schemeClr val="tx1"/>
                </a:solidFill>
                <a:latin typeface="DFKai-SB" panose="03000509000000000000" pitchFamily="65" charset="-120"/>
                <a:ea typeface="DFKai-SB" panose="03000509000000000000" pitchFamily="65" charset="-120"/>
              </a:rPr>
              <a:t>的考</a:t>
            </a:r>
            <a:r>
              <a:rPr lang="zh-TW" altLang="en-US" sz="2800" dirty="0" smtClean="0">
                <a:solidFill>
                  <a:schemeClr val="tx1"/>
                </a:solidFill>
                <a:latin typeface="DFKai-SB" panose="03000509000000000000" pitchFamily="65" charset="-120"/>
                <a:ea typeface="DFKai-SB" panose="03000509000000000000" pitchFamily="65" charset="-120"/>
              </a:rPr>
              <a:t>驗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r>
              <a:rPr lang="zh-TW" altLang="en-US" sz="2800" b="1" u="sng" dirty="0">
                <a:solidFill>
                  <a:schemeClr val="tx1"/>
                </a:solidFill>
                <a:latin typeface="DFKai-SB" panose="03000509000000000000" pitchFamily="65" charset="-120"/>
                <a:ea typeface="DFKai-SB" panose="03000509000000000000" pitchFamily="65" charset="-120"/>
              </a:rPr>
              <a:t>來</a:t>
            </a:r>
            <a:r>
              <a:rPr lang="en-US" altLang="zh-TW" sz="2800" b="1" u="sng" dirty="0" smtClean="0">
                <a:solidFill>
                  <a:schemeClr val="tx1"/>
                </a:solidFill>
                <a:latin typeface="DFKai-SB" panose="03000509000000000000" pitchFamily="65" charset="-120"/>
                <a:ea typeface="DFKai-SB" panose="03000509000000000000" pitchFamily="65" charset="-120"/>
              </a:rPr>
              <a:t>5:8-9;2:10</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簡明版</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他</a:t>
            </a:r>
            <a:r>
              <a:rPr lang="zh-TW" altLang="en-US" sz="2800" dirty="0">
                <a:solidFill>
                  <a:schemeClr val="tx1"/>
                </a:solidFill>
                <a:latin typeface="DFKai-SB" panose="03000509000000000000" pitchFamily="65" charset="-120"/>
                <a:ea typeface="DFKai-SB" panose="03000509000000000000" pitchFamily="65" charset="-120"/>
              </a:rPr>
              <a:t>雖然是上帝的兒子，還是從苦</a:t>
            </a:r>
            <a:r>
              <a:rPr lang="zh-TW" altLang="en-US" sz="2800" dirty="0" smtClean="0">
                <a:solidFill>
                  <a:schemeClr val="tx1"/>
                </a:solidFill>
                <a:latin typeface="DFKai-SB" panose="03000509000000000000" pitchFamily="65" charset="-120"/>
                <a:ea typeface="DFKai-SB" panose="03000509000000000000" pitchFamily="65" charset="-120"/>
              </a:rPr>
              <a:t>難</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中</a:t>
            </a:r>
            <a:r>
              <a:rPr lang="zh-TW" altLang="en-US" sz="2800" dirty="0">
                <a:solidFill>
                  <a:schemeClr val="tx1"/>
                </a:solidFill>
                <a:latin typeface="DFKai-SB" panose="03000509000000000000" pitchFamily="65" charset="-120"/>
                <a:ea typeface="DFKai-SB" panose="03000509000000000000" pitchFamily="65" charset="-120"/>
              </a:rPr>
              <a:t>學習順從。</a:t>
            </a:r>
            <a:r>
              <a:rPr lang="zh-TW" altLang="en-US"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他</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死在十字架上，然後被埋葬、</a:t>
            </a:r>
            <a:r>
              <a:rPr lang="zh-TW" altLang="en-US" sz="2800" dirty="0" smtClean="0">
                <a:solidFill>
                  <a:schemeClr val="tx1"/>
                </a:solidFill>
                <a:latin typeface="DFKai-SB" panose="03000509000000000000" pitchFamily="65" charset="-120"/>
                <a:ea typeface="DFKai-SB" panose="03000509000000000000" pitchFamily="65" charset="-120"/>
              </a:rPr>
              <a:t>復</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活</a:t>
            </a:r>
            <a:r>
              <a:rPr lang="zh-TW" altLang="en-US" sz="2800" dirty="0">
                <a:solidFill>
                  <a:schemeClr val="tx1"/>
                </a:solidFill>
                <a:latin typeface="DFKai-SB" panose="03000509000000000000" pitchFamily="65" charset="-120"/>
                <a:ea typeface="DFKai-SB" panose="03000509000000000000" pitchFamily="65" charset="-120"/>
              </a:rPr>
              <a:t>、升天，</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成了我們完全的救主，於是能夠為所</a:t>
            </a:r>
            <a:r>
              <a:rPr lang="zh-TW" altLang="en-US" sz="2800" dirty="0" smtClean="0">
                <a:solidFill>
                  <a:schemeClr val="tx1"/>
                </a:solidFill>
                <a:latin typeface="DFKai-SB" panose="03000509000000000000" pitchFamily="65" charset="-120"/>
                <a:ea typeface="DFKai-SB" panose="03000509000000000000" pitchFamily="65" charset="-120"/>
              </a:rPr>
              <a:t>有</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順</a:t>
            </a:r>
            <a:r>
              <a:rPr lang="zh-TW" altLang="en-US" sz="2800" dirty="0">
                <a:solidFill>
                  <a:schemeClr val="tx1"/>
                </a:solidFill>
                <a:latin typeface="DFKai-SB" panose="03000509000000000000" pitchFamily="65" charset="-120"/>
                <a:ea typeface="DFKai-SB" panose="03000509000000000000" pitchFamily="65" charset="-120"/>
              </a:rPr>
              <a:t>從他的人提供永遠的救</a:t>
            </a:r>
            <a:r>
              <a:rPr lang="zh-TW" altLang="en-US" sz="2800" dirty="0" smtClean="0">
                <a:solidFill>
                  <a:schemeClr val="tx1"/>
                </a:solidFill>
                <a:latin typeface="DFKai-SB" panose="03000509000000000000" pitchFamily="65" charset="-120"/>
                <a:ea typeface="DFKai-SB" panose="03000509000000000000" pitchFamily="65" charset="-120"/>
              </a:rPr>
              <a:t>恩</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宇</a:t>
            </a:r>
            <a:r>
              <a:rPr lang="zh-TW" altLang="en-US" sz="2800" dirty="0">
                <a:solidFill>
                  <a:schemeClr val="tx1"/>
                </a:solidFill>
                <a:latin typeface="DFKai-SB" panose="03000509000000000000" pitchFamily="65" charset="-120"/>
                <a:ea typeface="DFKai-SB" panose="03000509000000000000" pitchFamily="65" charset="-120"/>
              </a:rPr>
              <a:t>宙萬有都是為著上帝</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也</a:t>
            </a:r>
            <a:r>
              <a:rPr lang="zh-TW" altLang="en-US" sz="2800" dirty="0">
                <a:solidFill>
                  <a:schemeClr val="tx1"/>
                </a:solidFill>
                <a:latin typeface="DFKai-SB" panose="03000509000000000000" pitchFamily="65" charset="-120"/>
                <a:ea typeface="DFKai-SB" panose="03000509000000000000" pitchFamily="65" charset="-120"/>
              </a:rPr>
              <a:t>是藉著上帝創造的。上帝為了使眾多的兒女得</a:t>
            </a:r>
            <a:r>
              <a:rPr lang="zh-TW" altLang="en-US" sz="2800" dirty="0" smtClean="0">
                <a:solidFill>
                  <a:schemeClr val="tx1"/>
                </a:solidFill>
                <a:latin typeface="DFKai-SB" panose="03000509000000000000" pitchFamily="65" charset="-120"/>
                <a:ea typeface="DFKai-SB" panose="03000509000000000000" pitchFamily="65" charset="-120"/>
              </a:rPr>
              <a:t>到</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拯</a:t>
            </a:r>
            <a:r>
              <a:rPr lang="zh-TW" altLang="en-US" sz="2800" dirty="0">
                <a:solidFill>
                  <a:schemeClr val="tx1"/>
                </a:solidFill>
                <a:latin typeface="DFKai-SB" panose="03000509000000000000" pitchFamily="65" charset="-120"/>
                <a:ea typeface="DFKai-SB" panose="03000509000000000000" pitchFamily="65" charset="-120"/>
              </a:rPr>
              <a:t>救、分享他的榮耀，就先讓他所派來拯救兒女</a:t>
            </a:r>
            <a:r>
              <a:rPr lang="zh-TW" altLang="en-US" sz="2800" dirty="0" smtClean="0">
                <a:solidFill>
                  <a:schemeClr val="tx1"/>
                </a:solidFill>
                <a:latin typeface="DFKai-SB" panose="03000509000000000000" pitchFamily="65" charset="-120"/>
                <a:ea typeface="DFKai-SB" panose="03000509000000000000" pitchFamily="65" charset="-120"/>
              </a:rPr>
              <a:t>的</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元</a:t>
            </a:r>
            <a:r>
              <a:rPr lang="zh-TW" altLang="en-US" sz="2800" dirty="0">
                <a:solidFill>
                  <a:schemeClr val="tx1"/>
                </a:solidFill>
                <a:latin typeface="DFKai-SB" panose="03000509000000000000" pitchFamily="65" charset="-120"/>
                <a:ea typeface="DFKai-SB" panose="03000509000000000000" pitchFamily="65" charset="-120"/>
              </a:rPr>
              <a:t>首耶穌，經過死亡的苦難而有完全的資格可以</a:t>
            </a:r>
            <a:r>
              <a:rPr lang="zh-TW" altLang="en-US" sz="2800" dirty="0" smtClean="0">
                <a:solidFill>
                  <a:schemeClr val="tx1"/>
                </a:solidFill>
                <a:latin typeface="DFKai-SB" panose="03000509000000000000" pitchFamily="65" charset="-120"/>
                <a:ea typeface="DFKai-SB" panose="03000509000000000000" pitchFamily="65" charset="-120"/>
              </a:rPr>
              <a:t>施</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行</a:t>
            </a:r>
            <a:r>
              <a:rPr lang="zh-TW" altLang="en-US" sz="2800" dirty="0">
                <a:solidFill>
                  <a:schemeClr val="tx1"/>
                </a:solidFill>
                <a:latin typeface="DFKai-SB" panose="03000509000000000000" pitchFamily="65" charset="-120"/>
                <a:ea typeface="DFKai-SB" panose="03000509000000000000" pitchFamily="65" charset="-120"/>
              </a:rPr>
              <a:t>贖罪和拯救的工作。他這麼做是很恰當</a:t>
            </a:r>
            <a:r>
              <a:rPr lang="zh-TW" altLang="en-US" sz="2800" dirty="0" smtClean="0">
                <a:solidFill>
                  <a:schemeClr val="tx1"/>
                </a:solidFill>
                <a:latin typeface="DFKai-SB" panose="03000509000000000000" pitchFamily="65" charset="-120"/>
                <a:ea typeface="DFKai-SB" panose="03000509000000000000" pitchFamily="65" charset="-120"/>
              </a:rPr>
              <a:t>的</a:t>
            </a:r>
            <a:endParaRPr lang="zh-TW" altLang="en-US" sz="2800"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57706"/>
            <a:ext cx="381000" cy="365125"/>
          </a:xfrm>
        </p:spPr>
        <p:txBody>
          <a:bodyPr/>
          <a:lstStyle/>
          <a:p>
            <a:fld id="{69C4CFD8-F662-4A36-AA27-12DE1FA08638}" type="slidenum">
              <a:rPr lang="en-US" smtClean="0"/>
              <a:t>8</a:t>
            </a:fld>
            <a:endParaRPr lang="en-US" dirty="0"/>
          </a:p>
        </p:txBody>
      </p:sp>
    </p:spTree>
    <p:extLst>
      <p:ext uri="{BB962C8B-B14F-4D97-AF65-F5344CB8AC3E}">
        <p14:creationId xmlns:p14="http://schemas.microsoft.com/office/powerpoint/2010/main" val="4219512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1999"/>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耶穌基督是我們成長的模範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algn="l">
              <a:lnSpc>
                <a:spcPts val="3600"/>
              </a:lnSpc>
            </a:pPr>
            <a:r>
              <a:rPr lang="en-US" altLang="zh-TW" sz="2800" dirty="0" smtClean="0">
                <a:solidFill>
                  <a:schemeClr val="tx1"/>
                </a:solidFill>
                <a:latin typeface="DFKai-SB" panose="03000509000000000000" pitchFamily="65" charset="-120"/>
                <a:ea typeface="DFKai-SB" panose="03000509000000000000" pitchFamily="65" charset="-120"/>
              </a:rPr>
              <a:t>2.</a:t>
            </a:r>
            <a:r>
              <a:rPr lang="zh-TW" altLang="en-US" sz="2800" dirty="0" smtClean="0">
                <a:solidFill>
                  <a:schemeClr val="tx1"/>
                </a:solidFill>
                <a:latin typeface="DFKai-SB" panose="03000509000000000000" pitchFamily="65" charset="-120"/>
                <a:ea typeface="DFKai-SB" panose="03000509000000000000" pitchFamily="65" charset="-120"/>
              </a:rPr>
              <a:t> 效法祂順服的榜樣</a:t>
            </a:r>
            <a:endParaRPr lang="en-US" altLang="zh-TW" sz="2800" dirty="0">
              <a:solidFill>
                <a:schemeClr val="tx1"/>
              </a:solidFill>
              <a:latin typeface="DFKai-SB" panose="03000509000000000000" pitchFamily="65" charset="-120"/>
              <a:ea typeface="DFKai-SB" panose="03000509000000000000" pitchFamily="65" charset="-120"/>
            </a:endParaRPr>
          </a:p>
          <a:p>
            <a:pPr marL="342900" indent="-342900" algn="l">
              <a:lnSpc>
                <a:spcPts val="36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積極配合天父救贖的計</a:t>
            </a:r>
            <a:r>
              <a:rPr lang="zh-TW" altLang="en-US" sz="2800" dirty="0" smtClean="0">
                <a:solidFill>
                  <a:schemeClr val="tx1"/>
                </a:solidFill>
                <a:latin typeface="DFKai-SB" panose="03000509000000000000" pitchFamily="65" charset="-120"/>
                <a:ea typeface="DFKai-SB" panose="03000509000000000000" pitchFamily="65" charset="-120"/>
              </a:rPr>
              <a:t>劃</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是耶</a:t>
            </a:r>
            <a:r>
              <a:rPr lang="zh-TW" altLang="en-US" sz="2800" dirty="0">
                <a:solidFill>
                  <a:schemeClr val="tx1"/>
                </a:solidFill>
                <a:latin typeface="DFKai-SB" panose="03000509000000000000" pitchFamily="65" charset="-120"/>
                <a:ea typeface="DFKai-SB" panose="03000509000000000000" pitchFamily="65" charset="-120"/>
              </a:rPr>
              <a:t>穌在曠野</a:t>
            </a:r>
            <a:r>
              <a:rPr lang="zh-TW" altLang="en-US" sz="2800" dirty="0" smtClean="0">
                <a:solidFill>
                  <a:schemeClr val="tx1"/>
                </a:solidFill>
                <a:latin typeface="DFKai-SB" panose="03000509000000000000" pitchFamily="65" charset="-120"/>
                <a:ea typeface="DFKai-SB" panose="03000509000000000000" pitchFamily="65" charset="-120"/>
              </a:rPr>
              <a:t>受魔鬼試探得勝的</a:t>
            </a:r>
            <a:r>
              <a:rPr lang="zh-TW" altLang="en-US" sz="2800" dirty="0">
                <a:solidFill>
                  <a:schemeClr val="tx1"/>
                </a:solidFill>
                <a:latin typeface="DFKai-SB" panose="03000509000000000000" pitchFamily="65" charset="-120"/>
                <a:ea typeface="DFKai-SB" panose="03000509000000000000" pitchFamily="65" charset="-120"/>
              </a:rPr>
              <a:t>關</a:t>
            </a:r>
            <a:r>
              <a:rPr lang="zh-TW" altLang="en-US" sz="2800" dirty="0" smtClean="0">
                <a:solidFill>
                  <a:schemeClr val="tx1"/>
                </a:solidFill>
                <a:latin typeface="DFKai-SB" panose="03000509000000000000" pitchFamily="65" charset="-120"/>
                <a:ea typeface="DFKai-SB" panose="03000509000000000000" pitchFamily="65" charset="-120"/>
              </a:rPr>
              <a:t>鍵 </a:t>
            </a:r>
            <a:r>
              <a:rPr lang="en-US" altLang="zh-TW" sz="2800" dirty="0" smtClean="0">
                <a:solidFill>
                  <a:schemeClr val="tx1"/>
                </a:solidFill>
                <a:latin typeface="DFKai-SB" panose="03000509000000000000" pitchFamily="65" charset="-120"/>
                <a:ea typeface="DFKai-SB" panose="03000509000000000000" pitchFamily="65" charset="-120"/>
              </a:rPr>
              <a:t>(Matt</a:t>
            </a:r>
            <a:r>
              <a:rPr lang="zh-TW" altLang="en-US" sz="2800" dirty="0" smtClean="0">
                <a:solidFill>
                  <a:schemeClr val="tx1"/>
                </a:solidFill>
                <a:latin typeface="DFKai-SB" panose="03000509000000000000" pitchFamily="65" charset="-120"/>
                <a:ea typeface="DFKai-SB" panose="03000509000000000000" pitchFamily="65" charset="-120"/>
              </a:rPr>
              <a:t>太</a:t>
            </a:r>
            <a:r>
              <a:rPr lang="en-US" altLang="zh-TW" sz="2800" dirty="0" smtClean="0">
                <a:solidFill>
                  <a:schemeClr val="tx1"/>
                </a:solidFill>
                <a:latin typeface="DFKai-SB" panose="03000509000000000000" pitchFamily="65" charset="-120"/>
                <a:ea typeface="DFKai-SB" panose="03000509000000000000" pitchFamily="65" charset="-120"/>
              </a:rPr>
              <a:t>4:1-11)</a:t>
            </a:r>
            <a:r>
              <a:rPr lang="zh-TW" altLang="en-US" sz="2800" dirty="0" smtClean="0">
                <a:solidFill>
                  <a:srgbClr val="7030A0"/>
                </a:solidFill>
                <a:latin typeface="DFKai-SB" panose="03000509000000000000" pitchFamily="65" charset="-120"/>
                <a:ea typeface="DFKai-SB" panose="03000509000000000000" pitchFamily="65" charset="-120"/>
              </a:rPr>
              <a:t>  </a:t>
            </a:r>
            <a:endParaRPr lang="en-US" altLang="zh-TW" sz="2800" dirty="0" smtClean="0">
              <a:solidFill>
                <a:srgbClr val="7030A0"/>
              </a:solidFill>
              <a:latin typeface="DFKai-SB" panose="03000509000000000000" pitchFamily="65" charset="-120"/>
              <a:ea typeface="DFKai-SB" panose="03000509000000000000" pitchFamily="65" charset="-120"/>
            </a:endParaRPr>
          </a:p>
          <a:p>
            <a:pPr marL="342900" indent="-342900" algn="l">
              <a:lnSpc>
                <a:spcPts val="36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拒絕走</a:t>
            </a:r>
            <a:r>
              <a:rPr lang="zh-TW" altLang="en-US" sz="2800" dirty="0">
                <a:solidFill>
                  <a:schemeClr val="tx1"/>
                </a:solidFill>
                <a:latin typeface="DFKai-SB" panose="03000509000000000000" pitchFamily="65" charset="-120"/>
                <a:ea typeface="DFKai-SB" panose="03000509000000000000" pitchFamily="65" charset="-120"/>
              </a:rPr>
              <a:t>捷</a:t>
            </a:r>
            <a:r>
              <a:rPr lang="zh-TW" altLang="en-US" sz="2800" dirty="0" smtClean="0">
                <a:solidFill>
                  <a:schemeClr val="tx1"/>
                </a:solidFill>
                <a:latin typeface="DFKai-SB" panose="03000509000000000000" pitchFamily="65" charset="-120"/>
                <a:ea typeface="DFKai-SB" panose="03000509000000000000" pitchFamily="65" charset="-120"/>
              </a:rPr>
              <a:t>徑的誘惑</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rgbClr val="7030A0"/>
                </a:solidFill>
                <a:latin typeface="DFKai-SB" panose="03000509000000000000" pitchFamily="65" charset="-120"/>
                <a:ea typeface="DFKai-SB" panose="03000509000000000000" pitchFamily="65" charset="-120"/>
              </a:rPr>
              <a:t>最</a:t>
            </a:r>
            <a:r>
              <a:rPr lang="zh-TW" altLang="en-US" sz="2800" dirty="0">
                <a:solidFill>
                  <a:srgbClr val="7030A0"/>
                </a:solidFill>
                <a:latin typeface="DFKai-SB" panose="03000509000000000000" pitchFamily="65" charset="-120"/>
                <a:ea typeface="DFKai-SB" panose="03000509000000000000" pitchFamily="65" charset="-120"/>
              </a:rPr>
              <a:t>遙遠的路就</a:t>
            </a:r>
            <a:r>
              <a:rPr lang="zh-TW" altLang="en-US" sz="2800" dirty="0" smtClean="0">
                <a:solidFill>
                  <a:srgbClr val="7030A0"/>
                </a:solidFill>
                <a:latin typeface="DFKai-SB" panose="03000509000000000000" pitchFamily="65" charset="-120"/>
                <a:ea typeface="DFKai-SB" panose="03000509000000000000" pitchFamily="65" charset="-120"/>
              </a:rPr>
              <a:t>是捷徑</a:t>
            </a:r>
            <a:r>
              <a:rPr lang="en-US" altLang="zh-TW" sz="2800" dirty="0" smtClean="0">
                <a:solidFill>
                  <a:srgbClr val="7030A0"/>
                </a:solidFill>
                <a:latin typeface="DFKai-SB" panose="03000509000000000000" pitchFamily="65" charset="-120"/>
                <a:ea typeface="DFKai-SB" panose="03000509000000000000" pitchFamily="65" charset="-120"/>
              </a:rPr>
              <a:t>)</a:t>
            </a:r>
          </a:p>
          <a:p>
            <a:pPr marL="914400" lvl="1" indent="-4572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凡</a:t>
            </a:r>
            <a:r>
              <a:rPr lang="zh-TW" altLang="en-US" dirty="0">
                <a:solidFill>
                  <a:schemeClr val="tx1"/>
                </a:solidFill>
                <a:latin typeface="DFKai-SB" panose="03000509000000000000" pitchFamily="65" charset="-120"/>
                <a:ea typeface="DFKai-SB" panose="03000509000000000000" pitchFamily="65" charset="-120"/>
              </a:rPr>
              <a:t>事都有定</a:t>
            </a:r>
            <a:r>
              <a:rPr lang="zh-TW" altLang="en-US" dirty="0" smtClean="0">
                <a:solidFill>
                  <a:schemeClr val="tx1"/>
                </a:solidFill>
                <a:latin typeface="DFKai-SB" panose="03000509000000000000" pitchFamily="65" charset="-120"/>
                <a:ea typeface="DFKai-SB" panose="03000509000000000000" pitchFamily="65" charset="-120"/>
              </a:rPr>
              <a:t>期，屬</a:t>
            </a:r>
            <a:r>
              <a:rPr lang="zh-TW" altLang="en-US" dirty="0">
                <a:solidFill>
                  <a:schemeClr val="tx1"/>
                </a:solidFill>
                <a:latin typeface="DFKai-SB" panose="03000509000000000000" pitchFamily="65" charset="-120"/>
                <a:ea typeface="DFKai-SB" panose="03000509000000000000" pitchFamily="65" charset="-120"/>
              </a:rPr>
              <a:t>靈的成長和情緒的成長都需要</a:t>
            </a:r>
            <a:r>
              <a:rPr lang="zh-TW" altLang="en-US" dirty="0" smtClean="0">
                <a:solidFill>
                  <a:schemeClr val="tx1"/>
                </a:solidFill>
                <a:latin typeface="DFKai-SB" panose="03000509000000000000" pitchFamily="65" charset="-120"/>
                <a:ea typeface="DFKai-SB" panose="03000509000000000000" pitchFamily="65" charset="-120"/>
              </a:rPr>
              <a:t>時間，我</a:t>
            </a:r>
            <a:r>
              <a:rPr lang="zh-TW" altLang="en-US" dirty="0">
                <a:solidFill>
                  <a:schemeClr val="tx1"/>
                </a:solidFill>
                <a:latin typeface="DFKai-SB" panose="03000509000000000000" pitchFamily="65" charset="-120"/>
                <a:ea typeface="DFKai-SB" panose="03000509000000000000" pitchFamily="65" charset="-120"/>
              </a:rPr>
              <a:t>們需要時間讓恩典與真理發</a:t>
            </a:r>
            <a:r>
              <a:rPr lang="zh-TW" altLang="en-US" dirty="0" smtClean="0">
                <a:solidFill>
                  <a:schemeClr val="tx1"/>
                </a:solidFill>
                <a:latin typeface="DFKai-SB" panose="03000509000000000000" pitchFamily="65" charset="-120"/>
                <a:ea typeface="DFKai-SB" panose="03000509000000000000" pitchFamily="65" charset="-120"/>
              </a:rPr>
              <a:t>生效力      </a:t>
            </a:r>
            <a:r>
              <a:rPr lang="en-US" altLang="zh-TW" dirty="0" smtClean="0">
                <a:solidFill>
                  <a:schemeClr val="tx1"/>
                </a:solidFill>
                <a:latin typeface="DFKai-SB" panose="03000509000000000000" pitchFamily="65" charset="-120"/>
                <a:ea typeface="DFKai-SB" panose="03000509000000000000" pitchFamily="65" charset="-120"/>
              </a:rPr>
              <a:t>(</a:t>
            </a:r>
            <a:r>
              <a:rPr lang="en-US" dirty="0" smtClean="0">
                <a:solidFill>
                  <a:schemeClr val="tx1"/>
                </a:solidFill>
                <a:latin typeface="DFKai-SB" panose="03000509000000000000" pitchFamily="65" charset="-120"/>
                <a:ea typeface="DFKai-SB" panose="03000509000000000000" pitchFamily="65" charset="-120"/>
              </a:rPr>
              <a:t>Eccl</a:t>
            </a:r>
            <a:r>
              <a:rPr lang="zh-TW" altLang="en-US" dirty="0">
                <a:solidFill>
                  <a:schemeClr val="tx1"/>
                </a:solidFill>
                <a:latin typeface="DFKai-SB" panose="03000509000000000000" pitchFamily="65" charset="-120"/>
                <a:ea typeface="DFKai-SB" panose="03000509000000000000" pitchFamily="65" charset="-120"/>
              </a:rPr>
              <a:t>傳</a:t>
            </a:r>
            <a:r>
              <a:rPr lang="en-US" altLang="zh-TW" dirty="0">
                <a:solidFill>
                  <a:schemeClr val="tx1"/>
                </a:solidFill>
                <a:latin typeface="DFKai-SB" panose="03000509000000000000" pitchFamily="65" charset="-120"/>
                <a:ea typeface="DFKai-SB" panose="03000509000000000000" pitchFamily="65" charset="-120"/>
              </a:rPr>
              <a:t>3:2-8</a:t>
            </a:r>
            <a:r>
              <a:rPr lang="zh-TW" altLang="en-US" dirty="0">
                <a:solidFill>
                  <a:schemeClr val="tx1"/>
                </a:solidFill>
                <a:latin typeface="DFKai-SB" panose="03000509000000000000" pitchFamily="65" charset="-120"/>
                <a:ea typeface="DFKai-SB" panose="03000509000000000000" pitchFamily="65" charset="-120"/>
              </a:rPr>
              <a:t>，</a:t>
            </a:r>
            <a:r>
              <a:rPr lang="en-US" altLang="zh-TW" dirty="0">
                <a:solidFill>
                  <a:schemeClr val="tx1"/>
                </a:solidFill>
                <a:latin typeface="DFKai-SB" panose="03000509000000000000" pitchFamily="65" charset="-120"/>
                <a:ea typeface="DFKai-SB" panose="03000509000000000000" pitchFamily="65" charset="-120"/>
              </a:rPr>
              <a:t>11</a:t>
            </a:r>
            <a:r>
              <a:rPr lang="en-US" altLang="zh-TW" dirty="0" smtClean="0">
                <a:solidFill>
                  <a:schemeClr val="tx1"/>
                </a:solidFill>
                <a:latin typeface="DFKai-SB" panose="03000509000000000000" pitchFamily="65" charset="-120"/>
                <a:ea typeface="DFKai-SB" panose="03000509000000000000" pitchFamily="65" charset="-120"/>
              </a:rPr>
              <a:t>)</a:t>
            </a:r>
          </a:p>
          <a:p>
            <a:pPr marL="914400" lvl="1" indent="-4572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生</a:t>
            </a:r>
            <a:r>
              <a:rPr lang="zh-TW" altLang="en-US" dirty="0">
                <a:solidFill>
                  <a:schemeClr val="tx1"/>
                </a:solidFill>
                <a:latin typeface="DFKai-SB" panose="03000509000000000000" pitchFamily="65" charset="-120"/>
                <a:ea typeface="DFKai-SB" panose="03000509000000000000" pitchFamily="65" charset="-120"/>
              </a:rPr>
              <a:t>命的成長有不同階段</a:t>
            </a:r>
            <a:r>
              <a:rPr lang="en-US" altLang="zh-TW" dirty="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 我們必須在一個階段成熟之後，才能進入到下一個階</a:t>
            </a:r>
            <a:r>
              <a:rPr lang="zh-TW" altLang="en-US" dirty="0" smtClean="0">
                <a:solidFill>
                  <a:schemeClr val="tx1"/>
                </a:solidFill>
                <a:latin typeface="DFKai-SB" panose="03000509000000000000" pitchFamily="65" charset="-120"/>
                <a:ea typeface="DFKai-SB" panose="03000509000000000000" pitchFamily="65" charset="-120"/>
              </a:rPr>
              <a:t>段</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600"/>
              </a:lnSpc>
              <a:buFontTx/>
              <a:buChar char="-"/>
            </a:pPr>
            <a:r>
              <a:rPr lang="zh-TW" altLang="en-US" dirty="0">
                <a:solidFill>
                  <a:schemeClr val="tx1"/>
                </a:solidFill>
                <a:latin typeface="DFKai-SB" panose="03000509000000000000" pitchFamily="65" charset="-120"/>
                <a:ea typeface="DFKai-SB" panose="03000509000000000000" pitchFamily="65" charset="-120"/>
              </a:rPr>
              <a:t>成長不是靠我們的意志，而是凡事選擇遵行真理，用神的方法，耐心等候，靠著神的能力使我們成長</a:t>
            </a:r>
            <a:r>
              <a:rPr lang="en-US" altLang="zh-TW" dirty="0">
                <a:solidFill>
                  <a:srgbClr val="7030A0"/>
                </a:solidFill>
                <a:latin typeface="DFKai-SB" panose="03000509000000000000" pitchFamily="65" charset="-120"/>
                <a:ea typeface="DFKai-SB" panose="03000509000000000000" pitchFamily="65" charset="-120"/>
              </a:rPr>
              <a:t>(</a:t>
            </a:r>
            <a:r>
              <a:rPr lang="zh-TW" altLang="en-US" dirty="0">
                <a:solidFill>
                  <a:srgbClr val="7030A0"/>
                </a:solidFill>
                <a:latin typeface="DFKai-SB" panose="03000509000000000000" pitchFamily="65" charset="-120"/>
                <a:ea typeface="DFKai-SB" panose="03000509000000000000" pitchFamily="65" charset="-120"/>
              </a:rPr>
              <a:t>神的方法總是需要時間的</a:t>
            </a:r>
            <a:r>
              <a:rPr lang="en-US" altLang="zh-TW" dirty="0" smtClean="0">
                <a:solidFill>
                  <a:srgbClr val="7030A0"/>
                </a:solidFill>
                <a:latin typeface="DFKai-SB" panose="03000509000000000000" pitchFamily="65" charset="-120"/>
                <a:ea typeface="DFKai-SB" panose="03000509000000000000" pitchFamily="65" charset="-120"/>
              </a:rPr>
              <a:t>)</a:t>
            </a:r>
            <a:endParaRPr lang="en-US" altLang="zh-TW"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57706"/>
            <a:ext cx="381000" cy="365125"/>
          </a:xfrm>
        </p:spPr>
        <p:txBody>
          <a:bodyPr/>
          <a:lstStyle/>
          <a:p>
            <a:fld id="{69C4CFD8-F662-4A36-AA27-12DE1FA08638}" type="slidenum">
              <a:rPr lang="en-US" smtClean="0"/>
              <a:t>9</a:t>
            </a:fld>
            <a:endParaRPr lang="en-US" dirty="0"/>
          </a:p>
        </p:txBody>
      </p:sp>
    </p:spTree>
    <p:extLst>
      <p:ext uri="{BB962C8B-B14F-4D97-AF65-F5344CB8AC3E}">
        <p14:creationId xmlns:p14="http://schemas.microsoft.com/office/powerpoint/2010/main" val="923212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03029"/>
          </a:xfrm>
        </p:spPr>
        <p:txBody>
          <a:bodyPr>
            <a:noAutofit/>
          </a:bodyPr>
          <a:lstStyle/>
          <a:p>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好時間和壞時間</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03030"/>
            <a:ext cx="9144000" cy="6054970"/>
          </a:xfrm>
        </p:spPr>
        <p:txBody>
          <a:bodyPr>
            <a:noAutofit/>
          </a:bodyPr>
          <a:lstStyle/>
          <a:p>
            <a:pPr marL="457200" indent="-457200" algn="l">
              <a:lnSpc>
                <a:spcPts val="40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好</a:t>
            </a:r>
            <a:r>
              <a:rPr lang="zh-TW" altLang="en-US" sz="2800" dirty="0">
                <a:solidFill>
                  <a:schemeClr val="tx1"/>
                </a:solidFill>
                <a:latin typeface="DFKai-SB" panose="03000509000000000000" pitchFamily="65" charset="-120"/>
                <a:ea typeface="DFKai-SB" panose="03000509000000000000" pitchFamily="65" charset="-120"/>
              </a:rPr>
              <a:t>時</a:t>
            </a:r>
            <a:r>
              <a:rPr lang="zh-TW" altLang="en-US" sz="2800" dirty="0" smtClean="0">
                <a:solidFill>
                  <a:schemeClr val="tx1"/>
                </a:solidFill>
                <a:latin typeface="DFKai-SB" panose="03000509000000000000" pitchFamily="65" charset="-120"/>
                <a:ea typeface="DFKai-SB" panose="03000509000000000000" pitchFamily="65" charset="-120"/>
              </a:rPr>
              <a:t>間</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我們經歷恩</a:t>
            </a:r>
            <a:r>
              <a:rPr lang="zh-TW" altLang="en-US" sz="2800" dirty="0">
                <a:solidFill>
                  <a:schemeClr val="tx1"/>
                </a:solidFill>
                <a:latin typeface="DFKai-SB" panose="03000509000000000000" pitchFamily="65" charset="-120"/>
                <a:ea typeface="DFKai-SB" panose="03000509000000000000" pitchFamily="65" charset="-120"/>
              </a:rPr>
              <a:t>典和真</a:t>
            </a:r>
            <a:r>
              <a:rPr lang="zh-TW" altLang="en-US" sz="2800" dirty="0" smtClean="0">
                <a:solidFill>
                  <a:schemeClr val="tx1"/>
                </a:solidFill>
                <a:latin typeface="DFKai-SB" panose="03000509000000000000" pitchFamily="65" charset="-120"/>
                <a:ea typeface="DFKai-SB" panose="03000509000000000000" pitchFamily="65" charset="-120"/>
              </a:rPr>
              <a:t>理</a:t>
            </a:r>
            <a:r>
              <a:rPr lang="zh-TW" altLang="en-US" sz="2800" dirty="0" smtClean="0">
                <a:solidFill>
                  <a:schemeClr val="tx1"/>
                </a:solidFill>
                <a:latin typeface="DFKai-SB" panose="03000509000000000000" pitchFamily="65" charset="-120"/>
                <a:ea typeface="DFKai-SB" panose="03000509000000000000" pitchFamily="65" charset="-120"/>
              </a:rPr>
              <a:t>，恩</a:t>
            </a:r>
            <a:r>
              <a:rPr lang="zh-TW" altLang="en-US" sz="2800" dirty="0">
                <a:solidFill>
                  <a:schemeClr val="tx1"/>
                </a:solidFill>
                <a:latin typeface="DFKai-SB" panose="03000509000000000000" pitchFamily="65" charset="-120"/>
                <a:ea typeface="DFKai-SB" panose="03000509000000000000" pitchFamily="65" charset="-120"/>
              </a:rPr>
              <a:t>典和真</a:t>
            </a:r>
            <a:r>
              <a:rPr lang="zh-TW" altLang="en-US" sz="2800" dirty="0" smtClean="0">
                <a:solidFill>
                  <a:schemeClr val="tx1"/>
                </a:solidFill>
                <a:latin typeface="DFKai-SB" panose="03000509000000000000" pitchFamily="65" charset="-120"/>
                <a:ea typeface="DFKai-SB" panose="03000509000000000000" pitchFamily="65" charset="-120"/>
              </a:rPr>
              <a:t>理在我們生</a:t>
            </a:r>
            <a:r>
              <a:rPr lang="zh-TW" altLang="en-US" sz="2800" dirty="0" smtClean="0">
                <a:solidFill>
                  <a:schemeClr val="tx1"/>
                </a:solidFill>
                <a:latin typeface="DFKai-SB" panose="03000509000000000000" pitchFamily="65" charset="-120"/>
                <a:ea typeface="DFKai-SB" panose="03000509000000000000" pitchFamily="65" charset="-120"/>
              </a:rPr>
              <a:t>命</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中</a:t>
            </a:r>
            <a:r>
              <a:rPr lang="zh-TW" altLang="en-US" sz="2800" dirty="0" smtClean="0">
                <a:solidFill>
                  <a:schemeClr val="tx1"/>
                </a:solidFill>
                <a:latin typeface="DFKai-SB" panose="03000509000000000000" pitchFamily="65" charset="-120"/>
                <a:ea typeface="DFKai-SB" panose="03000509000000000000" pitchFamily="65" charset="-120"/>
              </a:rPr>
              <a:t>發生作用使我們成長的時間（</a:t>
            </a:r>
            <a:r>
              <a:rPr lang="zh-TW" altLang="en-US" sz="2800" dirty="0">
                <a:solidFill>
                  <a:schemeClr val="tx1"/>
                </a:solidFill>
                <a:latin typeface="DFKai-SB" panose="03000509000000000000" pitchFamily="65" charset="-120"/>
                <a:ea typeface="DFKai-SB" panose="03000509000000000000" pitchFamily="65" charset="-120"/>
              </a:rPr>
              <a:t>太</a:t>
            </a:r>
            <a:r>
              <a:rPr lang="en-US" sz="2800" dirty="0" smtClean="0">
                <a:solidFill>
                  <a:schemeClr val="tx1"/>
                </a:solidFill>
                <a:latin typeface="DFKai-SB" panose="03000509000000000000" pitchFamily="65" charset="-120"/>
                <a:ea typeface="DFKai-SB" panose="03000509000000000000" pitchFamily="65" charset="-120"/>
              </a:rPr>
              <a:t>25:2</a:t>
            </a:r>
            <a:r>
              <a:rPr lang="en-US" altLang="zh-TW" sz="2800" dirty="0" smtClean="0">
                <a:solidFill>
                  <a:schemeClr val="tx1"/>
                </a:solidFill>
                <a:latin typeface="DFKai-SB" panose="03000509000000000000" pitchFamily="65" charset="-120"/>
                <a:ea typeface="DFKai-SB" panose="03000509000000000000" pitchFamily="65" charset="-120"/>
              </a:rPr>
              <a:t>5-</a:t>
            </a:r>
            <a:r>
              <a:rPr lang="en-US" sz="2800" dirty="0" smtClean="0">
                <a:solidFill>
                  <a:schemeClr val="tx1"/>
                </a:solidFill>
                <a:latin typeface="DFKai-SB" panose="03000509000000000000" pitchFamily="65" charset="-120"/>
                <a:ea typeface="DFKai-SB" panose="03000509000000000000" pitchFamily="65" charset="-120"/>
              </a:rPr>
              <a:t>27</a:t>
            </a:r>
            <a:r>
              <a:rPr lang="zh-TW" altLang="en-US" sz="2800" dirty="0" smtClean="0">
                <a:solidFill>
                  <a:schemeClr val="tx1"/>
                </a:solidFill>
                <a:latin typeface="DFKai-SB" panose="03000509000000000000" pitchFamily="65" charset="-120"/>
                <a:ea typeface="DFKai-SB" panose="03000509000000000000" pitchFamily="65" charset="-120"/>
              </a:rPr>
              <a:t>）</a:t>
            </a:r>
            <a:endParaRPr lang="en-US" altLang="zh-TW" sz="2800" dirty="0" smtClean="0">
              <a:solidFill>
                <a:schemeClr val="tx1"/>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壞時</a:t>
            </a:r>
            <a:r>
              <a:rPr lang="zh-TW" altLang="en-US" sz="2800" dirty="0" smtClean="0">
                <a:solidFill>
                  <a:schemeClr val="tx1"/>
                </a:solidFill>
                <a:latin typeface="DFKai-SB" panose="03000509000000000000" pitchFamily="65" charset="-120"/>
                <a:ea typeface="DFKai-SB" panose="03000509000000000000" pitchFamily="65" charset="-120"/>
              </a:rPr>
              <a:t>間</a:t>
            </a:r>
            <a:endParaRPr lang="en-US" altLang="zh-TW" sz="2800" dirty="0" smtClean="0">
              <a:solidFill>
                <a:schemeClr val="tx1"/>
              </a:solidFill>
              <a:latin typeface="DFKai-SB" panose="03000509000000000000" pitchFamily="65" charset="-120"/>
              <a:ea typeface="DFKai-SB" panose="03000509000000000000" pitchFamily="65" charset="-120"/>
            </a:endParaRPr>
          </a:p>
          <a:p>
            <a:pPr lvl="1" algn="l">
              <a:lnSpc>
                <a:spcPts val="4000"/>
              </a:lnSpc>
            </a:pPr>
            <a:r>
              <a:rPr lang="en-US" altLang="zh-TW"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恩</a:t>
            </a:r>
            <a:r>
              <a:rPr lang="zh-TW" altLang="en-US" dirty="0">
                <a:solidFill>
                  <a:schemeClr val="tx1"/>
                </a:solidFill>
                <a:latin typeface="DFKai-SB" panose="03000509000000000000" pitchFamily="65" charset="-120"/>
                <a:ea typeface="DFKai-SB" panose="03000509000000000000" pitchFamily="65" charset="-120"/>
              </a:rPr>
              <a:t>典和真理在我們生命</a:t>
            </a:r>
            <a:r>
              <a:rPr lang="zh-TW" altLang="en-US" dirty="0" smtClean="0">
                <a:solidFill>
                  <a:schemeClr val="tx1"/>
                </a:solidFill>
                <a:latin typeface="DFKai-SB" panose="03000509000000000000" pitchFamily="65" charset="-120"/>
                <a:ea typeface="DFKai-SB" panose="03000509000000000000" pitchFamily="65" charset="-120"/>
              </a:rPr>
              <a:t>中無法發</a:t>
            </a:r>
            <a:r>
              <a:rPr lang="zh-TW" altLang="en-US" dirty="0">
                <a:solidFill>
                  <a:schemeClr val="tx1"/>
                </a:solidFill>
                <a:latin typeface="DFKai-SB" panose="03000509000000000000" pitchFamily="65" charset="-120"/>
                <a:ea typeface="DFKai-SB" panose="03000509000000000000" pitchFamily="65" charset="-120"/>
              </a:rPr>
              <a:t>生作</a:t>
            </a:r>
            <a:r>
              <a:rPr lang="zh-TW" altLang="en-US" dirty="0" smtClean="0">
                <a:solidFill>
                  <a:schemeClr val="tx1"/>
                </a:solidFill>
                <a:latin typeface="DFKai-SB" panose="03000509000000000000" pitchFamily="65" charset="-120"/>
                <a:ea typeface="DFKai-SB" panose="03000509000000000000" pitchFamily="65" charset="-120"/>
              </a:rPr>
              <a:t>用，無法使</a:t>
            </a:r>
            <a:r>
              <a:rPr lang="zh-TW" altLang="en-US" dirty="0" smtClean="0">
                <a:solidFill>
                  <a:schemeClr val="tx1"/>
                </a:solidFill>
                <a:latin typeface="DFKai-SB" panose="03000509000000000000" pitchFamily="65" charset="-120"/>
                <a:ea typeface="DFKai-SB" panose="03000509000000000000" pitchFamily="65" charset="-120"/>
              </a:rPr>
              <a:t>我</a:t>
            </a:r>
            <a:r>
              <a:rPr lang="en-US" altLang="zh-TW" dirty="0" smtClean="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們</a:t>
            </a:r>
            <a:r>
              <a:rPr lang="zh-TW" altLang="en-US" dirty="0">
                <a:solidFill>
                  <a:schemeClr val="tx1"/>
                </a:solidFill>
                <a:latin typeface="DFKai-SB" panose="03000509000000000000" pitchFamily="65" charset="-120"/>
                <a:ea typeface="DFKai-SB" panose="03000509000000000000" pitchFamily="65" charset="-120"/>
              </a:rPr>
              <a:t>成長的時</a:t>
            </a:r>
            <a:r>
              <a:rPr lang="zh-TW" altLang="en-US" dirty="0" smtClean="0">
                <a:solidFill>
                  <a:schemeClr val="tx1"/>
                </a:solidFill>
                <a:latin typeface="DFKai-SB" panose="03000509000000000000" pitchFamily="65" charset="-120"/>
                <a:ea typeface="DFKai-SB" panose="03000509000000000000" pitchFamily="65" charset="-120"/>
              </a:rPr>
              <a:t>間</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童</a:t>
            </a:r>
            <a:r>
              <a:rPr lang="zh-TW" altLang="en-US" dirty="0">
                <a:solidFill>
                  <a:schemeClr val="tx1"/>
                </a:solidFill>
                <a:latin typeface="DFKai-SB" panose="03000509000000000000" pitchFamily="65" charset="-120"/>
                <a:ea typeface="DFKai-SB" panose="03000509000000000000" pitchFamily="65" charset="-120"/>
              </a:rPr>
              <a:t>年時期</a:t>
            </a:r>
            <a:r>
              <a:rPr lang="zh-TW" altLang="en-US" dirty="0" smtClean="0">
                <a:solidFill>
                  <a:schemeClr val="tx1"/>
                </a:solidFill>
                <a:latin typeface="DFKai-SB" panose="03000509000000000000" pitchFamily="65" charset="-120"/>
                <a:ea typeface="DFKai-SB" panose="03000509000000000000" pitchFamily="65" charset="-120"/>
              </a:rPr>
              <a:t>不</a:t>
            </a:r>
            <a:r>
              <a:rPr lang="zh-TW" altLang="en-US" dirty="0">
                <a:solidFill>
                  <a:schemeClr val="tx1"/>
                </a:solidFill>
                <a:latin typeface="DFKai-SB" panose="03000509000000000000" pitchFamily="65" charset="-120"/>
                <a:ea typeface="DFKai-SB" panose="03000509000000000000" pitchFamily="65" charset="-120"/>
              </a:rPr>
              <a:t>良的養育方式</a:t>
            </a:r>
            <a:r>
              <a:rPr lang="zh-TW" altLang="en-US" dirty="0" smtClean="0">
                <a:solidFill>
                  <a:schemeClr val="tx1"/>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生命中的創傷、</a:t>
            </a:r>
            <a:r>
              <a:rPr lang="zh-TW" altLang="en-US" dirty="0" smtClean="0">
                <a:solidFill>
                  <a:schemeClr val="tx1"/>
                </a:solidFill>
                <a:latin typeface="DFKai-SB" panose="03000509000000000000" pitchFamily="65" charset="-120"/>
                <a:ea typeface="DFKai-SB" panose="03000509000000000000" pitchFamily="65" charset="-120"/>
              </a:rPr>
              <a:t>失</a:t>
            </a:r>
            <a:r>
              <a:rPr lang="zh-TW" altLang="en-US" dirty="0">
                <a:solidFill>
                  <a:schemeClr val="tx1"/>
                </a:solidFill>
                <a:latin typeface="DFKai-SB" panose="03000509000000000000" pitchFamily="65" charset="-120"/>
                <a:ea typeface="DFKai-SB" panose="03000509000000000000" pitchFamily="65" charset="-120"/>
              </a:rPr>
              <a:t>去的痛苦和傷</a:t>
            </a:r>
            <a:r>
              <a:rPr lang="zh-TW" altLang="en-US" dirty="0" smtClean="0">
                <a:solidFill>
                  <a:schemeClr val="tx1"/>
                </a:solidFill>
                <a:latin typeface="DFKai-SB" panose="03000509000000000000" pitchFamily="65" charset="-120"/>
                <a:ea typeface="DFKai-SB" panose="03000509000000000000" pitchFamily="65" charset="-120"/>
              </a:rPr>
              <a:t>害</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使我們</a:t>
            </a:r>
            <a:r>
              <a:rPr lang="zh-TW" altLang="en-US" dirty="0">
                <a:solidFill>
                  <a:schemeClr val="tx1"/>
                </a:solidFill>
                <a:latin typeface="DFKai-SB" panose="03000509000000000000" pitchFamily="65" charset="-120"/>
                <a:ea typeface="DFKai-SB" panose="03000509000000000000" pitchFamily="65" charset="-120"/>
              </a:rPr>
              <a:t>情</a:t>
            </a:r>
            <a:r>
              <a:rPr lang="zh-TW" altLang="en-US" dirty="0" smtClean="0">
                <a:solidFill>
                  <a:schemeClr val="tx1"/>
                </a:solidFill>
                <a:latin typeface="DFKai-SB" panose="03000509000000000000" pitchFamily="65" charset="-120"/>
                <a:ea typeface="DFKai-SB" panose="03000509000000000000" pitchFamily="65" charset="-120"/>
              </a:rPr>
              <a:t>緒或其他方面的發展停滯</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a:solidFill>
                  <a:schemeClr val="tx1"/>
                </a:solidFill>
                <a:latin typeface="DFKai-SB" panose="03000509000000000000" pitchFamily="65" charset="-120"/>
                <a:ea typeface="DFKai-SB" panose="03000509000000000000" pitchFamily="65" charset="-120"/>
              </a:rPr>
              <a:t>痛苦和傷</a:t>
            </a:r>
            <a:r>
              <a:rPr lang="zh-TW" altLang="en-US" dirty="0" smtClean="0">
                <a:solidFill>
                  <a:schemeClr val="tx1"/>
                </a:solidFill>
                <a:latin typeface="DFKai-SB" panose="03000509000000000000" pitchFamily="65" charset="-120"/>
                <a:ea typeface="DFKai-SB" panose="03000509000000000000" pitchFamily="65" charset="-120"/>
              </a:rPr>
              <a:t>害的環</a:t>
            </a:r>
            <a:r>
              <a:rPr lang="zh-TW" altLang="en-US" dirty="0">
                <a:solidFill>
                  <a:schemeClr val="tx1"/>
                </a:solidFill>
                <a:latin typeface="DFKai-SB" panose="03000509000000000000" pitchFamily="65" charset="-120"/>
                <a:ea typeface="DFKai-SB" panose="03000509000000000000" pitchFamily="65" charset="-120"/>
              </a:rPr>
              <a:t>境迫使我們用「假我」來面</a:t>
            </a:r>
            <a:r>
              <a:rPr lang="zh-TW" altLang="en-US" dirty="0" smtClean="0">
                <a:solidFill>
                  <a:schemeClr val="tx1"/>
                </a:solidFill>
                <a:latin typeface="DFKai-SB" panose="03000509000000000000" pitchFamily="65" charset="-120"/>
                <a:ea typeface="DFKai-SB" panose="03000509000000000000" pitchFamily="65" charset="-120"/>
              </a:rPr>
              <a:t>對，真</a:t>
            </a:r>
            <a:r>
              <a:rPr lang="zh-TW" altLang="en-US" dirty="0" smtClean="0">
                <a:solidFill>
                  <a:schemeClr val="tx1"/>
                </a:solidFill>
                <a:latin typeface="DFKai-SB" panose="03000509000000000000" pitchFamily="65" charset="-120"/>
                <a:ea typeface="DFKai-SB" panose="03000509000000000000" pitchFamily="65" charset="-120"/>
              </a:rPr>
              <a:t>我</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我們裡面的人</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被隱</a:t>
            </a:r>
            <a:r>
              <a:rPr lang="zh-TW" altLang="en-US" dirty="0" smtClean="0">
                <a:solidFill>
                  <a:schemeClr val="tx1"/>
                </a:solidFill>
                <a:latin typeface="DFKai-SB" panose="03000509000000000000" pitchFamily="65" charset="-120"/>
                <a:ea typeface="DFKai-SB" panose="03000509000000000000" pitchFamily="65" charset="-120"/>
              </a:rPr>
              <a:t>藏，不</a:t>
            </a:r>
            <a:r>
              <a:rPr lang="zh-TW" altLang="en-US" dirty="0" smtClean="0">
                <a:solidFill>
                  <a:schemeClr val="tx1"/>
                </a:solidFill>
                <a:latin typeface="DFKai-SB" panose="03000509000000000000" pitchFamily="65" charset="-120"/>
                <a:ea typeface="DFKai-SB" panose="03000509000000000000" pitchFamily="65" charset="-120"/>
              </a:rPr>
              <a:t>能接觸</a:t>
            </a:r>
            <a:r>
              <a:rPr lang="zh-TW" altLang="en-US" dirty="0">
                <a:solidFill>
                  <a:schemeClr val="tx1"/>
                </a:solidFill>
                <a:latin typeface="DFKai-SB" panose="03000509000000000000" pitchFamily="65" charset="-120"/>
                <a:ea typeface="DFKai-SB" panose="03000509000000000000" pitchFamily="65" charset="-120"/>
              </a:rPr>
              <a:t>恩典和真</a:t>
            </a:r>
            <a:r>
              <a:rPr lang="zh-TW" altLang="en-US" dirty="0" smtClean="0">
                <a:solidFill>
                  <a:schemeClr val="tx1"/>
                </a:solidFill>
                <a:latin typeface="DFKai-SB" panose="03000509000000000000" pitchFamily="65" charset="-120"/>
                <a:ea typeface="DFKai-SB" panose="03000509000000000000" pitchFamily="65" charset="-120"/>
              </a:rPr>
              <a:t>理，不能成長</a:t>
            </a:r>
            <a:endParaRPr lang="en-US" altLang="zh-TW" sz="24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57706"/>
            <a:ext cx="381000" cy="365125"/>
          </a:xfrm>
        </p:spPr>
        <p:txBody>
          <a:bodyPr/>
          <a:lstStyle/>
          <a:p>
            <a:fld id="{69C4CFD8-F662-4A36-AA27-12DE1FA08638}" type="slidenum">
              <a:rPr lang="en-US" smtClean="0"/>
              <a:t>10</a:t>
            </a:fld>
            <a:endParaRPr lang="en-US" dirty="0"/>
          </a:p>
        </p:txBody>
      </p:sp>
    </p:spTree>
    <p:extLst>
      <p:ext uri="{BB962C8B-B14F-4D97-AF65-F5344CB8AC3E}">
        <p14:creationId xmlns:p14="http://schemas.microsoft.com/office/powerpoint/2010/main" val="74462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803030"/>
          </a:xfrm>
        </p:spPr>
        <p:txBody>
          <a:bodyPr>
            <a:noAutofit/>
          </a:bodyPr>
          <a:lstStyle/>
          <a:p>
            <a:r>
              <a:rPr lang="zh-TW" altLang="en-US"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壞</a:t>
            </a:r>
            <a:r>
              <a:rPr lang="zh-TW" alt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時</a:t>
            </a:r>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間的案例</a:t>
            </a:r>
            <a:endParaRPr lang="en-US"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03032"/>
            <a:ext cx="9144000" cy="6054968"/>
          </a:xfrm>
        </p:spPr>
        <p:txBody>
          <a:bodyPr>
            <a:noAutofit/>
          </a:bodyPr>
          <a:lstStyle/>
          <a:p>
            <a:pPr marL="457200" indent="-45720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凱設玲的例</a:t>
            </a:r>
            <a:r>
              <a:rPr lang="zh-TW" altLang="en-US" sz="2800" b="1" dirty="0" smtClean="0">
                <a:solidFill>
                  <a:schemeClr val="tx1"/>
                </a:solidFill>
                <a:latin typeface="DFKai-SB" panose="03000509000000000000" pitchFamily="65" charset="-120"/>
                <a:ea typeface="DFKai-SB" panose="03000509000000000000" pitchFamily="65" charset="-120"/>
              </a:rPr>
              <a:t>子</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en-US" altLang="zh-TW" dirty="0" smtClean="0">
                <a:solidFill>
                  <a:schemeClr val="tx1"/>
                </a:solidFill>
                <a:latin typeface="DFKai-SB" panose="03000509000000000000" pitchFamily="65" charset="-120"/>
                <a:ea typeface="DFKai-SB" panose="03000509000000000000" pitchFamily="65" charset="-120"/>
              </a:rPr>
              <a:t>12</a:t>
            </a:r>
            <a:r>
              <a:rPr lang="zh-TW" altLang="en-US" dirty="0" smtClean="0">
                <a:solidFill>
                  <a:schemeClr val="tx1"/>
                </a:solidFill>
                <a:latin typeface="DFKai-SB" panose="03000509000000000000" pitchFamily="65" charset="-120"/>
                <a:ea typeface="DFKai-SB" panose="03000509000000000000" pitchFamily="65" charset="-120"/>
              </a:rPr>
              <a:t> 歲父母離異，母親出走，</a:t>
            </a:r>
            <a:r>
              <a:rPr lang="zh-TW" altLang="en-US" dirty="0">
                <a:solidFill>
                  <a:schemeClr val="tx1"/>
                </a:solidFill>
                <a:latin typeface="DFKai-SB" panose="03000509000000000000" pitchFamily="65" charset="-120"/>
                <a:ea typeface="DFKai-SB" panose="03000509000000000000" pitchFamily="65" charset="-120"/>
              </a:rPr>
              <a:t>她</a:t>
            </a:r>
            <a:r>
              <a:rPr lang="zh-TW" altLang="en-US" dirty="0" smtClean="0">
                <a:solidFill>
                  <a:schemeClr val="tx1"/>
                </a:solidFill>
                <a:latin typeface="DFKai-SB" panose="03000509000000000000" pitchFamily="65" charset="-120"/>
                <a:ea typeface="DFKai-SB" panose="03000509000000000000" pitchFamily="65" charset="-120"/>
              </a:rPr>
              <a:t>必</a:t>
            </a:r>
            <a:r>
              <a:rPr lang="zh-TW" altLang="en-US" dirty="0">
                <a:solidFill>
                  <a:schemeClr val="tx1"/>
                </a:solidFill>
                <a:latin typeface="DFKai-SB" panose="03000509000000000000" pitchFamily="65" charset="-120"/>
                <a:ea typeface="DFKai-SB" panose="03000509000000000000" pitchFamily="65" charset="-120"/>
              </a:rPr>
              <a:t>須一夜之間成</a:t>
            </a:r>
            <a:r>
              <a:rPr lang="zh-TW" altLang="en-US" dirty="0" smtClean="0">
                <a:solidFill>
                  <a:schemeClr val="tx1"/>
                </a:solidFill>
                <a:latin typeface="DFKai-SB" panose="03000509000000000000" pitchFamily="65" charset="-120"/>
                <a:ea typeface="DFKai-SB" panose="03000509000000000000" pitchFamily="65" charset="-120"/>
              </a:rPr>
              <a:t>長成</a:t>
            </a:r>
            <a:r>
              <a:rPr lang="zh-TW" altLang="en-US" dirty="0">
                <a:solidFill>
                  <a:schemeClr val="tx1"/>
                </a:solidFill>
                <a:latin typeface="DFKai-SB" panose="03000509000000000000" pitchFamily="65" charset="-120"/>
                <a:ea typeface="DFKai-SB" panose="03000509000000000000" pitchFamily="65" charset="-120"/>
              </a:rPr>
              <a:t>爲一個成</a:t>
            </a:r>
            <a:r>
              <a:rPr lang="zh-TW" altLang="en-US" dirty="0" smtClean="0">
                <a:solidFill>
                  <a:schemeClr val="tx1"/>
                </a:solidFill>
                <a:latin typeface="DFKai-SB" panose="03000509000000000000" pitchFamily="65" charset="-120"/>
                <a:ea typeface="DFKai-SB" panose="03000509000000000000" pitchFamily="65" charset="-120"/>
              </a:rPr>
              <a:t>人來肩</a:t>
            </a:r>
            <a:r>
              <a:rPr lang="zh-TW" altLang="en-US" dirty="0">
                <a:solidFill>
                  <a:schemeClr val="tx1"/>
                </a:solidFill>
                <a:latin typeface="DFKai-SB" panose="03000509000000000000" pitchFamily="65" charset="-120"/>
                <a:ea typeface="DFKai-SB" panose="03000509000000000000" pitchFamily="65" charset="-120"/>
              </a:rPr>
              <a:t>負母親的責任，照顧全</a:t>
            </a:r>
            <a:r>
              <a:rPr lang="zh-TW" altLang="en-US" dirty="0" smtClean="0">
                <a:solidFill>
                  <a:schemeClr val="tx1"/>
                </a:solidFill>
                <a:latin typeface="DFKai-SB" panose="03000509000000000000" pitchFamily="65" charset="-120"/>
                <a:ea typeface="DFKai-SB" panose="03000509000000000000" pitchFamily="65" charset="-120"/>
              </a:rPr>
              <a:t>家，</a:t>
            </a:r>
            <a:r>
              <a:rPr lang="zh-TW" altLang="en-US" dirty="0">
                <a:solidFill>
                  <a:schemeClr val="tx1"/>
                </a:solidFill>
                <a:latin typeface="DFKai-SB" panose="03000509000000000000" pitchFamily="65" charset="-120"/>
                <a:ea typeface="DFKai-SB" panose="03000509000000000000" pitchFamily="65" charset="-120"/>
              </a:rPr>
              <a:t>從未經驗過做一個青少年。 </a:t>
            </a:r>
            <a:r>
              <a:rPr lang="zh-TW" altLang="en-US" dirty="0" smtClean="0">
                <a:solidFill>
                  <a:schemeClr val="tx1"/>
                </a:solidFill>
                <a:latin typeface="DFKai-SB" panose="03000509000000000000" pitchFamily="65" charset="-120"/>
                <a:ea typeface="DFKai-SB" panose="03000509000000000000" pitchFamily="65" charset="-120"/>
              </a:rPr>
              <a:t> </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得了恐慌症</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對</a:t>
            </a:r>
            <a:r>
              <a:rPr lang="zh-TW" altLang="en-US" dirty="0">
                <a:solidFill>
                  <a:schemeClr val="tx1"/>
                </a:solidFill>
                <a:latin typeface="DFKai-SB" panose="03000509000000000000" pitchFamily="65" charset="-120"/>
                <a:ea typeface="DFKai-SB" panose="03000509000000000000" pitchFamily="65" charset="-120"/>
              </a:rPr>
              <a:t>世界過分的使命</a:t>
            </a:r>
            <a:r>
              <a:rPr lang="zh-TW" altLang="en-US" dirty="0" smtClean="0">
                <a:solidFill>
                  <a:schemeClr val="tx1"/>
                </a:solidFill>
                <a:latin typeface="DFKai-SB" panose="03000509000000000000" pitchFamily="65" charset="-120"/>
                <a:ea typeface="DFKai-SB" panose="03000509000000000000" pitchFamily="65" charset="-120"/>
              </a:rPr>
              <a:t>感，沒有能力向上司說「不」</a:t>
            </a:r>
            <a:r>
              <a:rPr lang="zh-TW" altLang="en-US" dirty="0" smtClean="0">
                <a:solidFill>
                  <a:srgbClr val="7030A0"/>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，也不能拒絕其他權威</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dirty="0" smtClean="0">
                <a:solidFill>
                  <a:schemeClr val="tx1"/>
                </a:solidFill>
                <a:latin typeface="DFKai-SB" panose="03000509000000000000" pitchFamily="65" charset="-120"/>
                <a:ea typeface="DFKai-SB" panose="03000509000000000000" pitchFamily="65" charset="-120"/>
              </a:rPr>
              <a:t>她裡「面的人」</a:t>
            </a:r>
            <a:r>
              <a:rPr lang="en-US" altLang="zh-TW" dirty="0" smtClean="0">
                <a:solidFill>
                  <a:schemeClr val="tx1"/>
                </a:solidFill>
                <a:latin typeface="DFKai-SB" panose="03000509000000000000" pitchFamily="65" charset="-120"/>
                <a:ea typeface="DFKai-SB" panose="03000509000000000000" pitchFamily="65" charset="-120"/>
              </a:rPr>
              <a:t>inner</a:t>
            </a:r>
            <a:r>
              <a:rPr lang="zh-TW" altLang="en-US" dirty="0" smtClean="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child</a:t>
            </a: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停留在</a:t>
            </a:r>
            <a:r>
              <a:rPr lang="en-US" altLang="zh-TW" dirty="0" smtClean="0">
                <a:solidFill>
                  <a:schemeClr val="tx1"/>
                </a:solidFill>
                <a:latin typeface="DFKai-SB" panose="03000509000000000000" pitchFamily="65" charset="-120"/>
                <a:ea typeface="DFKai-SB" panose="03000509000000000000" pitchFamily="65" charset="-120"/>
              </a:rPr>
              <a:t>12</a:t>
            </a: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歲</a:t>
            </a:r>
            <a:endParaRPr lang="en-US" altLang="zh-TW" dirty="0" smtClean="0">
              <a:solidFill>
                <a:schemeClr val="tx1"/>
              </a:solidFill>
              <a:latin typeface="DFKai-SB" panose="03000509000000000000" pitchFamily="65" charset="-120"/>
              <a:ea typeface="DFKai-SB" panose="03000509000000000000" pitchFamily="65" charset="-120"/>
            </a:endParaRPr>
          </a:p>
          <a:p>
            <a:pPr lvl="1" algn="l">
              <a:lnSpc>
                <a:spcPts val="4000"/>
              </a:lnSpc>
            </a:pPr>
            <a:r>
              <a:rPr lang="en-US" altLang="zh-TW" dirty="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 (Rom</a:t>
            </a:r>
            <a:r>
              <a:rPr lang="zh-TW" altLang="en-US" dirty="0">
                <a:solidFill>
                  <a:schemeClr val="tx1"/>
                </a:solidFill>
                <a:latin typeface="DFKai-SB" pitchFamily="65" charset="-120"/>
                <a:ea typeface="DFKai-SB" pitchFamily="65" charset="-120"/>
              </a:rPr>
              <a:t>羅</a:t>
            </a:r>
            <a:r>
              <a:rPr lang="en-US" altLang="zh-TW" dirty="0" smtClean="0">
                <a:solidFill>
                  <a:schemeClr val="tx1"/>
                </a:solidFill>
                <a:latin typeface="DFKai-SB" pitchFamily="65" charset="-120"/>
                <a:ea typeface="DFKai-SB" pitchFamily="65" charset="-120"/>
              </a:rPr>
              <a:t>7:22)</a:t>
            </a:r>
            <a:endParaRPr lang="en-US" altLang="zh-TW" dirty="0" smtClean="0">
              <a:solidFill>
                <a:schemeClr val="tx1"/>
              </a:solidFill>
              <a:latin typeface="DFKai-SB" panose="03000509000000000000" pitchFamily="65" charset="-120"/>
              <a:ea typeface="DFKai-SB" panose="03000509000000000000" pitchFamily="65" charset="-120"/>
            </a:endParaRPr>
          </a:p>
          <a:p>
            <a:pPr lvl="1" algn="l">
              <a:lnSpc>
                <a:spcPts val="4000"/>
              </a:lnSpc>
            </a:pPr>
            <a:endParaRPr lang="en-US" altLang="zh-TW" dirty="0" smtClean="0">
              <a:solidFill>
                <a:schemeClr val="tx1"/>
              </a:solidFill>
              <a:latin typeface="DFKai-SB" panose="03000509000000000000" pitchFamily="65" charset="-120"/>
              <a:ea typeface="DFKai-SB" panose="03000509000000000000" pitchFamily="65" charset="-120"/>
            </a:endParaRPr>
          </a:p>
          <a:p>
            <a:pPr lvl="1" algn="l">
              <a:lnSpc>
                <a:spcPts val="4000"/>
              </a:lnSpc>
            </a:pP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4000"/>
              </a:lnSpc>
            </a:pP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57706"/>
            <a:ext cx="381000" cy="365125"/>
          </a:xfrm>
        </p:spPr>
        <p:txBody>
          <a:bodyPr/>
          <a:lstStyle/>
          <a:p>
            <a:fld id="{69C4CFD8-F662-4A36-AA27-12DE1FA08638}" type="slidenum">
              <a:rPr lang="en-US" smtClean="0"/>
              <a:t>11</a:t>
            </a:fld>
            <a:endParaRPr lang="en-US" dirty="0"/>
          </a:p>
        </p:txBody>
      </p:sp>
    </p:spTree>
    <p:extLst>
      <p:ext uri="{BB962C8B-B14F-4D97-AF65-F5344CB8AC3E}">
        <p14:creationId xmlns:p14="http://schemas.microsoft.com/office/powerpoint/2010/main" val="1948589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803030"/>
          </a:xfrm>
        </p:spPr>
        <p:txBody>
          <a:bodyPr>
            <a:noAutofit/>
          </a:bodyPr>
          <a:lstStyle/>
          <a:p>
            <a:r>
              <a:rPr lang="zh-TW" altLang="en-US"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壞</a:t>
            </a:r>
            <a:r>
              <a:rPr lang="zh-TW" altLang="en-US"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時</a:t>
            </a:r>
            <a:r>
              <a:rPr lang="zh-TW" altLang="en-US"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間的案例</a:t>
            </a:r>
            <a:endParaRPr lang="en-US"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03032"/>
            <a:ext cx="9144000" cy="6054968"/>
          </a:xfrm>
        </p:spPr>
        <p:txBody>
          <a:bodyPr>
            <a:noAutofit/>
          </a:bodyPr>
          <a:lstStyle/>
          <a:p>
            <a:pPr marL="457200" indent="-457200" algn="l">
              <a:lnSpc>
                <a:spcPts val="36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湯姆牧師的例子</a:t>
            </a:r>
            <a:endParaRPr lang="en-US" altLang="zh-TW" sz="2800"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小時候</a:t>
            </a:r>
            <a:r>
              <a:rPr lang="en-US" altLang="zh-TW" dirty="0" smtClean="0">
                <a:solidFill>
                  <a:schemeClr val="tx1"/>
                </a:solidFill>
                <a:latin typeface="DFKai-SB" panose="03000509000000000000" pitchFamily="65" charset="-120"/>
                <a:ea typeface="DFKai-SB" panose="03000509000000000000" pitchFamily="65" charset="-120"/>
              </a:rPr>
              <a:t>(8</a:t>
            </a:r>
            <a:r>
              <a:rPr lang="zh-TW" altLang="en-US" dirty="0" smtClean="0">
                <a:solidFill>
                  <a:schemeClr val="tx1"/>
                </a:solidFill>
                <a:latin typeface="DFKai-SB" panose="03000509000000000000" pitchFamily="65" charset="-120"/>
                <a:ea typeface="DFKai-SB" panose="03000509000000000000" pitchFamily="65" charset="-120"/>
              </a:rPr>
              <a:t>、</a:t>
            </a:r>
            <a:r>
              <a:rPr lang="en-US" altLang="zh-TW" dirty="0" smtClean="0">
                <a:solidFill>
                  <a:schemeClr val="tx1"/>
                </a:solidFill>
                <a:latin typeface="DFKai-SB" panose="03000509000000000000" pitchFamily="65" charset="-120"/>
                <a:ea typeface="DFKai-SB" panose="03000509000000000000" pitchFamily="65" charset="-120"/>
              </a:rPr>
              <a:t>9</a:t>
            </a:r>
            <a:r>
              <a:rPr lang="zh-TW" altLang="en-US" dirty="0" smtClean="0">
                <a:solidFill>
                  <a:schemeClr val="tx1"/>
                </a:solidFill>
                <a:latin typeface="DFKai-SB" panose="03000509000000000000" pitchFamily="65" charset="-120"/>
                <a:ea typeface="DFKai-SB" panose="03000509000000000000" pitchFamily="65" charset="-120"/>
              </a:rPr>
              <a:t> 歲</a:t>
            </a:r>
            <a:r>
              <a:rPr lang="en-US" altLang="zh-TW" dirty="0" smtClean="0">
                <a:solidFill>
                  <a:schemeClr val="tx1"/>
                </a:solidFill>
                <a:latin typeface="DFKai-SB" panose="03000509000000000000" pitchFamily="65" charset="-120"/>
                <a:ea typeface="DFKai-SB" panose="03000509000000000000" pitchFamily="65" charset="-120"/>
              </a:rPr>
              <a:t>)</a:t>
            </a:r>
            <a:r>
              <a:rPr lang="zh-TW" altLang="en-US" dirty="0" smtClean="0">
                <a:solidFill>
                  <a:schemeClr val="tx1"/>
                </a:solidFill>
                <a:latin typeface="DFKai-SB" panose="03000509000000000000" pitchFamily="65" charset="-120"/>
                <a:ea typeface="DFKai-SB" panose="03000509000000000000" pitchFamily="65" charset="-120"/>
              </a:rPr>
              <a:t>體弱、膽怯被取笑，</a:t>
            </a:r>
            <a:r>
              <a:rPr lang="zh-TW" altLang="en-US" dirty="0">
                <a:solidFill>
                  <a:schemeClr val="tx1"/>
                </a:solidFill>
                <a:latin typeface="DFKai-SB" panose="03000509000000000000" pitchFamily="65" charset="-120"/>
                <a:ea typeface="DFKai-SB" panose="03000509000000000000" pitchFamily="65" charset="-120"/>
              </a:rPr>
              <a:t> </a:t>
            </a:r>
            <a:r>
              <a:rPr lang="zh-TW" altLang="en-US" dirty="0" smtClean="0">
                <a:solidFill>
                  <a:schemeClr val="tx1"/>
                </a:solidFill>
                <a:latin typeface="DFKai-SB" panose="03000509000000000000" pitchFamily="65" charset="-120"/>
                <a:ea typeface="DFKai-SB" panose="03000509000000000000" pitchFamily="65" charset="-120"/>
              </a:rPr>
              <a:t>被惡言傷害</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600"/>
              </a:lnSpc>
              <a:buFontTx/>
              <a:buChar char="-"/>
            </a:pPr>
            <a:r>
              <a:rPr lang="zh-TW" altLang="en-US" dirty="0" smtClean="0">
                <a:solidFill>
                  <a:srgbClr val="3333FF"/>
                </a:solidFill>
                <a:latin typeface="DFKai-SB" panose="03000509000000000000" pitchFamily="65" charset="-120"/>
                <a:ea typeface="DFKai-SB" panose="03000509000000000000" pitchFamily="65" charset="-120"/>
              </a:rPr>
              <a:t>內在</a:t>
            </a:r>
            <a:r>
              <a:rPr lang="zh-TW" altLang="en-US" dirty="0">
                <a:solidFill>
                  <a:srgbClr val="3333FF"/>
                </a:solidFill>
                <a:latin typeface="DFKai-SB" panose="03000509000000000000" pitchFamily="65" charset="-120"/>
                <a:ea typeface="DFKai-SB" panose="03000509000000000000" pitchFamily="65" charset="-120"/>
              </a:rPr>
              <a:t>誓</a:t>
            </a:r>
            <a:r>
              <a:rPr lang="zh-TW" altLang="en-US" dirty="0" smtClean="0">
                <a:solidFill>
                  <a:srgbClr val="3333FF"/>
                </a:solidFill>
                <a:latin typeface="DFKai-SB" panose="03000509000000000000" pitchFamily="65" charset="-120"/>
                <a:ea typeface="DFKai-SB" panose="03000509000000000000" pitchFamily="65" charset="-120"/>
              </a:rPr>
              <a:t>言</a:t>
            </a:r>
            <a:r>
              <a:rPr lang="en-US" altLang="zh-TW" dirty="0" smtClean="0">
                <a:solidFill>
                  <a:srgbClr val="3333FF"/>
                </a:solidFill>
                <a:latin typeface="DFKai-SB" panose="03000509000000000000" pitchFamily="65" charset="-120"/>
                <a:ea typeface="DFKai-SB" panose="03000509000000000000" pitchFamily="65" charset="-120"/>
              </a:rPr>
              <a:t>:</a:t>
            </a:r>
            <a:r>
              <a:rPr lang="zh-TW" altLang="en-US" dirty="0">
                <a:solidFill>
                  <a:schemeClr val="tx1"/>
                </a:solidFill>
                <a:latin typeface="DFKai-SB" panose="03000509000000000000" pitchFamily="65" charset="-120"/>
                <a:ea typeface="DFKai-SB" panose="03000509000000000000" pitchFamily="65" charset="-120"/>
              </a:rPr>
              <a:t> 我永遠也不要交朋</a:t>
            </a:r>
            <a:r>
              <a:rPr lang="zh-TW" altLang="en-US" dirty="0" smtClean="0">
                <a:solidFill>
                  <a:schemeClr val="tx1"/>
                </a:solidFill>
                <a:latin typeface="DFKai-SB" panose="03000509000000000000" pitchFamily="65" charset="-120"/>
                <a:ea typeface="DFKai-SB" panose="03000509000000000000" pitchFamily="65" charset="-120"/>
              </a:rPr>
              <a:t>友，太</a:t>
            </a:r>
            <a:r>
              <a:rPr lang="zh-TW" altLang="en-US" dirty="0">
                <a:solidFill>
                  <a:schemeClr val="tx1"/>
                </a:solidFill>
                <a:latin typeface="DFKai-SB" panose="03000509000000000000" pitchFamily="65" charset="-120"/>
                <a:ea typeface="DFKai-SB" panose="03000509000000000000" pitchFamily="65" charset="-120"/>
              </a:rPr>
              <a:t>痛苦</a:t>
            </a:r>
            <a:r>
              <a:rPr lang="zh-TW" altLang="en-US" dirty="0" smtClean="0">
                <a:solidFill>
                  <a:schemeClr val="tx1"/>
                </a:solidFill>
                <a:latin typeface="DFKai-SB" panose="03000509000000000000" pitchFamily="65" charset="-120"/>
                <a:ea typeface="DFKai-SB" panose="03000509000000000000" pitchFamily="65" charset="-120"/>
              </a:rPr>
              <a:t>了</a:t>
            </a:r>
            <a:endParaRPr lang="en-US" altLang="zh-TW"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從此成為</a:t>
            </a:r>
            <a:r>
              <a:rPr lang="zh-TW" altLang="en-US" dirty="0">
                <a:solidFill>
                  <a:schemeClr val="tx1"/>
                </a:solidFill>
                <a:latin typeface="DFKai-SB" panose="03000509000000000000" pitchFamily="65" charset="-120"/>
                <a:ea typeface="DFKai-SB" panose="03000509000000000000" pitchFamily="65" charset="-120"/>
              </a:rPr>
              <a:t>孤獨</a:t>
            </a:r>
            <a:r>
              <a:rPr lang="zh-TW" altLang="en-US" dirty="0" smtClean="0">
                <a:solidFill>
                  <a:schemeClr val="tx1"/>
                </a:solidFill>
                <a:latin typeface="DFKai-SB" panose="03000509000000000000" pitchFamily="65" charset="-120"/>
                <a:ea typeface="DFKai-SB" panose="03000509000000000000" pitchFamily="65" charset="-120"/>
              </a:rPr>
              <a:t>者→</a:t>
            </a:r>
            <a:r>
              <a:rPr lang="zh-TW" altLang="en-US" dirty="0">
                <a:solidFill>
                  <a:schemeClr val="tx1"/>
                </a:solidFill>
                <a:latin typeface="DFKai-SB" panose="03000509000000000000" pitchFamily="65" charset="-120"/>
                <a:ea typeface="DFKai-SB" panose="03000509000000000000" pitchFamily="65" charset="-120"/>
              </a:rPr>
              <a:t> 事業失敗，婚姻不穩固</a:t>
            </a:r>
            <a:endParaRPr lang="en-US" altLang="zh-TW" dirty="0" smtClean="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dirty="0">
                <a:solidFill>
                  <a:schemeClr val="tx1"/>
                </a:solidFill>
                <a:latin typeface="DFKai-SB" panose="03000509000000000000" pitchFamily="65" charset="-120"/>
                <a:ea typeface="DFKai-SB" panose="03000509000000000000" pitchFamily="65" charset="-120"/>
              </a:rPr>
              <a:t>其他例子</a:t>
            </a:r>
            <a:r>
              <a:rPr lang="en-US" altLang="zh-TW" sz="2800"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無</a:t>
            </a:r>
            <a:r>
              <a:rPr lang="zh-TW" altLang="en-US" dirty="0">
                <a:solidFill>
                  <a:schemeClr val="tx1"/>
                </a:solidFill>
                <a:latin typeface="DFKai-SB" panose="03000509000000000000" pitchFamily="65" charset="-120"/>
                <a:ea typeface="DFKai-SB" panose="03000509000000000000" pitchFamily="65" charset="-120"/>
              </a:rPr>
              <a:t>法和家人分</a:t>
            </a:r>
            <a:r>
              <a:rPr lang="zh-TW" altLang="en-US" dirty="0" smtClean="0">
                <a:solidFill>
                  <a:schemeClr val="tx1"/>
                </a:solidFill>
                <a:latin typeface="DFKai-SB" panose="03000509000000000000" pitchFamily="65" charset="-120"/>
                <a:ea typeface="DFKai-SB" panose="03000509000000000000" pitchFamily="65" charset="-120"/>
              </a:rPr>
              <a:t>離也無法和</a:t>
            </a:r>
            <a:r>
              <a:rPr lang="zh-TW" altLang="en-US" dirty="0">
                <a:solidFill>
                  <a:schemeClr val="tx1"/>
                </a:solidFill>
                <a:latin typeface="DFKai-SB" panose="03000509000000000000" pitchFamily="65" charset="-120"/>
                <a:ea typeface="DFKai-SB" panose="03000509000000000000" pitchFamily="65" charset="-120"/>
              </a:rPr>
              <a:t>别人分</a:t>
            </a:r>
            <a:r>
              <a:rPr lang="zh-TW" altLang="en-US" dirty="0" smtClean="0">
                <a:solidFill>
                  <a:schemeClr val="tx1"/>
                </a:solidFill>
                <a:latin typeface="DFKai-SB" panose="03000509000000000000" pitchFamily="65" charset="-120"/>
                <a:ea typeface="DFKai-SB" panose="03000509000000000000" pitchFamily="65" charset="-120"/>
              </a:rPr>
              <a:t>離的婦女→</a:t>
            </a:r>
            <a:r>
              <a:rPr lang="zh-TW" altLang="en-US" dirty="0">
                <a:solidFill>
                  <a:schemeClr val="tx1"/>
                </a:solidFill>
                <a:latin typeface="DFKai-SB" panose="03000509000000000000" pitchFamily="65" charset="-120"/>
                <a:ea typeface="DFKai-SB" panose="03000509000000000000" pitchFamily="65" charset="-120"/>
              </a:rPr>
              <a:t> </a:t>
            </a:r>
            <a:r>
              <a:rPr lang="en-US" altLang="zh-TW" dirty="0" smtClean="0">
                <a:solidFill>
                  <a:schemeClr val="tx1"/>
                </a:solidFill>
                <a:latin typeface="DFKai-SB" panose="03000509000000000000" pitchFamily="65" charset="-120"/>
                <a:ea typeface="DFKai-SB" panose="03000509000000000000" pitchFamily="65" charset="-120"/>
              </a:rPr>
              <a:t>(1)</a:t>
            </a:r>
            <a:r>
              <a:rPr lang="zh-TW" altLang="en-US" dirty="0" smtClean="0">
                <a:solidFill>
                  <a:schemeClr val="tx1"/>
                </a:solidFill>
                <a:latin typeface="DFKai-SB" panose="03000509000000000000" pitchFamily="65" charset="-120"/>
                <a:ea typeface="DFKai-SB" panose="03000509000000000000" pitchFamily="65" charset="-120"/>
              </a:rPr>
              <a:t>沒有發展在人</a:t>
            </a:r>
            <a:r>
              <a:rPr lang="zh-TW" altLang="en-US" dirty="0">
                <a:solidFill>
                  <a:schemeClr val="tx1"/>
                </a:solidFill>
                <a:latin typeface="DFKai-SB" panose="03000509000000000000" pitchFamily="65" charset="-120"/>
                <a:ea typeface="DFKai-SB" panose="03000509000000000000" pitchFamily="65" charset="-120"/>
              </a:rPr>
              <a:t>際關系作選擇</a:t>
            </a:r>
            <a:r>
              <a:rPr lang="zh-TW" altLang="en-US" dirty="0" smtClean="0">
                <a:solidFill>
                  <a:schemeClr val="tx1"/>
                </a:solidFill>
                <a:latin typeface="DFKai-SB" panose="03000509000000000000" pitchFamily="65" charset="-120"/>
                <a:ea typeface="DFKai-SB" panose="03000509000000000000" pitchFamily="65" charset="-120"/>
              </a:rPr>
              <a:t>的能力</a:t>
            </a:r>
            <a:r>
              <a:rPr lang="en-US" altLang="zh-TW" dirty="0" smtClean="0">
                <a:solidFill>
                  <a:schemeClr val="tx1"/>
                </a:solidFill>
                <a:latin typeface="DFKai-SB" panose="03000509000000000000" pitchFamily="65" charset="-120"/>
                <a:ea typeface="DFKai-SB" panose="03000509000000000000" pitchFamily="65" charset="-120"/>
              </a:rPr>
              <a:t>(2)</a:t>
            </a:r>
            <a:r>
              <a:rPr lang="zh-TW" altLang="en-US" dirty="0">
                <a:solidFill>
                  <a:schemeClr val="tx1"/>
                </a:solidFill>
                <a:latin typeface="DFKai-SB" panose="03000509000000000000" pitchFamily="65" charset="-120"/>
                <a:ea typeface="DFKai-SB" panose="03000509000000000000" pitchFamily="65" charset="-120"/>
              </a:rPr>
              <a:t> 無法向别人</a:t>
            </a:r>
            <a:r>
              <a:rPr lang="zh-TW" altLang="en-US" dirty="0" smtClean="0">
                <a:solidFill>
                  <a:schemeClr val="tx1"/>
                </a:solidFill>
                <a:latin typeface="DFKai-SB" panose="03000509000000000000" pitchFamily="65" charset="-120"/>
                <a:ea typeface="DFKai-SB" panose="03000509000000000000" pitchFamily="65" charset="-120"/>
              </a:rPr>
              <a:t>說「不」</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600"/>
              </a:lnSpc>
              <a:buFontTx/>
              <a:buChar char="-"/>
            </a:pPr>
            <a:r>
              <a:rPr lang="zh-TW" altLang="en-US" dirty="0" smtClean="0">
                <a:solidFill>
                  <a:schemeClr val="tx1"/>
                </a:solidFill>
                <a:latin typeface="DFKai-SB" panose="03000509000000000000" pitchFamily="65" charset="-120"/>
                <a:ea typeface="DFKai-SB" panose="03000509000000000000" pitchFamily="65" charset="-120"/>
              </a:rPr>
              <a:t>被</a:t>
            </a:r>
            <a:r>
              <a:rPr lang="zh-TW" altLang="en-US" dirty="0">
                <a:solidFill>
                  <a:schemeClr val="tx1"/>
                </a:solidFill>
                <a:latin typeface="DFKai-SB" panose="03000509000000000000" pitchFamily="65" charset="-120"/>
                <a:ea typeface="DFKai-SB" panose="03000509000000000000" pitchFamily="65" charset="-120"/>
              </a:rPr>
              <a:t>父親</a:t>
            </a:r>
            <a:r>
              <a:rPr lang="zh-TW" altLang="en-US" dirty="0" smtClean="0">
                <a:solidFill>
                  <a:schemeClr val="tx1"/>
                </a:solidFill>
                <a:latin typeface="DFKai-SB" panose="03000509000000000000" pitchFamily="65" charset="-120"/>
                <a:ea typeface="DFKai-SB" panose="03000509000000000000" pitchFamily="65" charset="-120"/>
              </a:rPr>
              <a:t>虐待的婦女→憤怒問題</a:t>
            </a:r>
            <a:endParaRPr lang="en-US" altLang="zh-TW"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600"/>
              </a:lnSpc>
              <a:buFontTx/>
              <a:buChar char="-"/>
            </a:pPr>
            <a:r>
              <a:rPr lang="zh-TW" altLang="en-US" dirty="0">
                <a:solidFill>
                  <a:schemeClr val="tx1"/>
                </a:solidFill>
                <a:latin typeface="DFKai-SB" panose="03000509000000000000" pitchFamily="65" charset="-120"/>
                <a:ea typeface="DFKai-SB" panose="03000509000000000000" pitchFamily="65" charset="-120"/>
              </a:rPr>
              <a:t>濫用藥品和酒精的</a:t>
            </a:r>
            <a:r>
              <a:rPr lang="zh-TW" altLang="en-US" dirty="0" smtClean="0">
                <a:solidFill>
                  <a:schemeClr val="tx1"/>
                </a:solidFill>
                <a:latin typeface="DFKai-SB" panose="03000509000000000000" pitchFamily="65" charset="-120"/>
                <a:ea typeface="DFKai-SB" panose="03000509000000000000" pitchFamily="65" charset="-120"/>
              </a:rPr>
              <a:t>人→情</a:t>
            </a:r>
            <a:r>
              <a:rPr lang="zh-TW" altLang="en-US" dirty="0">
                <a:solidFill>
                  <a:schemeClr val="tx1"/>
                </a:solidFill>
                <a:latin typeface="DFKai-SB" panose="03000509000000000000" pitchFamily="65" charset="-120"/>
                <a:ea typeface="DFKai-SB" panose="03000509000000000000" pitchFamily="65" charset="-120"/>
              </a:rPr>
              <a:t>緒的發展通常停留在他們藉藥品酒精</a:t>
            </a:r>
            <a:r>
              <a:rPr lang="zh-TW" altLang="en-US" dirty="0" smtClean="0">
                <a:solidFill>
                  <a:schemeClr val="tx1"/>
                </a:solidFill>
                <a:latin typeface="DFKai-SB" panose="03000509000000000000" pitchFamily="65" charset="-120"/>
                <a:ea typeface="DFKai-SB" panose="03000509000000000000" pitchFamily="65" charset="-120"/>
              </a:rPr>
              <a:t>逃避生</a:t>
            </a:r>
            <a:r>
              <a:rPr lang="zh-TW" altLang="en-US" dirty="0">
                <a:solidFill>
                  <a:schemeClr val="tx1"/>
                </a:solidFill>
                <a:latin typeface="DFKai-SB" panose="03000509000000000000" pitchFamily="65" charset="-120"/>
                <a:ea typeface="DFKai-SB" panose="03000509000000000000" pitchFamily="65" charset="-120"/>
              </a:rPr>
              <a:t>活的時候</a:t>
            </a:r>
            <a:endParaRPr lang="en-US" altLang="zh-TW" dirty="0" smtClean="0">
              <a:solidFill>
                <a:schemeClr val="tx1"/>
              </a:solidFill>
              <a:latin typeface="DFKai-SB" panose="03000509000000000000" pitchFamily="65" charset="-120"/>
              <a:ea typeface="DFKai-SB" panose="03000509000000000000" pitchFamily="65" charset="-120"/>
            </a:endParaRPr>
          </a:p>
          <a:p>
            <a:pPr algn="l">
              <a:lnSpc>
                <a:spcPts val="3600"/>
              </a:lnSpc>
            </a:pP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57706"/>
            <a:ext cx="381000" cy="365125"/>
          </a:xfrm>
        </p:spPr>
        <p:txBody>
          <a:bodyPr/>
          <a:lstStyle/>
          <a:p>
            <a:fld id="{69C4CFD8-F662-4A36-AA27-12DE1FA08638}" type="slidenum">
              <a:rPr lang="en-US" smtClean="0"/>
              <a:t>12</a:t>
            </a:fld>
            <a:endParaRPr lang="en-US" dirty="0"/>
          </a:p>
        </p:txBody>
      </p:sp>
    </p:spTree>
    <p:extLst>
      <p:ext uri="{BB962C8B-B14F-4D97-AF65-F5344CB8AC3E}">
        <p14:creationId xmlns:p14="http://schemas.microsoft.com/office/powerpoint/2010/main" val="126652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9" name="Line 17"/>
          <p:cNvSpPr>
            <a:spLocks noChangeShapeType="1"/>
          </p:cNvSpPr>
          <p:nvPr/>
        </p:nvSpPr>
        <p:spPr bwMode="auto">
          <a:xfrm flipH="1" flipV="1">
            <a:off x="5943600" y="1981200"/>
            <a:ext cx="1066800" cy="2438400"/>
          </a:xfrm>
          <a:prstGeom prst="line">
            <a:avLst/>
          </a:prstGeom>
          <a:noFill/>
          <a:ln w="5715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49170" name="Line 18"/>
          <p:cNvSpPr>
            <a:spLocks noChangeShapeType="1"/>
          </p:cNvSpPr>
          <p:nvPr/>
        </p:nvSpPr>
        <p:spPr bwMode="auto">
          <a:xfrm flipV="1">
            <a:off x="3276600" y="5334000"/>
            <a:ext cx="3124200" cy="609600"/>
          </a:xfrm>
          <a:prstGeom prst="line">
            <a:avLst/>
          </a:prstGeom>
          <a:noFill/>
          <a:ln w="5715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49154" name="AutoShape 2"/>
          <p:cNvSpPr>
            <a:spLocks noChangeArrowheads="1"/>
          </p:cNvSpPr>
          <p:nvPr/>
        </p:nvSpPr>
        <p:spPr bwMode="auto">
          <a:xfrm>
            <a:off x="3419475" y="2565400"/>
            <a:ext cx="1752600" cy="1600200"/>
          </a:xfrm>
          <a:prstGeom prst="octagon">
            <a:avLst>
              <a:gd name="adj" fmla="val 29287"/>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4400">
                <a:solidFill>
                  <a:srgbClr val="0033CC"/>
                </a:solidFill>
                <a:latin typeface="Garamond" pitchFamily="18" charset="0"/>
                <a:ea typeface="全真顏體" pitchFamily="49" charset="-120"/>
              </a:rPr>
              <a:t>傷害</a:t>
            </a:r>
          </a:p>
          <a:p>
            <a:pPr algn="ctr" eaLnBrk="1" hangingPunct="1"/>
            <a:r>
              <a:rPr kumimoji="1" lang="zh-TW" altLang="en-US" sz="4400">
                <a:solidFill>
                  <a:srgbClr val="0033CC"/>
                </a:solidFill>
                <a:latin typeface="Garamond" pitchFamily="18" charset="0"/>
                <a:ea typeface="全真顏體" pitchFamily="49" charset="-120"/>
              </a:rPr>
              <a:t>事件</a:t>
            </a:r>
          </a:p>
        </p:txBody>
      </p:sp>
      <p:sp>
        <p:nvSpPr>
          <p:cNvPr id="49155" name="AutoShape 3"/>
          <p:cNvSpPr>
            <a:spLocks noChangeArrowheads="1"/>
          </p:cNvSpPr>
          <p:nvPr/>
        </p:nvSpPr>
        <p:spPr bwMode="auto">
          <a:xfrm rot="565951">
            <a:off x="5148263" y="692150"/>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痛苦</a:t>
            </a:r>
          </a:p>
          <a:p>
            <a:pPr algn="ctr" eaLnBrk="1" hangingPunct="1"/>
            <a:r>
              <a:rPr kumimoji="1" lang="zh-TW" altLang="en-US" sz="2800">
                <a:solidFill>
                  <a:srgbClr val="000000"/>
                </a:solidFill>
                <a:latin typeface="Garamond" pitchFamily="18" charset="0"/>
                <a:ea typeface="全真顏體" pitchFamily="49" charset="-120"/>
              </a:rPr>
              <a:t>情緒</a:t>
            </a:r>
          </a:p>
        </p:txBody>
      </p:sp>
      <p:sp>
        <p:nvSpPr>
          <p:cNvPr id="49156" name="AutoShape 4"/>
          <p:cNvSpPr>
            <a:spLocks noChangeArrowheads="1"/>
          </p:cNvSpPr>
          <p:nvPr/>
        </p:nvSpPr>
        <p:spPr bwMode="auto">
          <a:xfrm rot="739958">
            <a:off x="1735138" y="2278063"/>
            <a:ext cx="1828800" cy="1366837"/>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400">
                <a:solidFill>
                  <a:srgbClr val="000000"/>
                </a:solidFill>
                <a:latin typeface="Garamond" pitchFamily="18" charset="0"/>
                <a:ea typeface="全真顏體" pitchFamily="49" charset="-120"/>
              </a:rPr>
              <a:t>苦毒</a:t>
            </a:r>
          </a:p>
          <a:p>
            <a:pPr algn="ctr" eaLnBrk="1" hangingPunct="1">
              <a:lnSpc>
                <a:spcPct val="90000"/>
              </a:lnSpc>
            </a:pPr>
            <a:r>
              <a:rPr kumimoji="1" lang="zh-TW" altLang="en-US" sz="2400">
                <a:solidFill>
                  <a:srgbClr val="000000"/>
                </a:solidFill>
                <a:latin typeface="Garamond" pitchFamily="18" charset="0"/>
                <a:ea typeface="全真顏體" pitchFamily="49" charset="-120"/>
              </a:rPr>
              <a:t>論斷</a:t>
            </a:r>
          </a:p>
        </p:txBody>
      </p:sp>
      <p:sp>
        <p:nvSpPr>
          <p:cNvPr id="49157" name="AutoShape 5"/>
          <p:cNvSpPr>
            <a:spLocks noChangeArrowheads="1"/>
          </p:cNvSpPr>
          <p:nvPr/>
        </p:nvSpPr>
        <p:spPr bwMode="auto">
          <a:xfrm>
            <a:off x="3635375" y="908050"/>
            <a:ext cx="1728788" cy="1655763"/>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400">
                <a:solidFill>
                  <a:srgbClr val="000000"/>
                </a:solidFill>
                <a:latin typeface="Garamond" pitchFamily="18" charset="0"/>
                <a:ea typeface="全真顏體" pitchFamily="49" charset="-120"/>
              </a:rPr>
              <a:t>內在</a:t>
            </a:r>
          </a:p>
          <a:p>
            <a:pPr algn="ctr" eaLnBrk="1" hangingPunct="1">
              <a:lnSpc>
                <a:spcPct val="90000"/>
              </a:lnSpc>
            </a:pPr>
            <a:r>
              <a:rPr kumimoji="1" lang="zh-TW" altLang="en-US" sz="2400">
                <a:solidFill>
                  <a:srgbClr val="000000"/>
                </a:solidFill>
                <a:latin typeface="Garamond" pitchFamily="18" charset="0"/>
                <a:ea typeface="全真顏體" pitchFamily="49" charset="-120"/>
              </a:rPr>
              <a:t>誓言</a:t>
            </a:r>
          </a:p>
        </p:txBody>
      </p:sp>
      <p:sp>
        <p:nvSpPr>
          <p:cNvPr id="49158" name="AutoShape 6"/>
          <p:cNvSpPr>
            <a:spLocks noChangeArrowheads="1"/>
          </p:cNvSpPr>
          <p:nvPr/>
        </p:nvSpPr>
        <p:spPr bwMode="auto">
          <a:xfrm rot="1664748">
            <a:off x="4732338" y="3573463"/>
            <a:ext cx="1749425" cy="1495425"/>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400" dirty="0">
                <a:solidFill>
                  <a:srgbClr val="000000"/>
                </a:solidFill>
                <a:latin typeface="Garamond" pitchFamily="18" charset="0"/>
                <a:ea typeface="全真顏體" pitchFamily="49" charset="-120"/>
              </a:rPr>
              <a:t>自我負</a:t>
            </a:r>
          </a:p>
          <a:p>
            <a:pPr algn="ctr" eaLnBrk="1" hangingPunct="1">
              <a:lnSpc>
                <a:spcPct val="90000"/>
              </a:lnSpc>
            </a:pPr>
            <a:r>
              <a:rPr kumimoji="1" lang="zh-TW" altLang="en-US" sz="2400" dirty="0">
                <a:solidFill>
                  <a:srgbClr val="000000"/>
                </a:solidFill>
                <a:latin typeface="Garamond" pitchFamily="18" charset="0"/>
                <a:ea typeface="全真顏體" pitchFamily="49" charset="-120"/>
              </a:rPr>
              <a:t>面信念</a:t>
            </a:r>
          </a:p>
        </p:txBody>
      </p:sp>
      <p:sp>
        <p:nvSpPr>
          <p:cNvPr id="49159" name="AutoShape 7"/>
          <p:cNvSpPr>
            <a:spLocks noChangeArrowheads="1"/>
          </p:cNvSpPr>
          <p:nvPr/>
        </p:nvSpPr>
        <p:spPr bwMode="auto">
          <a:xfrm rot="-23372333">
            <a:off x="419100" y="1866900"/>
            <a:ext cx="1905000" cy="15240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痛苦</a:t>
            </a:r>
          </a:p>
          <a:p>
            <a:pPr algn="ctr" eaLnBrk="1" hangingPunct="1"/>
            <a:r>
              <a:rPr kumimoji="1" lang="zh-TW" altLang="en-US" sz="2800">
                <a:solidFill>
                  <a:srgbClr val="000000"/>
                </a:solidFill>
                <a:latin typeface="Garamond" pitchFamily="18" charset="0"/>
                <a:ea typeface="全真顏體" pitchFamily="49" charset="-120"/>
              </a:rPr>
              <a:t>情緒</a:t>
            </a:r>
          </a:p>
        </p:txBody>
      </p:sp>
      <p:sp>
        <p:nvSpPr>
          <p:cNvPr id="49160" name="AutoShape 8"/>
          <p:cNvSpPr>
            <a:spLocks noChangeArrowheads="1"/>
          </p:cNvSpPr>
          <p:nvPr/>
        </p:nvSpPr>
        <p:spPr bwMode="auto">
          <a:xfrm rot="876370">
            <a:off x="6011863" y="4076700"/>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痛苦</a:t>
            </a:r>
          </a:p>
          <a:p>
            <a:pPr algn="ctr" eaLnBrk="1" hangingPunct="1"/>
            <a:r>
              <a:rPr kumimoji="1" lang="zh-TW" altLang="en-US" sz="2800">
                <a:solidFill>
                  <a:srgbClr val="000000"/>
                </a:solidFill>
                <a:latin typeface="Garamond" pitchFamily="18" charset="0"/>
                <a:ea typeface="全真顏體" pitchFamily="49" charset="-120"/>
              </a:rPr>
              <a:t>情緒</a:t>
            </a:r>
          </a:p>
        </p:txBody>
      </p:sp>
      <p:sp>
        <p:nvSpPr>
          <p:cNvPr id="49161" name="AutoShape 9"/>
          <p:cNvSpPr>
            <a:spLocks noChangeArrowheads="1"/>
          </p:cNvSpPr>
          <p:nvPr/>
        </p:nvSpPr>
        <p:spPr bwMode="auto">
          <a:xfrm rot="1000431">
            <a:off x="2908300" y="4073525"/>
            <a:ext cx="1447800" cy="1371600"/>
          </a:xfrm>
          <a:prstGeom prst="star8">
            <a:avLst>
              <a:gd name="adj" fmla="val 38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CC"/>
                </a:solidFill>
                <a:latin typeface="Garamond" pitchFamily="18" charset="0"/>
                <a:ea typeface="全真顏體" pitchFamily="49" charset="-120"/>
              </a:rPr>
              <a:t>身體</a:t>
            </a:r>
          </a:p>
          <a:p>
            <a:pPr algn="ctr" eaLnBrk="1" hangingPunct="1"/>
            <a:r>
              <a:rPr kumimoji="1" lang="zh-TW" altLang="en-US" sz="2800">
                <a:solidFill>
                  <a:srgbClr val="0000CC"/>
                </a:solidFill>
                <a:latin typeface="Garamond" pitchFamily="18" charset="0"/>
                <a:ea typeface="全真顏體" pitchFamily="49" charset="-120"/>
              </a:rPr>
              <a:t>記憶</a:t>
            </a:r>
          </a:p>
        </p:txBody>
      </p:sp>
      <p:sp>
        <p:nvSpPr>
          <p:cNvPr id="49162" name="AutoShape 10"/>
          <p:cNvSpPr>
            <a:spLocks noChangeArrowheads="1"/>
          </p:cNvSpPr>
          <p:nvPr/>
        </p:nvSpPr>
        <p:spPr bwMode="auto">
          <a:xfrm>
            <a:off x="179388" y="4802188"/>
            <a:ext cx="2057400" cy="1219200"/>
          </a:xfrm>
          <a:prstGeom prst="star24">
            <a:avLst>
              <a:gd name="adj" fmla="val 375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生理</a:t>
            </a:r>
          </a:p>
          <a:p>
            <a:pPr algn="ctr" eaLnBrk="1" hangingPunct="1"/>
            <a:r>
              <a:rPr kumimoji="1" lang="zh-TW" altLang="en-US" sz="2800">
                <a:solidFill>
                  <a:srgbClr val="000000"/>
                </a:solidFill>
                <a:latin typeface="Garamond" pitchFamily="18" charset="0"/>
                <a:ea typeface="全真顏體" pitchFamily="49" charset="-120"/>
              </a:rPr>
              <a:t>反應</a:t>
            </a:r>
          </a:p>
        </p:txBody>
      </p:sp>
      <p:sp>
        <p:nvSpPr>
          <p:cNvPr id="49163" name="AutoShape 11"/>
          <p:cNvSpPr>
            <a:spLocks noChangeArrowheads="1"/>
          </p:cNvSpPr>
          <p:nvPr/>
        </p:nvSpPr>
        <p:spPr bwMode="auto">
          <a:xfrm>
            <a:off x="7072313" y="990600"/>
            <a:ext cx="1676400" cy="1066800"/>
          </a:xfrm>
          <a:prstGeom prst="flowChartMulti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行為反應</a:t>
            </a:r>
          </a:p>
        </p:txBody>
      </p:sp>
      <p:sp>
        <p:nvSpPr>
          <p:cNvPr id="49164" name="AutoShape 12"/>
          <p:cNvSpPr>
            <a:spLocks noChangeArrowheads="1"/>
          </p:cNvSpPr>
          <p:nvPr/>
        </p:nvSpPr>
        <p:spPr bwMode="auto">
          <a:xfrm>
            <a:off x="609600" y="914400"/>
            <a:ext cx="1676400" cy="1066800"/>
          </a:xfrm>
          <a:prstGeom prst="flowChartMulti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dirty="0">
                <a:solidFill>
                  <a:srgbClr val="000000"/>
                </a:solidFill>
                <a:latin typeface="Garamond" pitchFamily="18" charset="0"/>
                <a:ea typeface="全真顏體" pitchFamily="49" charset="-120"/>
              </a:rPr>
              <a:t>行為反應</a:t>
            </a:r>
          </a:p>
        </p:txBody>
      </p:sp>
      <p:sp>
        <p:nvSpPr>
          <p:cNvPr id="49165" name="AutoShape 13"/>
          <p:cNvSpPr>
            <a:spLocks noChangeArrowheads="1"/>
          </p:cNvSpPr>
          <p:nvPr/>
        </p:nvSpPr>
        <p:spPr bwMode="auto">
          <a:xfrm>
            <a:off x="7216775" y="5314950"/>
            <a:ext cx="1676400" cy="1066800"/>
          </a:xfrm>
          <a:prstGeom prst="flowChartMulti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行為反應</a:t>
            </a:r>
          </a:p>
        </p:txBody>
      </p:sp>
      <p:sp>
        <p:nvSpPr>
          <p:cNvPr id="49166" name="AutoShape 14"/>
          <p:cNvSpPr>
            <a:spLocks noChangeArrowheads="1"/>
          </p:cNvSpPr>
          <p:nvPr/>
        </p:nvSpPr>
        <p:spPr bwMode="auto">
          <a:xfrm rot="747313">
            <a:off x="1763713" y="4992688"/>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TW" altLang="en-US" sz="2800">
                <a:solidFill>
                  <a:srgbClr val="000000"/>
                </a:solidFill>
                <a:latin typeface="Garamond" pitchFamily="18" charset="0"/>
                <a:ea typeface="全真顏體" pitchFamily="49" charset="-120"/>
              </a:rPr>
              <a:t>痛苦</a:t>
            </a:r>
          </a:p>
          <a:p>
            <a:pPr algn="ctr" eaLnBrk="1" hangingPunct="1"/>
            <a:r>
              <a:rPr kumimoji="1" lang="zh-TW" altLang="en-US" sz="2800">
                <a:solidFill>
                  <a:srgbClr val="000000"/>
                </a:solidFill>
                <a:latin typeface="Garamond" pitchFamily="18" charset="0"/>
                <a:ea typeface="全真顏體" pitchFamily="49" charset="-120"/>
              </a:rPr>
              <a:t>情緒</a:t>
            </a:r>
          </a:p>
        </p:txBody>
      </p:sp>
      <p:sp>
        <p:nvSpPr>
          <p:cNvPr id="49167" name="Text Box 15"/>
          <p:cNvSpPr txBox="1">
            <a:spLocks noChangeArrowheads="1"/>
          </p:cNvSpPr>
          <p:nvPr/>
        </p:nvSpPr>
        <p:spPr bwMode="auto">
          <a:xfrm>
            <a:off x="76200" y="55563"/>
            <a:ext cx="906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u="sng" dirty="0" smtClean="0">
                <a:solidFill>
                  <a:srgbClr val="000099"/>
                </a:solidFill>
                <a:ea typeface="全真顏體" pitchFamily="49" charset="-120"/>
              </a:rPr>
              <a:t>壞時間</a:t>
            </a:r>
            <a:r>
              <a:rPr lang="en-US" altLang="zh-TW" sz="3600" u="sng" dirty="0" smtClean="0">
                <a:solidFill>
                  <a:srgbClr val="000099"/>
                </a:solidFill>
                <a:ea typeface="全真顏體" pitchFamily="49" charset="-120"/>
              </a:rPr>
              <a:t>(</a:t>
            </a:r>
            <a:r>
              <a:rPr lang="zh-TW" altLang="en-US" sz="3600" u="sng" dirty="0" smtClean="0">
                <a:solidFill>
                  <a:srgbClr val="000099"/>
                </a:solidFill>
                <a:ea typeface="全真顏體" pitchFamily="49" charset="-120"/>
              </a:rPr>
              <a:t>傷</a:t>
            </a:r>
            <a:r>
              <a:rPr lang="zh-TW" altLang="en-US" sz="3600" u="sng" dirty="0">
                <a:solidFill>
                  <a:srgbClr val="000099"/>
                </a:solidFill>
                <a:ea typeface="全真顏體" pitchFamily="49" charset="-120"/>
              </a:rPr>
              <a:t>害事</a:t>
            </a:r>
            <a:r>
              <a:rPr lang="zh-TW" altLang="en-US" sz="3600" u="sng" dirty="0" smtClean="0">
                <a:solidFill>
                  <a:srgbClr val="000099"/>
                </a:solidFill>
                <a:ea typeface="全真顏體" pitchFamily="49" charset="-120"/>
              </a:rPr>
              <a:t>件</a:t>
            </a:r>
            <a:r>
              <a:rPr lang="en-US" altLang="zh-TW" sz="3600" u="sng" dirty="0" smtClean="0">
                <a:solidFill>
                  <a:srgbClr val="000099"/>
                </a:solidFill>
                <a:ea typeface="全真顏體" pitchFamily="49" charset="-120"/>
              </a:rPr>
              <a:t>)</a:t>
            </a:r>
            <a:r>
              <a:rPr lang="zh-TW" altLang="en-US" sz="3600" u="sng" dirty="0" smtClean="0">
                <a:solidFill>
                  <a:srgbClr val="000099"/>
                </a:solidFill>
                <a:ea typeface="全真顏體" pitchFamily="49" charset="-120"/>
              </a:rPr>
              <a:t>在</a:t>
            </a:r>
            <a:r>
              <a:rPr lang="zh-TW" altLang="en-US" sz="3600" u="sng" dirty="0">
                <a:solidFill>
                  <a:srgbClr val="000099"/>
                </a:solidFill>
                <a:ea typeface="全真顏體" pitchFamily="49" charset="-120"/>
              </a:rPr>
              <a:t>記憶中可能產生的影響</a:t>
            </a:r>
          </a:p>
        </p:txBody>
      </p:sp>
      <p:sp>
        <p:nvSpPr>
          <p:cNvPr id="49171" name="Line 19"/>
          <p:cNvSpPr>
            <a:spLocks noChangeShapeType="1"/>
          </p:cNvSpPr>
          <p:nvPr/>
        </p:nvSpPr>
        <p:spPr bwMode="auto">
          <a:xfrm>
            <a:off x="1524000" y="3124200"/>
            <a:ext cx="1066800" cy="2286000"/>
          </a:xfrm>
          <a:prstGeom prst="line">
            <a:avLst/>
          </a:prstGeom>
          <a:noFill/>
          <a:ln w="5715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49168" name="Line 16"/>
          <p:cNvSpPr>
            <a:spLocks noChangeShapeType="1"/>
          </p:cNvSpPr>
          <p:nvPr/>
        </p:nvSpPr>
        <p:spPr bwMode="auto">
          <a:xfrm flipV="1">
            <a:off x="1752600" y="1981200"/>
            <a:ext cx="3886200" cy="457200"/>
          </a:xfrm>
          <a:prstGeom prst="line">
            <a:avLst/>
          </a:prstGeom>
          <a:noFill/>
          <a:ln w="5715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49173" name="Line 21"/>
          <p:cNvSpPr>
            <a:spLocks noChangeShapeType="1"/>
          </p:cNvSpPr>
          <p:nvPr/>
        </p:nvSpPr>
        <p:spPr bwMode="auto">
          <a:xfrm flipH="1">
            <a:off x="7315200" y="2971800"/>
            <a:ext cx="1524000" cy="1447800"/>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Tree>
    <p:extLst>
      <p:ext uri="{BB962C8B-B14F-4D97-AF65-F5344CB8AC3E}">
        <p14:creationId xmlns:p14="http://schemas.microsoft.com/office/powerpoint/2010/main" val="2287305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67"/>
                                        </p:tgtEl>
                                        <p:attrNameLst>
                                          <p:attrName>style.visibility</p:attrName>
                                        </p:attrNameLst>
                                      </p:cBhvr>
                                      <p:to>
                                        <p:strVal val="visible"/>
                                      </p:to>
                                    </p:set>
                                    <p:animEffect transition="in" filter="wipe(left)">
                                      <p:cBhvr>
                                        <p:cTn id="7" dur="500"/>
                                        <p:tgtEl>
                                          <p:spTgt spid="491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9154"/>
                                        </p:tgtEl>
                                        <p:attrNameLst>
                                          <p:attrName>style.visibility</p:attrName>
                                        </p:attrNameLst>
                                      </p:cBhvr>
                                      <p:to>
                                        <p:strVal val="visible"/>
                                      </p:to>
                                    </p:set>
                                    <p:animEffect transition="in" filter="circle(out)">
                                      <p:cBhvr>
                                        <p:cTn id="12" dur="2000"/>
                                        <p:tgtEl>
                                          <p:spTgt spid="491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49156"/>
                                        </p:tgtEl>
                                        <p:attrNameLst>
                                          <p:attrName>style.visibility</p:attrName>
                                        </p:attrNameLst>
                                      </p:cBhvr>
                                      <p:to>
                                        <p:strVal val="visible"/>
                                      </p:to>
                                    </p:set>
                                    <p:anim calcmode="lin" valueType="num">
                                      <p:cBhvr>
                                        <p:cTn id="17" dur="1000" fill="hold"/>
                                        <p:tgtEl>
                                          <p:spTgt spid="49156"/>
                                        </p:tgtEl>
                                        <p:attrNameLst>
                                          <p:attrName>ppt_w</p:attrName>
                                        </p:attrNameLst>
                                      </p:cBhvr>
                                      <p:tavLst>
                                        <p:tav tm="0">
                                          <p:val>
                                            <p:fltVal val="0"/>
                                          </p:val>
                                        </p:tav>
                                        <p:tav tm="100000">
                                          <p:val>
                                            <p:strVal val="#ppt_w"/>
                                          </p:val>
                                        </p:tav>
                                      </p:tavLst>
                                    </p:anim>
                                    <p:anim calcmode="lin" valueType="num">
                                      <p:cBhvr>
                                        <p:cTn id="18" dur="1000" fill="hold"/>
                                        <p:tgtEl>
                                          <p:spTgt spid="49156"/>
                                        </p:tgtEl>
                                        <p:attrNameLst>
                                          <p:attrName>ppt_h</p:attrName>
                                        </p:attrNameLst>
                                      </p:cBhvr>
                                      <p:tavLst>
                                        <p:tav tm="0">
                                          <p:val>
                                            <p:fltVal val="0"/>
                                          </p:val>
                                        </p:tav>
                                        <p:tav tm="100000">
                                          <p:val>
                                            <p:strVal val="#ppt_h"/>
                                          </p:val>
                                        </p:tav>
                                      </p:tavLst>
                                    </p:anim>
                                    <p:anim calcmode="lin" valueType="num">
                                      <p:cBhvr>
                                        <p:cTn id="19" dur="1000" fill="hold"/>
                                        <p:tgtEl>
                                          <p:spTgt spid="4915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915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49159"/>
                                        </p:tgtEl>
                                        <p:attrNameLst>
                                          <p:attrName>style.visibility</p:attrName>
                                        </p:attrNameLst>
                                      </p:cBhvr>
                                      <p:to>
                                        <p:strVal val="visible"/>
                                      </p:to>
                                    </p:set>
                                    <p:anim calcmode="lin" valueType="num">
                                      <p:cBhvr>
                                        <p:cTn id="25" dur="500" fill="hold"/>
                                        <p:tgtEl>
                                          <p:spTgt spid="49159"/>
                                        </p:tgtEl>
                                        <p:attrNameLst>
                                          <p:attrName>ppt_w</p:attrName>
                                        </p:attrNameLst>
                                      </p:cBhvr>
                                      <p:tavLst>
                                        <p:tav tm="0">
                                          <p:val>
                                            <p:fltVal val="0"/>
                                          </p:val>
                                        </p:tav>
                                        <p:tav tm="100000">
                                          <p:val>
                                            <p:strVal val="#ppt_w"/>
                                          </p:val>
                                        </p:tav>
                                      </p:tavLst>
                                    </p:anim>
                                    <p:anim calcmode="lin" valueType="num">
                                      <p:cBhvr>
                                        <p:cTn id="26" dur="500" fill="hold"/>
                                        <p:tgtEl>
                                          <p:spTgt spid="49159"/>
                                        </p:tgtEl>
                                        <p:attrNameLst>
                                          <p:attrName>ppt_h</p:attrName>
                                        </p:attrNameLst>
                                      </p:cBhvr>
                                      <p:tavLst>
                                        <p:tav tm="0">
                                          <p:val>
                                            <p:fltVal val="0"/>
                                          </p:val>
                                        </p:tav>
                                        <p:tav tm="100000">
                                          <p:val>
                                            <p:strVal val="#ppt_h"/>
                                          </p:val>
                                        </p:tav>
                                      </p:tavLst>
                                    </p:anim>
                                    <p:anim calcmode="lin" valueType="num">
                                      <p:cBhvr>
                                        <p:cTn id="27" dur="500" fill="hold"/>
                                        <p:tgtEl>
                                          <p:spTgt spid="49159"/>
                                        </p:tgtEl>
                                        <p:attrNameLst>
                                          <p:attrName>style.rotation</p:attrName>
                                        </p:attrNameLst>
                                      </p:cBhvr>
                                      <p:tavLst>
                                        <p:tav tm="0">
                                          <p:val>
                                            <p:fltVal val="360"/>
                                          </p:val>
                                        </p:tav>
                                        <p:tav tm="100000">
                                          <p:val>
                                            <p:fltVal val="0"/>
                                          </p:val>
                                        </p:tav>
                                      </p:tavLst>
                                    </p:anim>
                                    <p:animEffect transition="in" filter="fade">
                                      <p:cBhvr>
                                        <p:cTn id="28" dur="500"/>
                                        <p:tgtEl>
                                          <p:spTgt spid="4915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5" fill="hold" grpId="0" nodeType="clickEffect">
                                  <p:stCondLst>
                                    <p:cond delay="0"/>
                                  </p:stCondLst>
                                  <p:childTnLst>
                                    <p:set>
                                      <p:cBhvr>
                                        <p:cTn id="32" dur="1" fill="hold">
                                          <p:stCondLst>
                                            <p:cond delay="0"/>
                                          </p:stCondLst>
                                        </p:cTn>
                                        <p:tgtEl>
                                          <p:spTgt spid="49164"/>
                                        </p:tgtEl>
                                        <p:attrNameLst>
                                          <p:attrName>style.visibility</p:attrName>
                                        </p:attrNameLst>
                                      </p:cBhvr>
                                      <p:to>
                                        <p:strVal val="visible"/>
                                      </p:to>
                                    </p:set>
                                    <p:animEffect transition="in" filter="blinds(vertical)">
                                      <p:cBhvr>
                                        <p:cTn id="33" dur="500"/>
                                        <p:tgtEl>
                                          <p:spTgt spid="4916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5" presetClass="entr" presetSubtype="0" fill="hold" grpId="0" nodeType="clickEffect">
                                  <p:stCondLst>
                                    <p:cond delay="0"/>
                                  </p:stCondLst>
                                  <p:childTnLst>
                                    <p:set>
                                      <p:cBhvr>
                                        <p:cTn id="37" dur="1" fill="hold">
                                          <p:stCondLst>
                                            <p:cond delay="0"/>
                                          </p:stCondLst>
                                        </p:cTn>
                                        <p:tgtEl>
                                          <p:spTgt spid="49157"/>
                                        </p:tgtEl>
                                        <p:attrNameLst>
                                          <p:attrName>style.visibility</p:attrName>
                                        </p:attrNameLst>
                                      </p:cBhvr>
                                      <p:to>
                                        <p:strVal val="visible"/>
                                      </p:to>
                                    </p:set>
                                    <p:anim calcmode="lin" valueType="num">
                                      <p:cBhvr>
                                        <p:cTn id="38" dur="1000" fill="hold"/>
                                        <p:tgtEl>
                                          <p:spTgt spid="49157"/>
                                        </p:tgtEl>
                                        <p:attrNameLst>
                                          <p:attrName>ppt_w</p:attrName>
                                        </p:attrNameLst>
                                      </p:cBhvr>
                                      <p:tavLst>
                                        <p:tav tm="0">
                                          <p:val>
                                            <p:fltVal val="0"/>
                                          </p:val>
                                        </p:tav>
                                        <p:tav tm="100000">
                                          <p:val>
                                            <p:strVal val="#ppt_w"/>
                                          </p:val>
                                        </p:tav>
                                      </p:tavLst>
                                    </p:anim>
                                    <p:anim calcmode="lin" valueType="num">
                                      <p:cBhvr>
                                        <p:cTn id="39" dur="1000" fill="hold"/>
                                        <p:tgtEl>
                                          <p:spTgt spid="49157"/>
                                        </p:tgtEl>
                                        <p:attrNameLst>
                                          <p:attrName>ppt_h</p:attrName>
                                        </p:attrNameLst>
                                      </p:cBhvr>
                                      <p:tavLst>
                                        <p:tav tm="0">
                                          <p:val>
                                            <p:fltVal val="0"/>
                                          </p:val>
                                        </p:tav>
                                        <p:tav tm="100000">
                                          <p:val>
                                            <p:strVal val="#ppt_h"/>
                                          </p:val>
                                        </p:tav>
                                      </p:tavLst>
                                    </p:anim>
                                    <p:anim calcmode="lin" valueType="num">
                                      <p:cBhvr>
                                        <p:cTn id="40" dur="1000" fill="hold"/>
                                        <p:tgtEl>
                                          <p:spTgt spid="49157"/>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4915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9" presetClass="entr" presetSubtype="0" decel="100000" fill="hold" grpId="0" nodeType="clickEffect">
                                  <p:stCondLst>
                                    <p:cond delay="0"/>
                                  </p:stCondLst>
                                  <p:childTnLst>
                                    <p:set>
                                      <p:cBhvr>
                                        <p:cTn id="45" dur="1" fill="hold">
                                          <p:stCondLst>
                                            <p:cond delay="0"/>
                                          </p:stCondLst>
                                        </p:cTn>
                                        <p:tgtEl>
                                          <p:spTgt spid="49155"/>
                                        </p:tgtEl>
                                        <p:attrNameLst>
                                          <p:attrName>style.visibility</p:attrName>
                                        </p:attrNameLst>
                                      </p:cBhvr>
                                      <p:to>
                                        <p:strVal val="visible"/>
                                      </p:to>
                                    </p:set>
                                    <p:anim calcmode="lin" valueType="num">
                                      <p:cBhvr>
                                        <p:cTn id="46" dur="500" fill="hold"/>
                                        <p:tgtEl>
                                          <p:spTgt spid="49155"/>
                                        </p:tgtEl>
                                        <p:attrNameLst>
                                          <p:attrName>ppt_w</p:attrName>
                                        </p:attrNameLst>
                                      </p:cBhvr>
                                      <p:tavLst>
                                        <p:tav tm="0">
                                          <p:val>
                                            <p:fltVal val="0"/>
                                          </p:val>
                                        </p:tav>
                                        <p:tav tm="100000">
                                          <p:val>
                                            <p:strVal val="#ppt_w"/>
                                          </p:val>
                                        </p:tav>
                                      </p:tavLst>
                                    </p:anim>
                                    <p:anim calcmode="lin" valueType="num">
                                      <p:cBhvr>
                                        <p:cTn id="47" dur="500" fill="hold"/>
                                        <p:tgtEl>
                                          <p:spTgt spid="49155"/>
                                        </p:tgtEl>
                                        <p:attrNameLst>
                                          <p:attrName>ppt_h</p:attrName>
                                        </p:attrNameLst>
                                      </p:cBhvr>
                                      <p:tavLst>
                                        <p:tav tm="0">
                                          <p:val>
                                            <p:fltVal val="0"/>
                                          </p:val>
                                        </p:tav>
                                        <p:tav tm="100000">
                                          <p:val>
                                            <p:strVal val="#ppt_h"/>
                                          </p:val>
                                        </p:tav>
                                      </p:tavLst>
                                    </p:anim>
                                    <p:anim calcmode="lin" valueType="num">
                                      <p:cBhvr>
                                        <p:cTn id="48" dur="500" fill="hold"/>
                                        <p:tgtEl>
                                          <p:spTgt spid="49155"/>
                                        </p:tgtEl>
                                        <p:attrNameLst>
                                          <p:attrName>style.rotation</p:attrName>
                                        </p:attrNameLst>
                                      </p:cBhvr>
                                      <p:tavLst>
                                        <p:tav tm="0">
                                          <p:val>
                                            <p:fltVal val="360"/>
                                          </p:val>
                                        </p:tav>
                                        <p:tav tm="100000">
                                          <p:val>
                                            <p:fltVal val="0"/>
                                          </p:val>
                                        </p:tav>
                                      </p:tavLst>
                                    </p:anim>
                                    <p:animEffect transition="in" filter="fade">
                                      <p:cBhvr>
                                        <p:cTn id="49" dur="500"/>
                                        <p:tgtEl>
                                          <p:spTgt spid="4915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5" fill="hold" grpId="0" nodeType="clickEffect">
                                  <p:stCondLst>
                                    <p:cond delay="0"/>
                                  </p:stCondLst>
                                  <p:childTnLst>
                                    <p:set>
                                      <p:cBhvr>
                                        <p:cTn id="53" dur="1" fill="hold">
                                          <p:stCondLst>
                                            <p:cond delay="0"/>
                                          </p:stCondLst>
                                        </p:cTn>
                                        <p:tgtEl>
                                          <p:spTgt spid="49163"/>
                                        </p:tgtEl>
                                        <p:attrNameLst>
                                          <p:attrName>style.visibility</p:attrName>
                                        </p:attrNameLst>
                                      </p:cBhvr>
                                      <p:to>
                                        <p:strVal val="visible"/>
                                      </p:to>
                                    </p:set>
                                    <p:animEffect transition="in" filter="blinds(vertical)">
                                      <p:cBhvr>
                                        <p:cTn id="54" dur="500"/>
                                        <p:tgtEl>
                                          <p:spTgt spid="49163"/>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49" presetClass="entr" presetSubtype="0" decel="100000" fill="hold" grpId="0" nodeType="clickEffect">
                                  <p:stCondLst>
                                    <p:cond delay="0"/>
                                  </p:stCondLst>
                                  <p:childTnLst>
                                    <p:set>
                                      <p:cBhvr>
                                        <p:cTn id="58" dur="1" fill="hold">
                                          <p:stCondLst>
                                            <p:cond delay="0"/>
                                          </p:stCondLst>
                                        </p:cTn>
                                        <p:tgtEl>
                                          <p:spTgt spid="49158"/>
                                        </p:tgtEl>
                                        <p:attrNameLst>
                                          <p:attrName>style.visibility</p:attrName>
                                        </p:attrNameLst>
                                      </p:cBhvr>
                                      <p:to>
                                        <p:strVal val="visible"/>
                                      </p:to>
                                    </p:set>
                                    <p:anim calcmode="lin" valueType="num">
                                      <p:cBhvr>
                                        <p:cTn id="59" dur="500" fill="hold"/>
                                        <p:tgtEl>
                                          <p:spTgt spid="49158"/>
                                        </p:tgtEl>
                                        <p:attrNameLst>
                                          <p:attrName>ppt_w</p:attrName>
                                        </p:attrNameLst>
                                      </p:cBhvr>
                                      <p:tavLst>
                                        <p:tav tm="0">
                                          <p:val>
                                            <p:fltVal val="0"/>
                                          </p:val>
                                        </p:tav>
                                        <p:tav tm="100000">
                                          <p:val>
                                            <p:strVal val="#ppt_w"/>
                                          </p:val>
                                        </p:tav>
                                      </p:tavLst>
                                    </p:anim>
                                    <p:anim calcmode="lin" valueType="num">
                                      <p:cBhvr>
                                        <p:cTn id="60" dur="500" fill="hold"/>
                                        <p:tgtEl>
                                          <p:spTgt spid="49158"/>
                                        </p:tgtEl>
                                        <p:attrNameLst>
                                          <p:attrName>ppt_h</p:attrName>
                                        </p:attrNameLst>
                                      </p:cBhvr>
                                      <p:tavLst>
                                        <p:tav tm="0">
                                          <p:val>
                                            <p:fltVal val="0"/>
                                          </p:val>
                                        </p:tav>
                                        <p:tav tm="100000">
                                          <p:val>
                                            <p:strVal val="#ppt_h"/>
                                          </p:val>
                                        </p:tav>
                                      </p:tavLst>
                                    </p:anim>
                                    <p:anim calcmode="lin" valueType="num">
                                      <p:cBhvr>
                                        <p:cTn id="61" dur="500" fill="hold"/>
                                        <p:tgtEl>
                                          <p:spTgt spid="49158"/>
                                        </p:tgtEl>
                                        <p:attrNameLst>
                                          <p:attrName>style.rotation</p:attrName>
                                        </p:attrNameLst>
                                      </p:cBhvr>
                                      <p:tavLst>
                                        <p:tav tm="0">
                                          <p:val>
                                            <p:fltVal val="360"/>
                                          </p:val>
                                        </p:tav>
                                        <p:tav tm="100000">
                                          <p:val>
                                            <p:fltVal val="0"/>
                                          </p:val>
                                        </p:tav>
                                      </p:tavLst>
                                    </p:anim>
                                    <p:animEffect transition="in" filter="fade">
                                      <p:cBhvr>
                                        <p:cTn id="62" dur="500"/>
                                        <p:tgtEl>
                                          <p:spTgt spid="4915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9" presetClass="entr" presetSubtype="0" decel="100000" fill="hold" grpId="0" nodeType="clickEffect">
                                  <p:stCondLst>
                                    <p:cond delay="0"/>
                                  </p:stCondLst>
                                  <p:childTnLst>
                                    <p:set>
                                      <p:cBhvr>
                                        <p:cTn id="66" dur="1" fill="hold">
                                          <p:stCondLst>
                                            <p:cond delay="0"/>
                                          </p:stCondLst>
                                        </p:cTn>
                                        <p:tgtEl>
                                          <p:spTgt spid="49160"/>
                                        </p:tgtEl>
                                        <p:attrNameLst>
                                          <p:attrName>style.visibility</p:attrName>
                                        </p:attrNameLst>
                                      </p:cBhvr>
                                      <p:to>
                                        <p:strVal val="visible"/>
                                      </p:to>
                                    </p:set>
                                    <p:anim calcmode="lin" valueType="num">
                                      <p:cBhvr>
                                        <p:cTn id="67" dur="500" fill="hold"/>
                                        <p:tgtEl>
                                          <p:spTgt spid="49160"/>
                                        </p:tgtEl>
                                        <p:attrNameLst>
                                          <p:attrName>ppt_w</p:attrName>
                                        </p:attrNameLst>
                                      </p:cBhvr>
                                      <p:tavLst>
                                        <p:tav tm="0">
                                          <p:val>
                                            <p:fltVal val="0"/>
                                          </p:val>
                                        </p:tav>
                                        <p:tav tm="100000">
                                          <p:val>
                                            <p:strVal val="#ppt_w"/>
                                          </p:val>
                                        </p:tav>
                                      </p:tavLst>
                                    </p:anim>
                                    <p:anim calcmode="lin" valueType="num">
                                      <p:cBhvr>
                                        <p:cTn id="68" dur="500" fill="hold"/>
                                        <p:tgtEl>
                                          <p:spTgt spid="49160"/>
                                        </p:tgtEl>
                                        <p:attrNameLst>
                                          <p:attrName>ppt_h</p:attrName>
                                        </p:attrNameLst>
                                      </p:cBhvr>
                                      <p:tavLst>
                                        <p:tav tm="0">
                                          <p:val>
                                            <p:fltVal val="0"/>
                                          </p:val>
                                        </p:tav>
                                        <p:tav tm="100000">
                                          <p:val>
                                            <p:strVal val="#ppt_h"/>
                                          </p:val>
                                        </p:tav>
                                      </p:tavLst>
                                    </p:anim>
                                    <p:anim calcmode="lin" valueType="num">
                                      <p:cBhvr>
                                        <p:cTn id="69" dur="500" fill="hold"/>
                                        <p:tgtEl>
                                          <p:spTgt spid="49160"/>
                                        </p:tgtEl>
                                        <p:attrNameLst>
                                          <p:attrName>style.rotation</p:attrName>
                                        </p:attrNameLst>
                                      </p:cBhvr>
                                      <p:tavLst>
                                        <p:tav tm="0">
                                          <p:val>
                                            <p:fltVal val="360"/>
                                          </p:val>
                                        </p:tav>
                                        <p:tav tm="100000">
                                          <p:val>
                                            <p:fltVal val="0"/>
                                          </p:val>
                                        </p:tav>
                                      </p:tavLst>
                                    </p:anim>
                                    <p:animEffect transition="in" filter="fade">
                                      <p:cBhvr>
                                        <p:cTn id="70" dur="500"/>
                                        <p:tgtEl>
                                          <p:spTgt spid="49160"/>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5" fill="hold" grpId="0" nodeType="clickEffect">
                                  <p:stCondLst>
                                    <p:cond delay="0"/>
                                  </p:stCondLst>
                                  <p:childTnLst>
                                    <p:set>
                                      <p:cBhvr>
                                        <p:cTn id="74" dur="1" fill="hold">
                                          <p:stCondLst>
                                            <p:cond delay="0"/>
                                          </p:stCondLst>
                                        </p:cTn>
                                        <p:tgtEl>
                                          <p:spTgt spid="49165"/>
                                        </p:tgtEl>
                                        <p:attrNameLst>
                                          <p:attrName>style.visibility</p:attrName>
                                        </p:attrNameLst>
                                      </p:cBhvr>
                                      <p:to>
                                        <p:strVal val="visible"/>
                                      </p:to>
                                    </p:set>
                                    <p:animEffect transition="in" filter="blinds(vertical)">
                                      <p:cBhvr>
                                        <p:cTn id="75" dur="500"/>
                                        <p:tgtEl>
                                          <p:spTgt spid="49165"/>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6" presetClass="entr" presetSubtype="16" fill="hold" grpId="0" nodeType="clickEffect">
                                  <p:stCondLst>
                                    <p:cond delay="0"/>
                                  </p:stCondLst>
                                  <p:childTnLst>
                                    <p:set>
                                      <p:cBhvr>
                                        <p:cTn id="79" dur="1" fill="hold">
                                          <p:stCondLst>
                                            <p:cond delay="0"/>
                                          </p:stCondLst>
                                        </p:cTn>
                                        <p:tgtEl>
                                          <p:spTgt spid="49161"/>
                                        </p:tgtEl>
                                        <p:attrNameLst>
                                          <p:attrName>style.visibility</p:attrName>
                                        </p:attrNameLst>
                                      </p:cBhvr>
                                      <p:to>
                                        <p:strVal val="visible"/>
                                      </p:to>
                                    </p:set>
                                    <p:animEffect transition="in" filter="circle(in)">
                                      <p:cBhvr>
                                        <p:cTn id="80" dur="2000"/>
                                        <p:tgtEl>
                                          <p:spTgt spid="49161"/>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49" presetClass="entr" presetSubtype="0" decel="100000" fill="hold" grpId="0" nodeType="clickEffect">
                                  <p:stCondLst>
                                    <p:cond delay="0"/>
                                  </p:stCondLst>
                                  <p:childTnLst>
                                    <p:set>
                                      <p:cBhvr>
                                        <p:cTn id="84" dur="1" fill="hold">
                                          <p:stCondLst>
                                            <p:cond delay="0"/>
                                          </p:stCondLst>
                                        </p:cTn>
                                        <p:tgtEl>
                                          <p:spTgt spid="49166"/>
                                        </p:tgtEl>
                                        <p:attrNameLst>
                                          <p:attrName>style.visibility</p:attrName>
                                        </p:attrNameLst>
                                      </p:cBhvr>
                                      <p:to>
                                        <p:strVal val="visible"/>
                                      </p:to>
                                    </p:set>
                                    <p:anim calcmode="lin" valueType="num">
                                      <p:cBhvr>
                                        <p:cTn id="85" dur="500" fill="hold"/>
                                        <p:tgtEl>
                                          <p:spTgt spid="49166"/>
                                        </p:tgtEl>
                                        <p:attrNameLst>
                                          <p:attrName>ppt_w</p:attrName>
                                        </p:attrNameLst>
                                      </p:cBhvr>
                                      <p:tavLst>
                                        <p:tav tm="0">
                                          <p:val>
                                            <p:fltVal val="0"/>
                                          </p:val>
                                        </p:tav>
                                        <p:tav tm="100000">
                                          <p:val>
                                            <p:strVal val="#ppt_w"/>
                                          </p:val>
                                        </p:tav>
                                      </p:tavLst>
                                    </p:anim>
                                    <p:anim calcmode="lin" valueType="num">
                                      <p:cBhvr>
                                        <p:cTn id="86" dur="500" fill="hold"/>
                                        <p:tgtEl>
                                          <p:spTgt spid="49166"/>
                                        </p:tgtEl>
                                        <p:attrNameLst>
                                          <p:attrName>ppt_h</p:attrName>
                                        </p:attrNameLst>
                                      </p:cBhvr>
                                      <p:tavLst>
                                        <p:tav tm="0">
                                          <p:val>
                                            <p:fltVal val="0"/>
                                          </p:val>
                                        </p:tav>
                                        <p:tav tm="100000">
                                          <p:val>
                                            <p:strVal val="#ppt_h"/>
                                          </p:val>
                                        </p:tav>
                                      </p:tavLst>
                                    </p:anim>
                                    <p:anim calcmode="lin" valueType="num">
                                      <p:cBhvr>
                                        <p:cTn id="87" dur="500" fill="hold"/>
                                        <p:tgtEl>
                                          <p:spTgt spid="49166"/>
                                        </p:tgtEl>
                                        <p:attrNameLst>
                                          <p:attrName>style.rotation</p:attrName>
                                        </p:attrNameLst>
                                      </p:cBhvr>
                                      <p:tavLst>
                                        <p:tav tm="0">
                                          <p:val>
                                            <p:fltVal val="360"/>
                                          </p:val>
                                        </p:tav>
                                        <p:tav tm="100000">
                                          <p:val>
                                            <p:fltVal val="0"/>
                                          </p:val>
                                        </p:tav>
                                      </p:tavLst>
                                    </p:anim>
                                    <p:animEffect transition="in" filter="fade">
                                      <p:cBhvr>
                                        <p:cTn id="88" dur="500"/>
                                        <p:tgtEl>
                                          <p:spTgt spid="49166"/>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49162"/>
                                        </p:tgtEl>
                                        <p:attrNameLst>
                                          <p:attrName>style.visibility</p:attrName>
                                        </p:attrNameLst>
                                      </p:cBhvr>
                                      <p:to>
                                        <p:strVal val="visible"/>
                                      </p:to>
                                    </p:set>
                                    <p:animEffect transition="in" filter="dissolve">
                                      <p:cBhvr>
                                        <p:cTn id="93" dur="500"/>
                                        <p:tgtEl>
                                          <p:spTgt spid="4916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49168"/>
                                        </p:tgtEl>
                                        <p:attrNameLst>
                                          <p:attrName>style.visibility</p:attrName>
                                        </p:attrNameLst>
                                      </p:cBhvr>
                                      <p:to>
                                        <p:strVal val="visible"/>
                                      </p:to>
                                    </p:set>
                                    <p:animEffect transition="in" filter="dissolve">
                                      <p:cBhvr>
                                        <p:cTn id="98" dur="500"/>
                                        <p:tgtEl>
                                          <p:spTgt spid="49168"/>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9" presetClass="entr" presetSubtype="0" fill="hold" grpId="0" nodeType="clickEffect">
                                  <p:stCondLst>
                                    <p:cond delay="0"/>
                                  </p:stCondLst>
                                  <p:childTnLst>
                                    <p:set>
                                      <p:cBhvr>
                                        <p:cTn id="102" dur="1" fill="hold">
                                          <p:stCondLst>
                                            <p:cond delay="0"/>
                                          </p:stCondLst>
                                        </p:cTn>
                                        <p:tgtEl>
                                          <p:spTgt spid="49169"/>
                                        </p:tgtEl>
                                        <p:attrNameLst>
                                          <p:attrName>style.visibility</p:attrName>
                                        </p:attrNameLst>
                                      </p:cBhvr>
                                      <p:to>
                                        <p:strVal val="visible"/>
                                      </p:to>
                                    </p:set>
                                    <p:animEffect transition="in" filter="dissolve">
                                      <p:cBhvr>
                                        <p:cTn id="103" dur="500"/>
                                        <p:tgtEl>
                                          <p:spTgt spid="49169"/>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9" presetClass="entr" presetSubtype="0" fill="hold" grpId="0" nodeType="clickEffect">
                                  <p:stCondLst>
                                    <p:cond delay="0"/>
                                  </p:stCondLst>
                                  <p:childTnLst>
                                    <p:set>
                                      <p:cBhvr>
                                        <p:cTn id="107" dur="1" fill="hold">
                                          <p:stCondLst>
                                            <p:cond delay="0"/>
                                          </p:stCondLst>
                                        </p:cTn>
                                        <p:tgtEl>
                                          <p:spTgt spid="49170"/>
                                        </p:tgtEl>
                                        <p:attrNameLst>
                                          <p:attrName>style.visibility</p:attrName>
                                        </p:attrNameLst>
                                      </p:cBhvr>
                                      <p:to>
                                        <p:strVal val="visible"/>
                                      </p:to>
                                    </p:set>
                                    <p:animEffect transition="in" filter="dissolve">
                                      <p:cBhvr>
                                        <p:cTn id="108" dur="500"/>
                                        <p:tgtEl>
                                          <p:spTgt spid="49170"/>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9" presetClass="entr" presetSubtype="0" fill="hold" grpId="0" nodeType="clickEffect">
                                  <p:stCondLst>
                                    <p:cond delay="0"/>
                                  </p:stCondLst>
                                  <p:childTnLst>
                                    <p:set>
                                      <p:cBhvr>
                                        <p:cTn id="112" dur="1" fill="hold">
                                          <p:stCondLst>
                                            <p:cond delay="0"/>
                                          </p:stCondLst>
                                        </p:cTn>
                                        <p:tgtEl>
                                          <p:spTgt spid="49171"/>
                                        </p:tgtEl>
                                        <p:attrNameLst>
                                          <p:attrName>style.visibility</p:attrName>
                                        </p:attrNameLst>
                                      </p:cBhvr>
                                      <p:to>
                                        <p:strVal val="visible"/>
                                      </p:to>
                                    </p:set>
                                    <p:animEffect transition="in" filter="dissolve">
                                      <p:cBhvr>
                                        <p:cTn id="113" dur="500"/>
                                        <p:tgtEl>
                                          <p:spTgt spid="49171"/>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49173"/>
                                        </p:tgtEl>
                                        <p:attrNameLst>
                                          <p:attrName>style.visibility</p:attrName>
                                        </p:attrNameLst>
                                      </p:cBhvr>
                                      <p:to>
                                        <p:strVal val="visible"/>
                                      </p:to>
                                    </p:set>
                                    <p:animEffect transition="in" filter="wipe(down)">
                                      <p:cBhvr>
                                        <p:cTn id="118" dur="500"/>
                                        <p:tgtEl>
                                          <p:spTgt spid="49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9" grpId="0" animBg="1"/>
      <p:bldP spid="49170" grpId="0" animBg="1"/>
      <p:bldP spid="49154" grpId="0" animBg="1"/>
      <p:bldP spid="49155" grpId="0" animBg="1"/>
      <p:bldP spid="49156" grpId="0" animBg="1"/>
      <p:bldP spid="49157" grpId="0" animBg="1"/>
      <p:bldP spid="49158" grpId="0" animBg="1"/>
      <p:bldP spid="49159" grpId="0" animBg="1"/>
      <p:bldP spid="49160" grpId="0" animBg="1"/>
      <p:bldP spid="49161" grpId="0" animBg="1"/>
      <p:bldP spid="49162" grpId="0" animBg="1"/>
      <p:bldP spid="49163" grpId="0" animBg="1"/>
      <p:bldP spid="49164" grpId="0" animBg="1"/>
      <p:bldP spid="49165" grpId="0" animBg="1"/>
      <p:bldP spid="49166" grpId="0" animBg="1"/>
      <p:bldP spid="49167" grpId="0"/>
      <p:bldP spid="49171" grpId="0" animBg="1"/>
      <p:bldP spid="49168" grpId="0" animBg="1"/>
      <p:bldP spid="4917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777874"/>
          </a:xfrm>
        </p:spPr>
        <p:txBody>
          <a:bodyPr>
            <a:noAutofit/>
          </a:bodyPr>
          <a:lstStyle/>
          <a:p>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恩典</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真理</a:t>
            </a:r>
            <a:r>
              <a:rPr lang="en-US" altLang="zh-TW"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上帝的救贖時間</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0"/>
            <a:ext cx="9144000" cy="6172200"/>
          </a:xfrm>
        </p:spPr>
        <p:txBody>
          <a:bodyPr>
            <a:noAutofit/>
          </a:bodyPr>
          <a:lstStyle/>
          <a:p>
            <a:pPr marL="514350" indent="-514350" algn="l">
              <a:lnSpc>
                <a:spcPts val="3500"/>
              </a:lnSpc>
              <a:buFont typeface="Arial" panose="020B0604020202020204" pitchFamily="34" charset="0"/>
              <a:buChar char="•"/>
            </a:pPr>
            <a:r>
              <a:rPr lang="zh-TW" altLang="en-US" sz="2800" dirty="0" smtClean="0">
                <a:solidFill>
                  <a:schemeClr val="tx1"/>
                </a:solidFill>
                <a:latin typeface="DFKai-SB" pitchFamily="65" charset="-120"/>
                <a:ea typeface="DFKai-SB" pitchFamily="65" charset="-120"/>
              </a:rPr>
              <a:t>透過禱告，靠聖靈的大能，可以醫治我們在生命過程中所受的創傷，因神的救恩包括醫治</a:t>
            </a:r>
            <a:r>
              <a:rPr lang="en-US" altLang="zh-TW" sz="2800" dirty="0" smtClean="0">
                <a:solidFill>
                  <a:schemeClr val="tx1"/>
                </a:solidFill>
                <a:latin typeface="DFKai-SB" pitchFamily="65" charset="-120"/>
                <a:ea typeface="DFKai-SB" pitchFamily="65" charset="-120"/>
              </a:rPr>
              <a:t>(</a:t>
            </a:r>
            <a:r>
              <a:rPr lang="en-US" altLang="zh-TW" sz="2800" dirty="0" err="1" smtClean="0">
                <a:solidFill>
                  <a:schemeClr val="tx1"/>
                </a:solidFill>
                <a:latin typeface="DFKai-SB" pitchFamily="65" charset="-120"/>
                <a:ea typeface="DFKai-SB" pitchFamily="65" charset="-120"/>
              </a:rPr>
              <a:t>Psa</a:t>
            </a:r>
            <a:r>
              <a:rPr lang="zh-TW" altLang="en-US" sz="2800" dirty="0" smtClean="0">
                <a:solidFill>
                  <a:schemeClr val="tx1"/>
                </a:solidFill>
                <a:latin typeface="DFKai-SB" pitchFamily="65" charset="-120"/>
                <a:ea typeface="DFKai-SB" pitchFamily="65" charset="-120"/>
              </a:rPr>
              <a:t>詩</a:t>
            </a:r>
            <a:r>
              <a:rPr lang="en-US" altLang="zh-TW" sz="2800" dirty="0">
                <a:solidFill>
                  <a:schemeClr val="tx1"/>
                </a:solidFill>
                <a:latin typeface="DFKai-SB" pitchFamily="65" charset="-120"/>
                <a:ea typeface="DFKai-SB" pitchFamily="65" charset="-120"/>
              </a:rPr>
              <a:t>103:3</a:t>
            </a:r>
            <a:r>
              <a:rPr lang="en-US" altLang="zh-TW" sz="2800" dirty="0" smtClean="0">
                <a:solidFill>
                  <a:schemeClr val="tx1"/>
                </a:solidFill>
                <a:latin typeface="DFKai-SB" pitchFamily="65" charset="-120"/>
                <a:ea typeface="DFKai-SB" pitchFamily="65" charset="-120"/>
              </a:rPr>
              <a:t>;  Isa</a:t>
            </a:r>
            <a:r>
              <a:rPr lang="zh-TW" altLang="en-US" sz="2800" dirty="0" smtClean="0">
                <a:solidFill>
                  <a:schemeClr val="tx1"/>
                </a:solidFill>
                <a:latin typeface="DFKai-SB" pitchFamily="65" charset="-120"/>
                <a:ea typeface="DFKai-SB" pitchFamily="65" charset="-120"/>
              </a:rPr>
              <a:t>賽</a:t>
            </a:r>
            <a:r>
              <a:rPr lang="en-US" altLang="zh-TW" sz="2800" dirty="0">
                <a:solidFill>
                  <a:schemeClr val="tx1"/>
                </a:solidFill>
                <a:latin typeface="DFKai-SB" pitchFamily="65" charset="-120"/>
                <a:ea typeface="DFKai-SB" pitchFamily="65" charset="-120"/>
              </a:rPr>
              <a:t>53:5)</a:t>
            </a:r>
            <a:endParaRPr lang="en-US" altLang="zh-TW" sz="2800" dirty="0" smtClean="0">
              <a:solidFill>
                <a:schemeClr val="tx1"/>
              </a:solidFill>
              <a:latin typeface="DFKai-SB" pitchFamily="65" charset="-120"/>
              <a:ea typeface="DFKai-SB" pitchFamily="65" charset="-120"/>
            </a:endParaRPr>
          </a:p>
          <a:p>
            <a:pPr marL="514350" lvl="1" indent="-514350" algn="l">
              <a:lnSpc>
                <a:spcPts val="3500"/>
              </a:lnSpc>
              <a:buFont typeface="Arial" panose="020B0604020202020204" pitchFamily="34" charset="0"/>
              <a:buChar char="•"/>
            </a:pPr>
            <a:r>
              <a:rPr lang="zh-TW" altLang="en-US" dirty="0" smtClean="0">
                <a:solidFill>
                  <a:schemeClr val="tx1"/>
                </a:solidFill>
                <a:latin typeface="DFKai-SB" pitchFamily="65" charset="-120"/>
                <a:ea typeface="DFKai-SB" pitchFamily="65" charset="-120"/>
              </a:rPr>
              <a:t>神的救贖恩典可以</a:t>
            </a:r>
            <a:r>
              <a:rPr lang="zh-TW" altLang="en-US" dirty="0">
                <a:solidFill>
                  <a:schemeClr val="tx1"/>
                </a:solidFill>
                <a:latin typeface="DFKai-SB" pitchFamily="65" charset="-120"/>
                <a:ea typeface="DFKai-SB" pitchFamily="65" charset="-120"/>
              </a:rPr>
              <a:t>更</a:t>
            </a:r>
            <a:r>
              <a:rPr lang="zh-TW" altLang="en-US" dirty="0" smtClean="0">
                <a:solidFill>
                  <a:schemeClr val="tx1"/>
                </a:solidFill>
                <a:latin typeface="DFKai-SB" pitchFamily="65" charset="-120"/>
                <a:ea typeface="DFKai-SB" pitchFamily="65" charset="-120"/>
              </a:rPr>
              <a:t>新我們裏</a:t>
            </a:r>
            <a:r>
              <a:rPr lang="zh-TW" altLang="en-US" dirty="0">
                <a:solidFill>
                  <a:schemeClr val="tx1"/>
                </a:solidFill>
                <a:latin typeface="DFKai-SB" pitchFamily="65" charset="-120"/>
                <a:ea typeface="DFKai-SB" pitchFamily="65" charset="-120"/>
              </a:rPr>
              <a:t>面的人，恢</a:t>
            </a:r>
            <a:r>
              <a:rPr lang="zh-TW" altLang="en-US" dirty="0" smtClean="0">
                <a:solidFill>
                  <a:schemeClr val="tx1"/>
                </a:solidFill>
                <a:latin typeface="DFKai-SB" pitchFamily="65" charset="-120"/>
                <a:ea typeface="DFKai-SB" pitchFamily="65" charset="-120"/>
              </a:rPr>
              <a:t>復我</a:t>
            </a:r>
            <a:r>
              <a:rPr lang="zh-TW" altLang="en-US" dirty="0">
                <a:solidFill>
                  <a:schemeClr val="tx1"/>
                </a:solidFill>
                <a:latin typeface="DFKai-SB" pitchFamily="65" charset="-120"/>
                <a:ea typeface="DFKai-SB" pitchFamily="65" charset="-120"/>
              </a:rPr>
              <a:t>們</a:t>
            </a:r>
            <a:r>
              <a:rPr lang="zh-TW" altLang="en-US" dirty="0" smtClean="0">
                <a:solidFill>
                  <a:schemeClr val="tx1"/>
                </a:solidFill>
                <a:latin typeface="DFKai-SB" pitchFamily="65" charset="-120"/>
                <a:ea typeface="DFKai-SB" pitchFamily="65" charset="-120"/>
              </a:rPr>
              <a:t>受</a:t>
            </a:r>
            <a:r>
              <a:rPr lang="zh-TW" altLang="en-US" dirty="0">
                <a:solidFill>
                  <a:schemeClr val="tx1"/>
                </a:solidFill>
                <a:latin typeface="DFKai-SB" pitchFamily="65" charset="-120"/>
                <a:ea typeface="DFKai-SB" pitchFamily="65" charset="-120"/>
              </a:rPr>
              <a:t>造時的形象</a:t>
            </a:r>
            <a:r>
              <a:rPr lang="en-US" altLang="zh-TW" dirty="0">
                <a:solidFill>
                  <a:schemeClr val="tx1"/>
                </a:solidFill>
                <a:latin typeface="DFKai-SB" pitchFamily="65" charset="-120"/>
                <a:ea typeface="DFKai-SB" pitchFamily="65" charset="-120"/>
              </a:rPr>
              <a:t>:</a:t>
            </a:r>
            <a:r>
              <a:rPr lang="zh-TW" altLang="en-US" dirty="0">
                <a:solidFill>
                  <a:schemeClr val="tx1"/>
                </a:solidFill>
                <a:latin typeface="DFKai-SB" pitchFamily="65" charset="-120"/>
                <a:ea typeface="DFKai-SB" pitchFamily="65" charset="-120"/>
              </a:rPr>
              <a:t> 讓聖靈來除去生命中的罪與傷害，以聖經的真理取代錯誤的信念，脫離撒但的轄制，恢復人受造時的形象  </a:t>
            </a:r>
            <a:r>
              <a:rPr lang="en-US" altLang="zh-TW" dirty="0" smtClean="0">
                <a:solidFill>
                  <a:schemeClr val="tx1"/>
                </a:solidFill>
                <a:latin typeface="DFKai-SB" pitchFamily="65" charset="-120"/>
                <a:ea typeface="DFKai-SB" pitchFamily="65" charset="-120"/>
              </a:rPr>
              <a:t>(Rom</a:t>
            </a:r>
            <a:r>
              <a:rPr lang="zh-TW" altLang="en-US" dirty="0" smtClean="0">
                <a:solidFill>
                  <a:schemeClr val="tx1"/>
                </a:solidFill>
                <a:latin typeface="DFKai-SB" pitchFamily="65" charset="-120"/>
                <a:ea typeface="DFKai-SB" pitchFamily="65" charset="-120"/>
              </a:rPr>
              <a:t>羅</a:t>
            </a:r>
            <a:r>
              <a:rPr lang="en-US" altLang="zh-TW" dirty="0">
                <a:solidFill>
                  <a:schemeClr val="tx1"/>
                </a:solidFill>
                <a:latin typeface="DFKai-SB" pitchFamily="65" charset="-120"/>
                <a:ea typeface="DFKai-SB" pitchFamily="65" charset="-120"/>
              </a:rPr>
              <a:t>7:22</a:t>
            </a:r>
            <a:r>
              <a:rPr lang="en-US" altLang="zh-TW" dirty="0" smtClean="0">
                <a:solidFill>
                  <a:schemeClr val="tx1"/>
                </a:solidFill>
                <a:latin typeface="DFKai-SB" pitchFamily="65" charset="-120"/>
                <a:ea typeface="DFKai-SB" pitchFamily="65" charset="-120"/>
              </a:rPr>
              <a:t>)</a:t>
            </a:r>
          </a:p>
          <a:p>
            <a:pPr marL="0" lvl="1" algn="l">
              <a:lnSpc>
                <a:spcPts val="3500"/>
              </a:lnSpc>
            </a:pPr>
            <a:r>
              <a:rPr lang="en-US" altLang="zh-TW" b="1" u="sng" dirty="0" err="1" smtClean="0">
                <a:solidFill>
                  <a:schemeClr val="tx1"/>
                </a:solidFill>
                <a:latin typeface="DFKai-SB" pitchFamily="65" charset="-120"/>
                <a:ea typeface="DFKai-SB" pitchFamily="65" charset="-120"/>
              </a:rPr>
              <a:t>Psa</a:t>
            </a:r>
            <a:r>
              <a:rPr lang="zh-TW" altLang="en-US" b="1" u="sng" dirty="0" smtClean="0">
                <a:solidFill>
                  <a:schemeClr val="tx1"/>
                </a:solidFill>
                <a:latin typeface="DFKai-SB" pitchFamily="65" charset="-120"/>
                <a:ea typeface="DFKai-SB" pitchFamily="65" charset="-120"/>
              </a:rPr>
              <a:t>詩</a:t>
            </a:r>
            <a:r>
              <a:rPr lang="en-US" altLang="zh-TW" b="1" u="sng" dirty="0" smtClean="0">
                <a:solidFill>
                  <a:schemeClr val="tx1"/>
                </a:solidFill>
                <a:latin typeface="DFKai-SB" pitchFamily="65" charset="-120"/>
                <a:ea typeface="DFKai-SB" pitchFamily="65" charset="-120"/>
              </a:rPr>
              <a:t>103:3</a:t>
            </a:r>
            <a:r>
              <a:rPr lang="zh-TW" altLang="en-US" b="1" dirty="0" smtClean="0">
                <a:solidFill>
                  <a:schemeClr val="tx1"/>
                </a:solidFill>
                <a:latin typeface="DFKai-SB" pitchFamily="65" charset="-120"/>
                <a:ea typeface="DFKai-SB" pitchFamily="65" charset="-120"/>
              </a:rPr>
              <a:t> </a:t>
            </a:r>
            <a:r>
              <a:rPr lang="zh-TW" altLang="en-US" dirty="0">
                <a:solidFill>
                  <a:schemeClr val="tx1"/>
                </a:solidFill>
                <a:latin typeface="DFKai-SB" panose="03000509000000000000" pitchFamily="65" charset="-120"/>
                <a:ea typeface="DFKai-SB" panose="03000509000000000000" pitchFamily="65" charset="-120"/>
              </a:rPr>
              <a:t>他赦免你的一切罪孽，醫治你的一切疾病。</a:t>
            </a:r>
            <a:endParaRPr lang="en-US" altLang="zh-TW" dirty="0" smtClean="0">
              <a:solidFill>
                <a:schemeClr val="tx1"/>
              </a:solidFill>
              <a:latin typeface="DFKai-SB" pitchFamily="65" charset="-120"/>
              <a:ea typeface="DFKai-SB" pitchFamily="65" charset="-120"/>
            </a:endParaRPr>
          </a:p>
          <a:p>
            <a:pPr marL="0" lvl="1" algn="l">
              <a:lnSpc>
                <a:spcPts val="3500"/>
              </a:lnSpc>
            </a:pPr>
            <a:r>
              <a:rPr lang="en-US" altLang="zh-TW" b="1" u="sng" dirty="0" smtClean="0">
                <a:solidFill>
                  <a:schemeClr val="tx1"/>
                </a:solidFill>
                <a:latin typeface="DFKai-SB" pitchFamily="65" charset="-120"/>
                <a:ea typeface="DFKai-SB" pitchFamily="65" charset="-120"/>
              </a:rPr>
              <a:t>Isa</a:t>
            </a:r>
            <a:r>
              <a:rPr lang="zh-TW" altLang="en-US" b="1" u="sng" dirty="0" smtClean="0">
                <a:solidFill>
                  <a:schemeClr val="tx1"/>
                </a:solidFill>
                <a:latin typeface="DFKai-SB" pitchFamily="65" charset="-120"/>
                <a:ea typeface="DFKai-SB" pitchFamily="65" charset="-120"/>
              </a:rPr>
              <a:t>賽</a:t>
            </a:r>
            <a:r>
              <a:rPr lang="en-US" altLang="zh-TW" b="1" u="sng" dirty="0">
                <a:solidFill>
                  <a:schemeClr val="tx1"/>
                </a:solidFill>
                <a:latin typeface="DFKai-SB" pitchFamily="65" charset="-120"/>
                <a:ea typeface="DFKai-SB" pitchFamily="65" charset="-120"/>
              </a:rPr>
              <a:t>53:5</a:t>
            </a:r>
            <a:r>
              <a:rPr lang="zh-TW" altLang="en-US" b="1" dirty="0" smtClean="0">
                <a:solidFill>
                  <a:schemeClr val="tx1"/>
                </a:solidFill>
                <a:latin typeface="DFKai-SB" pitchFamily="65" charset="-120"/>
                <a:ea typeface="DFKai-SB" pitchFamily="65" charset="-120"/>
              </a:rPr>
              <a:t> </a:t>
            </a:r>
            <a:r>
              <a:rPr lang="en-US" altLang="zh-TW" b="1" dirty="0" smtClean="0">
                <a:solidFill>
                  <a:schemeClr val="tx1"/>
                </a:solidFill>
                <a:latin typeface="DFKai-SB" pitchFamily="65" charset="-120"/>
                <a:ea typeface="DFKai-SB" pitchFamily="65" charset="-120"/>
              </a:rPr>
              <a:t>…</a:t>
            </a:r>
            <a:r>
              <a:rPr lang="zh-TW" altLang="en-US" dirty="0" smtClean="0">
                <a:solidFill>
                  <a:schemeClr val="tx1"/>
                </a:solidFill>
                <a:latin typeface="DFKai-SB" panose="03000509000000000000" pitchFamily="65" charset="-120"/>
                <a:ea typeface="DFKai-SB" panose="03000509000000000000" pitchFamily="65" charset="-120"/>
              </a:rPr>
              <a:t>他</a:t>
            </a:r>
            <a:r>
              <a:rPr lang="zh-TW" altLang="en-US" dirty="0">
                <a:solidFill>
                  <a:schemeClr val="tx1"/>
                </a:solidFill>
                <a:latin typeface="DFKai-SB" panose="03000509000000000000" pitchFamily="65" charset="-120"/>
                <a:ea typeface="DFKai-SB" panose="03000509000000000000" pitchFamily="65" charset="-120"/>
              </a:rPr>
              <a:t>為我們的過犯受害，為我們的罪孽壓傷。因他受的刑罰，我們得平安；因他受的鞭傷，我們得醫</a:t>
            </a:r>
            <a:r>
              <a:rPr lang="zh-TW" altLang="en-US" dirty="0" smtClean="0">
                <a:solidFill>
                  <a:schemeClr val="tx1"/>
                </a:solidFill>
                <a:latin typeface="DFKai-SB" panose="03000509000000000000" pitchFamily="65" charset="-120"/>
                <a:ea typeface="DFKai-SB" panose="03000509000000000000" pitchFamily="65" charset="-120"/>
              </a:rPr>
              <a:t>治</a:t>
            </a:r>
            <a:endParaRPr lang="en-US" altLang="zh-TW" b="1" u="sng" dirty="0" smtClean="0">
              <a:solidFill>
                <a:schemeClr val="tx1"/>
              </a:solidFill>
              <a:latin typeface="DFKai-SB" pitchFamily="65" charset="-120"/>
              <a:ea typeface="DFKai-SB" pitchFamily="65" charset="-120"/>
            </a:endParaRPr>
          </a:p>
          <a:p>
            <a:pPr algn="l">
              <a:lnSpc>
                <a:spcPts val="3500"/>
              </a:lnSpc>
            </a:pPr>
            <a:r>
              <a:rPr lang="en-US" altLang="zh-TW" sz="2800" b="1" u="sng" dirty="0" smtClean="0">
                <a:solidFill>
                  <a:schemeClr val="tx1"/>
                </a:solidFill>
                <a:latin typeface="DFKai-SB" pitchFamily="65" charset="-120"/>
                <a:ea typeface="DFKai-SB" pitchFamily="65" charset="-120"/>
              </a:rPr>
              <a:t>Rom</a:t>
            </a:r>
            <a:r>
              <a:rPr lang="zh-TW" altLang="en-US" sz="2800" b="1" u="sng" dirty="0" smtClean="0">
                <a:solidFill>
                  <a:schemeClr val="tx1"/>
                </a:solidFill>
                <a:latin typeface="DFKai-SB" pitchFamily="65" charset="-120"/>
                <a:ea typeface="DFKai-SB" pitchFamily="65" charset="-120"/>
              </a:rPr>
              <a:t>羅</a:t>
            </a:r>
            <a:r>
              <a:rPr lang="en-US" altLang="zh-TW" sz="2800" b="1" u="sng" dirty="0" smtClean="0">
                <a:solidFill>
                  <a:schemeClr val="tx1"/>
                </a:solidFill>
                <a:latin typeface="DFKai-SB" pitchFamily="65" charset="-120"/>
                <a:ea typeface="DFKai-SB" pitchFamily="65" charset="-120"/>
              </a:rPr>
              <a:t>7:22</a:t>
            </a:r>
            <a:r>
              <a:rPr lang="zh-TW" altLang="en-US" sz="2800" b="1" dirty="0" smtClean="0">
                <a:solidFill>
                  <a:schemeClr val="tx1"/>
                </a:solidFill>
                <a:latin typeface="DFKai-SB" pitchFamily="65" charset="-120"/>
                <a:ea typeface="DFKai-SB" pitchFamily="65" charset="-120"/>
              </a:rPr>
              <a:t> </a:t>
            </a:r>
            <a:r>
              <a:rPr lang="zh-TW" altLang="en-US" sz="2800" dirty="0">
                <a:solidFill>
                  <a:schemeClr val="tx1"/>
                </a:solidFill>
                <a:latin typeface="DFKai-SB" panose="03000509000000000000" pitchFamily="65" charset="-120"/>
                <a:ea typeface="DFKai-SB" panose="03000509000000000000" pitchFamily="65" charset="-120"/>
              </a:rPr>
              <a:t>因為按著我裡面的意思</a:t>
            </a:r>
            <a:r>
              <a:rPr lang="zh-TW" altLang="en-US" sz="2800" dirty="0" smtClean="0">
                <a:solidFill>
                  <a:schemeClr val="tx1"/>
                </a:solidFill>
                <a:latin typeface="DFKai-SB" panose="03000509000000000000" pitchFamily="65" charset="-120"/>
                <a:ea typeface="DFKai-SB" panose="03000509000000000000" pitchFamily="65" charset="-120"/>
              </a:rPr>
              <a:t>（原文作人</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我是喜歡神的</a:t>
            </a:r>
            <a:r>
              <a:rPr lang="zh-TW" altLang="en-US" sz="2800" dirty="0" smtClean="0">
                <a:solidFill>
                  <a:schemeClr val="tx1"/>
                </a:solidFill>
                <a:latin typeface="DFKai-SB" panose="03000509000000000000" pitchFamily="65" charset="-120"/>
                <a:ea typeface="DFKai-SB" panose="03000509000000000000" pitchFamily="65" charset="-120"/>
              </a:rPr>
              <a:t>律</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新譯本</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按著我裡面的人來說，我是喜</a:t>
            </a:r>
            <a:r>
              <a:rPr lang="zh-TW" altLang="en-US" sz="2800" dirty="0" smtClean="0">
                <a:solidFill>
                  <a:schemeClr val="tx1"/>
                </a:solidFill>
                <a:latin typeface="DFKai-SB" panose="03000509000000000000" pitchFamily="65" charset="-120"/>
                <a:ea typeface="DFKai-SB" panose="03000509000000000000" pitchFamily="65" charset="-120"/>
              </a:rPr>
              <a:t>歡神</a:t>
            </a:r>
            <a:r>
              <a:rPr lang="zh-TW" altLang="en-US" sz="2800" dirty="0">
                <a:solidFill>
                  <a:schemeClr val="tx1"/>
                </a:solidFill>
                <a:latin typeface="DFKai-SB" panose="03000509000000000000" pitchFamily="65" charset="-120"/>
                <a:ea typeface="DFKai-SB" panose="03000509000000000000" pitchFamily="65" charset="-120"/>
              </a:rPr>
              <a:t>的</a:t>
            </a:r>
            <a:r>
              <a:rPr lang="zh-TW" altLang="en-US" sz="2800" dirty="0" smtClean="0">
                <a:solidFill>
                  <a:schemeClr val="tx1"/>
                </a:solidFill>
                <a:latin typeface="DFKai-SB" panose="03000509000000000000" pitchFamily="65" charset="-120"/>
                <a:ea typeface="DFKai-SB" panose="03000509000000000000" pitchFamily="65" charset="-120"/>
              </a:rPr>
              <a:t>律</a:t>
            </a:r>
            <a:endParaRPr lang="en-US" altLang="zh-TW" sz="2800"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458200" y="6400800"/>
            <a:ext cx="457200" cy="365125"/>
          </a:xfrm>
        </p:spPr>
        <p:txBody>
          <a:bodyPr/>
          <a:lstStyle/>
          <a:p>
            <a:fld id="{69C4CFD8-F662-4A36-AA27-12DE1FA08638}" type="slidenum">
              <a:rPr lang="en-US" smtClean="0"/>
              <a:t>14</a:t>
            </a:fld>
            <a:endParaRPr lang="en-US" dirty="0"/>
          </a:p>
        </p:txBody>
      </p:sp>
    </p:spTree>
    <p:extLst>
      <p:ext uri="{BB962C8B-B14F-4D97-AF65-F5344CB8AC3E}">
        <p14:creationId xmlns:p14="http://schemas.microsoft.com/office/powerpoint/2010/main" val="969735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411"/>
            <a:ext cx="9144000" cy="767137"/>
          </a:xfrm>
        </p:spPr>
        <p:txBody>
          <a:bodyPr>
            <a:noAutofit/>
          </a:bodyPr>
          <a:lstStyle/>
          <a:p>
            <a:r>
              <a:rPr lang="zh-TW" altLang="en-US" sz="4800" b="1" dirty="0" smtClean="0">
                <a:effectLst>
                  <a:outerShdw blurRad="38100" dist="38100" dir="2700000" algn="tl">
                    <a:srgbClr val="000000">
                      <a:alpha val="43137"/>
                    </a:srgbClr>
                  </a:outerShdw>
                </a:effectLst>
                <a:latin typeface="DFKai-SB" pitchFamily="65" charset="-120"/>
                <a:ea typeface="DFKai-SB" pitchFamily="65" charset="-120"/>
              </a:rPr>
              <a:t>神</a:t>
            </a:r>
            <a:r>
              <a:rPr lang="zh-TW" altLang="en-US" sz="4800" b="1" dirty="0">
                <a:effectLst>
                  <a:outerShdw blurRad="38100" dist="38100" dir="2700000" algn="tl">
                    <a:srgbClr val="000000">
                      <a:alpha val="43137"/>
                    </a:srgbClr>
                  </a:outerShdw>
                </a:effectLst>
                <a:latin typeface="DFKai-SB" pitchFamily="65" charset="-120"/>
                <a:ea typeface="DFKai-SB" pitchFamily="65" charset="-120"/>
              </a:rPr>
              <a:t>很樂</a:t>
            </a:r>
            <a:r>
              <a:rPr lang="zh-TW" altLang="en-US" sz="4800" b="1" dirty="0" smtClean="0">
                <a:effectLst>
                  <a:outerShdw blurRad="38100" dist="38100" dir="2700000" algn="tl">
                    <a:srgbClr val="000000">
                      <a:alpha val="43137"/>
                    </a:srgbClr>
                  </a:outerShdw>
                </a:effectLst>
                <a:latin typeface="DFKai-SB" pitchFamily="65" charset="-120"/>
                <a:ea typeface="DFKai-SB" pitchFamily="65" charset="-120"/>
              </a:rPr>
              <a:t>意並能贖回我</a:t>
            </a:r>
            <a:r>
              <a:rPr lang="zh-TW" alt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們</a:t>
            </a:r>
            <a:r>
              <a:rPr lang="zh-TW" altLang="en-US" sz="48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的「過去」</a:t>
            </a:r>
            <a:endParaRPr lang="en-US" sz="4800" b="1" dirty="0">
              <a:effectLst>
                <a:outerShdw blurRad="38100" dist="38100" dir="2700000" algn="tl">
                  <a:srgbClr val="000000">
                    <a:alpha val="43137"/>
                  </a:srgbClr>
                </a:outerShdw>
              </a:effectLst>
              <a:latin typeface="DFKai-SB" pitchFamily="65" charset="-120"/>
              <a:ea typeface="DFKai-SB" pitchFamily="65" charset="-120"/>
            </a:endParaRPr>
          </a:p>
        </p:txBody>
      </p:sp>
      <p:sp>
        <p:nvSpPr>
          <p:cNvPr id="3" name="Subtitle 2"/>
          <p:cNvSpPr>
            <a:spLocks noGrp="1"/>
          </p:cNvSpPr>
          <p:nvPr>
            <p:ph type="subTitle" idx="1"/>
          </p:nvPr>
        </p:nvSpPr>
        <p:spPr>
          <a:xfrm>
            <a:off x="0" y="751726"/>
            <a:ext cx="9144000" cy="6106274"/>
          </a:xfrm>
        </p:spPr>
        <p:txBody>
          <a:bodyPr>
            <a:normAutofit/>
          </a:bodyPr>
          <a:lstStyle/>
          <a:p>
            <a:pPr marL="457200" indent="-457200" algn="l">
              <a:lnSpc>
                <a:spcPts val="3500"/>
              </a:lnSpc>
              <a:buFont typeface="Arial" pitchFamily="34" charset="0"/>
              <a:buChar char="•"/>
              <a:defRPr/>
            </a:pPr>
            <a:r>
              <a:rPr lang="zh-TW" altLang="en-US" sz="2800" dirty="0" smtClean="0">
                <a:solidFill>
                  <a:schemeClr val="tx1"/>
                </a:solidFill>
                <a:latin typeface="DFKai-SB" pitchFamily="65" charset="-120"/>
                <a:ea typeface="DFKai-SB" pitchFamily="65" charset="-120"/>
              </a:rPr>
              <a:t>神</a:t>
            </a:r>
            <a:r>
              <a:rPr lang="zh-TW" altLang="en-US" sz="2800" dirty="0">
                <a:solidFill>
                  <a:schemeClr val="tx1"/>
                </a:solidFill>
                <a:latin typeface="DFKai-SB" pitchFamily="65" charset="-120"/>
                <a:ea typeface="DFKai-SB" pitchFamily="65" charset="-120"/>
              </a:rPr>
              <a:t>很樂意醫治我們</a:t>
            </a:r>
            <a:r>
              <a:rPr lang="en-US" altLang="zh-TW" sz="2800" dirty="0" smtClean="0">
                <a:solidFill>
                  <a:schemeClr val="tx1"/>
                </a:solidFill>
                <a:latin typeface="DFKai-SB" pitchFamily="65" charset="-120"/>
                <a:ea typeface="DFKai-SB" pitchFamily="65" charset="-120"/>
              </a:rPr>
              <a:t>(Matt</a:t>
            </a:r>
            <a:r>
              <a:rPr lang="zh-TW" altLang="en-US" sz="2800" dirty="0" smtClean="0">
                <a:solidFill>
                  <a:schemeClr val="tx1"/>
                </a:solidFill>
                <a:latin typeface="DFKai-SB" pitchFamily="65" charset="-120"/>
                <a:ea typeface="DFKai-SB" pitchFamily="65" charset="-120"/>
              </a:rPr>
              <a:t>太</a:t>
            </a:r>
            <a:r>
              <a:rPr lang="en-US" altLang="zh-TW" sz="2800" dirty="0" smtClean="0">
                <a:solidFill>
                  <a:schemeClr val="tx1"/>
                </a:solidFill>
                <a:latin typeface="DFKai-SB" pitchFamily="65" charset="-120"/>
                <a:ea typeface="DFKai-SB" pitchFamily="65" charset="-120"/>
              </a:rPr>
              <a:t>8:3</a:t>
            </a:r>
            <a:r>
              <a:rPr lang="zh-TW" altLang="en-US" sz="2800" dirty="0" smtClean="0">
                <a:solidFill>
                  <a:schemeClr val="tx1"/>
                </a:solidFill>
                <a:latin typeface="DFKai-SB" pitchFamily="65" charset="-120"/>
                <a:ea typeface="DFKai-SB" pitchFamily="65" charset="-120"/>
              </a:rPr>
              <a:t>、</a:t>
            </a:r>
            <a:r>
              <a:rPr lang="en-US" altLang="zh-TW" sz="2800" dirty="0" smtClean="0">
                <a:solidFill>
                  <a:schemeClr val="tx1"/>
                </a:solidFill>
                <a:latin typeface="DFKai-SB" pitchFamily="65" charset="-120"/>
                <a:ea typeface="DFKai-SB" pitchFamily="65" charset="-120"/>
              </a:rPr>
              <a:t>7;Psa</a:t>
            </a:r>
            <a:r>
              <a:rPr lang="zh-TW" altLang="en-US" sz="2800" dirty="0" smtClean="0">
                <a:solidFill>
                  <a:schemeClr val="tx1"/>
                </a:solidFill>
                <a:latin typeface="DFKai-SB" pitchFamily="65" charset="-120"/>
                <a:ea typeface="DFKai-SB" pitchFamily="65" charset="-120"/>
              </a:rPr>
              <a:t>詩</a:t>
            </a:r>
            <a:r>
              <a:rPr lang="en-US" altLang="zh-TW" sz="2800" dirty="0" smtClean="0">
                <a:solidFill>
                  <a:schemeClr val="tx1"/>
                </a:solidFill>
                <a:latin typeface="DFKai-SB" pitchFamily="65" charset="-120"/>
                <a:ea typeface="DFKai-SB" pitchFamily="65" charset="-120"/>
              </a:rPr>
              <a:t>34:18)</a:t>
            </a:r>
          </a:p>
          <a:p>
            <a:pPr marL="457200" indent="-457200" algn="l">
              <a:lnSpc>
                <a:spcPts val="3500"/>
              </a:lnSpc>
              <a:buFont typeface="Arial" pitchFamily="34" charset="0"/>
              <a:buChar char="•"/>
              <a:defRPr/>
            </a:pPr>
            <a:r>
              <a:rPr lang="zh-TW" altLang="en-US" sz="2800" dirty="0">
                <a:solidFill>
                  <a:schemeClr val="tx1"/>
                </a:solidFill>
                <a:latin typeface="DFKai-SB" pitchFamily="65" charset="-120"/>
                <a:ea typeface="DFKai-SB" pitchFamily="65" charset="-120"/>
              </a:rPr>
              <a:t>神是全知的神</a:t>
            </a:r>
            <a:r>
              <a:rPr lang="en-US" altLang="zh-TW" sz="2800" dirty="0">
                <a:solidFill>
                  <a:schemeClr val="tx1"/>
                </a:solidFill>
                <a:latin typeface="DFKai-SB" pitchFamily="65" charset="-120"/>
                <a:ea typeface="DFKai-SB" pitchFamily="65" charset="-120"/>
              </a:rPr>
              <a:t>, </a:t>
            </a:r>
            <a:r>
              <a:rPr lang="zh-TW" altLang="en-US" sz="2800" dirty="0">
                <a:solidFill>
                  <a:schemeClr val="tx1"/>
                </a:solidFill>
                <a:latin typeface="DFKai-SB" pitchFamily="65" charset="-120"/>
                <a:ea typeface="DFKai-SB" pitchFamily="65" charset="-120"/>
              </a:rPr>
              <a:t>他知道我們過去的一切經歷和隱藏</a:t>
            </a:r>
            <a:r>
              <a:rPr lang="zh-TW" altLang="en-US" sz="2800" dirty="0" smtClean="0">
                <a:solidFill>
                  <a:schemeClr val="tx1"/>
                </a:solidFill>
                <a:latin typeface="DFKai-SB" pitchFamily="65" charset="-120"/>
                <a:ea typeface="DFKai-SB" pitchFamily="65" charset="-120"/>
              </a:rPr>
              <a:t>在我們內心深處的傷痕 </a:t>
            </a:r>
            <a:r>
              <a:rPr lang="en-US" altLang="zh-TW" sz="2800" dirty="0" smtClean="0">
                <a:solidFill>
                  <a:schemeClr val="tx1"/>
                </a:solidFill>
                <a:latin typeface="DFKai-SB" pitchFamily="65" charset="-120"/>
                <a:ea typeface="DFKai-SB" pitchFamily="65" charset="-120"/>
              </a:rPr>
              <a:t>(</a:t>
            </a:r>
            <a:r>
              <a:rPr lang="en-US" altLang="zh-TW" sz="2800" dirty="0" err="1" smtClean="0">
                <a:solidFill>
                  <a:schemeClr val="tx1"/>
                </a:solidFill>
                <a:latin typeface="DFKai-SB" pitchFamily="65" charset="-120"/>
                <a:ea typeface="DFKai-SB" pitchFamily="65" charset="-120"/>
              </a:rPr>
              <a:t>Psa</a:t>
            </a:r>
            <a:r>
              <a:rPr lang="zh-TW" altLang="en-US" sz="2800" dirty="0" smtClean="0">
                <a:solidFill>
                  <a:schemeClr val="tx1"/>
                </a:solidFill>
                <a:latin typeface="DFKai-SB" pitchFamily="65" charset="-120"/>
                <a:ea typeface="DFKai-SB" pitchFamily="65" charset="-120"/>
              </a:rPr>
              <a:t>詩</a:t>
            </a:r>
            <a:r>
              <a:rPr lang="en-US" altLang="zh-TW" sz="2800" dirty="0" smtClean="0">
                <a:solidFill>
                  <a:schemeClr val="tx1"/>
                </a:solidFill>
                <a:latin typeface="DFKai-SB" pitchFamily="65" charset="-120"/>
                <a:ea typeface="DFKai-SB" pitchFamily="65" charset="-120"/>
              </a:rPr>
              <a:t>139)</a:t>
            </a:r>
          </a:p>
          <a:p>
            <a:pPr marL="457200" indent="-457200" algn="l">
              <a:lnSpc>
                <a:spcPts val="3500"/>
              </a:lnSpc>
              <a:buFont typeface="Arial" pitchFamily="34" charset="0"/>
              <a:buChar char="•"/>
              <a:defRPr/>
            </a:pPr>
            <a:r>
              <a:rPr lang="zh-TW" altLang="en-US" sz="2800" dirty="0">
                <a:solidFill>
                  <a:schemeClr val="tx1"/>
                </a:solidFill>
                <a:latin typeface="DFKai-SB" pitchFamily="65" charset="-120"/>
                <a:ea typeface="DFKai-SB" pitchFamily="65" charset="-120"/>
              </a:rPr>
              <a:t>神是全在的</a:t>
            </a:r>
            <a:r>
              <a:rPr lang="zh-TW" altLang="en-US" sz="2800" dirty="0" smtClean="0">
                <a:solidFill>
                  <a:schemeClr val="tx1"/>
                </a:solidFill>
                <a:latin typeface="DFKai-SB" pitchFamily="65" charset="-120"/>
                <a:ea typeface="DFKai-SB" pitchFamily="65" charset="-120"/>
              </a:rPr>
              <a:t>神</a:t>
            </a:r>
            <a:r>
              <a:rPr lang="en-US" altLang="zh-TW" sz="2800" dirty="0" smtClean="0">
                <a:solidFill>
                  <a:schemeClr val="tx1"/>
                </a:solidFill>
                <a:latin typeface="DFKai-SB" pitchFamily="65" charset="-120"/>
                <a:ea typeface="DFKai-SB" pitchFamily="65" charset="-120"/>
              </a:rPr>
              <a:t>,</a:t>
            </a:r>
            <a:r>
              <a:rPr lang="zh-TW" altLang="en-US" sz="2800" dirty="0" smtClean="0">
                <a:solidFill>
                  <a:schemeClr val="tx1"/>
                </a:solidFill>
                <a:latin typeface="DFKai-SB" pitchFamily="65" charset="-120"/>
                <a:ea typeface="DFKai-SB" pitchFamily="65" charset="-120"/>
              </a:rPr>
              <a:t> 他曾與我們共度過去的每一遭遇</a:t>
            </a:r>
            <a:r>
              <a:rPr lang="en-US" altLang="zh-TW" sz="2800" dirty="0" smtClean="0">
                <a:solidFill>
                  <a:srgbClr val="7030A0"/>
                </a:solidFill>
                <a:latin typeface="DFKai-SB" pitchFamily="65" charset="-120"/>
                <a:ea typeface="DFKai-SB" pitchFamily="65" charset="-120"/>
              </a:rPr>
              <a:t>,(</a:t>
            </a:r>
            <a:r>
              <a:rPr lang="zh-TW" altLang="en-US" sz="2800" dirty="0" smtClean="0">
                <a:solidFill>
                  <a:srgbClr val="7030A0"/>
                </a:solidFill>
                <a:latin typeface="DFKai-SB" pitchFamily="65" charset="-120"/>
                <a:ea typeface="DFKai-SB" pitchFamily="65" charset="-120"/>
              </a:rPr>
              <a:t>縱使我們還未認識祂</a:t>
            </a:r>
            <a:r>
              <a:rPr lang="en-US" altLang="zh-TW" sz="2800" dirty="0" smtClean="0">
                <a:solidFill>
                  <a:srgbClr val="7030A0"/>
                </a:solidFill>
                <a:latin typeface="DFKai-SB" pitchFamily="65" charset="-120"/>
                <a:ea typeface="DFKai-SB" pitchFamily="65" charset="-120"/>
              </a:rPr>
              <a:t>) </a:t>
            </a:r>
            <a:r>
              <a:rPr lang="zh-TW" altLang="en-US" sz="2800" dirty="0" smtClean="0">
                <a:solidFill>
                  <a:schemeClr val="tx1"/>
                </a:solidFill>
                <a:latin typeface="DFKai-SB" pitchFamily="65" charset="-120"/>
                <a:ea typeface="DFKai-SB" pitchFamily="65" charset="-120"/>
              </a:rPr>
              <a:t>也陪伴我們每一個經歷</a:t>
            </a:r>
            <a:r>
              <a:rPr lang="en-US" altLang="zh-TW" sz="2800" dirty="0" smtClean="0">
                <a:solidFill>
                  <a:schemeClr val="tx1"/>
                </a:solidFill>
                <a:latin typeface="DFKai-SB" pitchFamily="65" charset="-120"/>
                <a:ea typeface="DFKai-SB" pitchFamily="65" charset="-120"/>
              </a:rPr>
              <a:t>(</a:t>
            </a:r>
            <a:r>
              <a:rPr lang="en-US" altLang="zh-TW" sz="2800" dirty="0" err="1" smtClean="0">
                <a:solidFill>
                  <a:schemeClr val="tx1"/>
                </a:solidFill>
                <a:latin typeface="DFKai-SB" pitchFamily="65" charset="-120"/>
                <a:ea typeface="DFKai-SB" pitchFamily="65" charset="-120"/>
              </a:rPr>
              <a:t>Psa</a:t>
            </a:r>
            <a:r>
              <a:rPr lang="zh-TW" altLang="en-US" sz="2800" dirty="0" smtClean="0">
                <a:solidFill>
                  <a:schemeClr val="tx1"/>
                </a:solidFill>
                <a:latin typeface="DFKai-SB" pitchFamily="65" charset="-120"/>
                <a:ea typeface="DFKai-SB" pitchFamily="65" charset="-120"/>
              </a:rPr>
              <a:t>詩</a:t>
            </a:r>
            <a:r>
              <a:rPr lang="en-US" altLang="zh-TW" sz="2800" dirty="0">
                <a:solidFill>
                  <a:schemeClr val="tx1"/>
                </a:solidFill>
                <a:latin typeface="DFKai-SB" pitchFamily="65" charset="-120"/>
                <a:ea typeface="DFKai-SB" pitchFamily="65" charset="-120"/>
              </a:rPr>
              <a:t>139)</a:t>
            </a:r>
          </a:p>
          <a:p>
            <a:pPr marL="457200" indent="-457200" algn="l">
              <a:lnSpc>
                <a:spcPts val="3500"/>
              </a:lnSpc>
              <a:buFont typeface="Arial" pitchFamily="34" charset="0"/>
              <a:buChar char="•"/>
              <a:defRPr/>
            </a:pPr>
            <a:r>
              <a:rPr lang="zh-TW" altLang="en-US" sz="2800" dirty="0" smtClean="0">
                <a:solidFill>
                  <a:schemeClr val="tx1"/>
                </a:solidFill>
                <a:latin typeface="DFKai-SB" pitchFamily="65" charset="-120"/>
                <a:ea typeface="DFKai-SB" pitchFamily="65" charset="-120"/>
              </a:rPr>
              <a:t>神是全能的神，他願意且有能力改變「過去」 對我們的影響，使我們的生命回到「正軌」，繼續邁向長成基督的樣式</a:t>
            </a:r>
            <a:r>
              <a:rPr lang="en-US" altLang="zh-TW" sz="2800" dirty="0" smtClean="0">
                <a:solidFill>
                  <a:schemeClr val="tx1"/>
                </a:solidFill>
                <a:latin typeface="DFKai-SB" pitchFamily="65" charset="-120"/>
                <a:ea typeface="DFKai-SB" pitchFamily="65" charset="-120"/>
              </a:rPr>
              <a:t>.(Isa</a:t>
            </a:r>
            <a:r>
              <a:rPr lang="zh-TW" altLang="en-US" sz="2800" dirty="0" smtClean="0">
                <a:solidFill>
                  <a:schemeClr val="tx1"/>
                </a:solidFill>
                <a:latin typeface="DFKai-SB" pitchFamily="65" charset="-120"/>
                <a:ea typeface="DFKai-SB" pitchFamily="65" charset="-120"/>
              </a:rPr>
              <a:t>賽</a:t>
            </a:r>
            <a:r>
              <a:rPr lang="en-US" altLang="zh-TW" sz="2800" dirty="0" smtClean="0">
                <a:solidFill>
                  <a:schemeClr val="tx1"/>
                </a:solidFill>
                <a:latin typeface="DFKai-SB" pitchFamily="65" charset="-120"/>
                <a:ea typeface="DFKai-SB" pitchFamily="65" charset="-120"/>
              </a:rPr>
              <a:t>53:5)</a:t>
            </a:r>
          </a:p>
          <a:p>
            <a:pPr algn="l">
              <a:lnSpc>
                <a:spcPts val="3500"/>
              </a:lnSpc>
              <a:defRPr/>
            </a:pPr>
            <a:r>
              <a:rPr lang="en-US" altLang="zh-TW" sz="2800" b="1" u="sng" dirty="0" err="1">
                <a:solidFill>
                  <a:schemeClr val="tx1"/>
                </a:solidFill>
                <a:latin typeface="DFKai-SB" pitchFamily="65" charset="-120"/>
                <a:ea typeface="DFKai-SB" pitchFamily="65" charset="-120"/>
              </a:rPr>
              <a:t>P</a:t>
            </a:r>
            <a:r>
              <a:rPr lang="en-US" altLang="zh-TW" sz="2800" b="1" u="sng" dirty="0" err="1" smtClean="0">
                <a:solidFill>
                  <a:schemeClr val="tx1"/>
                </a:solidFill>
                <a:latin typeface="DFKai-SB" pitchFamily="65" charset="-120"/>
                <a:ea typeface="DFKai-SB" pitchFamily="65" charset="-120"/>
              </a:rPr>
              <a:t>sa</a:t>
            </a:r>
            <a:r>
              <a:rPr lang="zh-TW" altLang="en-US" sz="2800" b="1" u="sng" dirty="0" smtClean="0">
                <a:solidFill>
                  <a:schemeClr val="tx1"/>
                </a:solidFill>
                <a:latin typeface="DFKai-SB" pitchFamily="65" charset="-120"/>
                <a:ea typeface="DFKai-SB" pitchFamily="65" charset="-120"/>
              </a:rPr>
              <a:t>詩</a:t>
            </a:r>
            <a:r>
              <a:rPr lang="en-US" altLang="zh-TW" sz="2800" b="1" u="sng" dirty="0" smtClean="0">
                <a:solidFill>
                  <a:schemeClr val="tx1"/>
                </a:solidFill>
                <a:latin typeface="DFKai-SB" pitchFamily="65" charset="-120"/>
                <a:ea typeface="DFKai-SB" pitchFamily="65" charset="-120"/>
              </a:rPr>
              <a:t>34:18</a:t>
            </a:r>
            <a:r>
              <a:rPr lang="zh-TW" altLang="en-US" sz="2800" dirty="0">
                <a:solidFill>
                  <a:schemeClr val="tx1"/>
                </a:solidFill>
                <a:latin typeface="DFKai-SB" panose="03000509000000000000" pitchFamily="65" charset="-120"/>
                <a:ea typeface="DFKai-SB" panose="03000509000000000000" pitchFamily="65" charset="-120"/>
              </a:rPr>
              <a:t> 耶和華靠近傷心的人，拯救靈性痛悔的人。</a:t>
            </a:r>
          </a:p>
          <a:p>
            <a:pPr algn="l">
              <a:lnSpc>
                <a:spcPts val="3500"/>
              </a:lnSpc>
              <a:defRPr/>
            </a:pPr>
            <a:r>
              <a:rPr lang="en-US" altLang="zh-TW" sz="2800" b="1" u="sng" dirty="0" smtClean="0">
                <a:solidFill>
                  <a:schemeClr val="tx1"/>
                </a:solidFill>
                <a:latin typeface="DFKai-SB" pitchFamily="65" charset="-120"/>
                <a:ea typeface="DFKai-SB" pitchFamily="65" charset="-120"/>
              </a:rPr>
              <a:t>Matt</a:t>
            </a:r>
            <a:r>
              <a:rPr lang="zh-TW" altLang="en-US" sz="2800" b="1" u="sng" dirty="0" smtClean="0">
                <a:solidFill>
                  <a:schemeClr val="tx1"/>
                </a:solidFill>
                <a:latin typeface="DFKai-SB" pitchFamily="65" charset="-120"/>
                <a:ea typeface="DFKai-SB" pitchFamily="65" charset="-120"/>
              </a:rPr>
              <a:t>太</a:t>
            </a:r>
            <a:r>
              <a:rPr lang="en-US" altLang="zh-TW" sz="2800" b="1" u="sng" dirty="0" smtClean="0">
                <a:solidFill>
                  <a:schemeClr val="tx1"/>
                </a:solidFill>
                <a:latin typeface="DFKai-SB" pitchFamily="65" charset="-120"/>
                <a:ea typeface="DFKai-SB" pitchFamily="65" charset="-120"/>
              </a:rPr>
              <a:t>8:5-</a:t>
            </a:r>
            <a:r>
              <a:rPr lang="en-US" altLang="zh-TW" sz="2800" u="sng" dirty="0" smtClean="0">
                <a:solidFill>
                  <a:schemeClr val="tx1"/>
                </a:solidFill>
                <a:latin typeface="DFKai-SB" pitchFamily="65" charset="-120"/>
                <a:ea typeface="DFKai-SB" pitchFamily="65" charset="-120"/>
              </a:rPr>
              <a:t>7</a:t>
            </a:r>
            <a:r>
              <a:rPr lang="zh-TW" altLang="en-US" sz="2800" b="1" dirty="0" smtClean="0">
                <a:solidFill>
                  <a:schemeClr val="tx1"/>
                </a:solidFill>
                <a:latin typeface="DFKai-SB" pitchFamily="65" charset="-120"/>
                <a:ea typeface="DFKai-SB" pitchFamily="65" charset="-120"/>
              </a:rPr>
              <a:t> </a:t>
            </a:r>
            <a:r>
              <a:rPr lang="zh-TW" altLang="en-US" sz="2800" dirty="0">
                <a:solidFill>
                  <a:schemeClr val="tx1"/>
                </a:solidFill>
                <a:latin typeface="DFKai-SB" panose="03000509000000000000" pitchFamily="65" charset="-120"/>
                <a:ea typeface="DFKai-SB" panose="03000509000000000000" pitchFamily="65" charset="-120"/>
              </a:rPr>
              <a:t>耶穌進了迦百農，有一個百夫長進前來，</a:t>
            </a:r>
            <a:r>
              <a:rPr lang="zh-TW" altLang="en-US" sz="2800" dirty="0" smtClean="0">
                <a:solidFill>
                  <a:schemeClr val="tx1"/>
                </a:solidFill>
                <a:latin typeface="DFKai-SB" panose="03000509000000000000" pitchFamily="65" charset="-120"/>
                <a:ea typeface="DFKai-SB" panose="03000509000000000000" pitchFamily="65" charset="-120"/>
              </a:rPr>
              <a:t>求</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他</a:t>
            </a:r>
            <a:r>
              <a:rPr lang="zh-TW" altLang="en-US" sz="2800" dirty="0">
                <a:solidFill>
                  <a:schemeClr val="tx1"/>
                </a:solidFill>
                <a:latin typeface="DFKai-SB" panose="03000509000000000000" pitchFamily="65" charset="-120"/>
                <a:ea typeface="DFKai-SB" panose="03000509000000000000" pitchFamily="65" charset="-120"/>
              </a:rPr>
              <a:t>說</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主啊，我的僕人害癱瘓病，躺在家裡，</a:t>
            </a:r>
            <a:r>
              <a:rPr lang="zh-TW" altLang="en-US" sz="2800" dirty="0" smtClean="0">
                <a:solidFill>
                  <a:schemeClr val="tx1"/>
                </a:solidFill>
                <a:latin typeface="DFKai-SB" panose="03000509000000000000" pitchFamily="65" charset="-120"/>
                <a:ea typeface="DFKai-SB" panose="03000509000000000000" pitchFamily="65" charset="-120"/>
              </a:rPr>
              <a:t>甚</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是</a:t>
            </a:r>
            <a:r>
              <a:rPr lang="zh-TW" altLang="en-US" sz="2800" dirty="0">
                <a:solidFill>
                  <a:schemeClr val="tx1"/>
                </a:solidFill>
                <a:latin typeface="DFKai-SB" panose="03000509000000000000" pitchFamily="65" charset="-120"/>
                <a:ea typeface="DFKai-SB" panose="03000509000000000000" pitchFamily="65" charset="-120"/>
              </a:rPr>
              <a:t>疼</a:t>
            </a:r>
            <a:r>
              <a:rPr lang="zh-TW" altLang="en-US" sz="2800" dirty="0" smtClean="0">
                <a:solidFill>
                  <a:schemeClr val="tx1"/>
                </a:solidFill>
                <a:latin typeface="DFKai-SB" panose="03000509000000000000" pitchFamily="65" charset="-120"/>
                <a:ea typeface="DFKai-SB" panose="03000509000000000000" pitchFamily="65" charset="-120"/>
              </a:rPr>
              <a:t>苦」 </a:t>
            </a:r>
            <a:r>
              <a:rPr lang="zh-TW" altLang="en-US" sz="2800" dirty="0">
                <a:solidFill>
                  <a:schemeClr val="tx1"/>
                </a:solidFill>
                <a:latin typeface="DFKai-SB" panose="03000509000000000000" pitchFamily="65" charset="-120"/>
                <a:ea typeface="DFKai-SB" panose="03000509000000000000" pitchFamily="65" charset="-120"/>
              </a:rPr>
              <a:t>耶穌說：「我去醫治他</a:t>
            </a:r>
            <a:r>
              <a:rPr lang="zh-TW" altLang="en-US" sz="2800" dirty="0" smtClean="0">
                <a:latin typeface="DFKai-SB" panose="03000509000000000000" pitchFamily="65" charset="-120"/>
                <a:ea typeface="DFKai-SB" panose="03000509000000000000" pitchFamily="65" charset="-120"/>
              </a:rPr>
              <a:t>。」 </a:t>
            </a:r>
            <a:endParaRPr lang="en-US" altLang="zh-TW" sz="2800" dirty="0">
              <a:solidFill>
                <a:schemeClr val="tx1"/>
              </a:solidFill>
              <a:latin typeface="DFKai-SB" pitchFamily="65" charset="-120"/>
              <a:ea typeface="DFKai-SB" pitchFamily="65" charset="-120"/>
            </a:endParaRPr>
          </a:p>
          <a:p>
            <a:pPr algn="l">
              <a:lnSpc>
                <a:spcPts val="3500"/>
              </a:lnSpc>
              <a:defRPr/>
            </a:pPr>
            <a:endParaRPr lang="en-US" sz="2800" dirty="0">
              <a:solidFill>
                <a:schemeClr val="tx1"/>
              </a:solidFill>
              <a:latin typeface="DFKai-SB" pitchFamily="65" charset="-120"/>
              <a:ea typeface="DFKai-SB" pitchFamily="65" charset="-120"/>
            </a:endParaRPr>
          </a:p>
        </p:txBody>
      </p:sp>
      <p:sp>
        <p:nvSpPr>
          <p:cNvPr id="4" name="Slide Number Placeholder 3"/>
          <p:cNvSpPr>
            <a:spLocks noGrp="1"/>
          </p:cNvSpPr>
          <p:nvPr>
            <p:ph type="sldNum" sz="quarter" idx="12"/>
          </p:nvPr>
        </p:nvSpPr>
        <p:spPr>
          <a:xfrm>
            <a:off x="8610600" y="6482601"/>
            <a:ext cx="457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8435-73E0-424B-BF13-AF80E493477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6784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3419475" y="2565400"/>
            <a:ext cx="1752600" cy="1600200"/>
          </a:xfrm>
          <a:prstGeom prst="octagon">
            <a:avLst>
              <a:gd name="adj" fmla="val 29287"/>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0" i="0" u="none" strike="noStrike" kern="1200" cap="none" spc="0" normalizeH="0" baseline="0" noProof="0" dirty="0">
                <a:ln>
                  <a:noFill/>
                </a:ln>
                <a:solidFill>
                  <a:srgbClr val="0033CC"/>
                </a:solidFill>
                <a:effectLst/>
                <a:uLnTx/>
                <a:uFillTx/>
                <a:latin typeface="Garamond" pitchFamily="18" charset="0"/>
                <a:ea typeface="全真顏體" pitchFamily="49" charset="-120"/>
                <a:cs typeface="+mn-cs"/>
              </a:rPr>
              <a:t>傷害</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0" i="0" u="none" strike="noStrike" kern="1200" cap="none" spc="0" normalizeH="0" baseline="0" noProof="0" dirty="0">
                <a:ln>
                  <a:noFill/>
                </a:ln>
                <a:solidFill>
                  <a:srgbClr val="0033CC"/>
                </a:solidFill>
                <a:effectLst/>
                <a:uLnTx/>
                <a:uFillTx/>
                <a:latin typeface="Garamond" pitchFamily="18" charset="0"/>
                <a:ea typeface="全真顏體" pitchFamily="49" charset="-120"/>
                <a:cs typeface="+mn-cs"/>
              </a:rPr>
              <a:t>事件</a:t>
            </a:r>
          </a:p>
        </p:txBody>
      </p:sp>
      <p:sp>
        <p:nvSpPr>
          <p:cNvPr id="50179" name="AutoShape 3"/>
          <p:cNvSpPr>
            <a:spLocks noChangeArrowheads="1"/>
          </p:cNvSpPr>
          <p:nvPr/>
        </p:nvSpPr>
        <p:spPr bwMode="auto">
          <a:xfrm rot="565951">
            <a:off x="5148263" y="692150"/>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痛苦</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情緒</a:t>
            </a:r>
          </a:p>
        </p:txBody>
      </p:sp>
      <p:sp>
        <p:nvSpPr>
          <p:cNvPr id="50180" name="AutoShape 4"/>
          <p:cNvSpPr>
            <a:spLocks noChangeArrowheads="1"/>
          </p:cNvSpPr>
          <p:nvPr/>
        </p:nvSpPr>
        <p:spPr bwMode="auto">
          <a:xfrm rot="739958">
            <a:off x="1735138" y="2278063"/>
            <a:ext cx="1828800" cy="1366837"/>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苦毒</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論斷</a:t>
            </a:r>
          </a:p>
        </p:txBody>
      </p:sp>
      <p:sp>
        <p:nvSpPr>
          <p:cNvPr id="50181" name="AutoShape 5"/>
          <p:cNvSpPr>
            <a:spLocks noChangeArrowheads="1"/>
          </p:cNvSpPr>
          <p:nvPr/>
        </p:nvSpPr>
        <p:spPr bwMode="auto">
          <a:xfrm>
            <a:off x="3635375" y="908050"/>
            <a:ext cx="1728788" cy="1655763"/>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內在</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誓言</a:t>
            </a:r>
          </a:p>
        </p:txBody>
      </p:sp>
      <p:sp>
        <p:nvSpPr>
          <p:cNvPr id="50182" name="AutoShape 6"/>
          <p:cNvSpPr>
            <a:spLocks noChangeArrowheads="1"/>
          </p:cNvSpPr>
          <p:nvPr/>
        </p:nvSpPr>
        <p:spPr bwMode="auto">
          <a:xfrm rot="1664748">
            <a:off x="4716463" y="3500438"/>
            <a:ext cx="1676400" cy="1366837"/>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自我負</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面信念</a:t>
            </a:r>
          </a:p>
        </p:txBody>
      </p:sp>
      <p:sp>
        <p:nvSpPr>
          <p:cNvPr id="50183" name="AutoShape 7"/>
          <p:cNvSpPr>
            <a:spLocks noChangeArrowheads="1"/>
          </p:cNvSpPr>
          <p:nvPr/>
        </p:nvSpPr>
        <p:spPr bwMode="auto">
          <a:xfrm rot="-3270323">
            <a:off x="481013" y="1643063"/>
            <a:ext cx="1905000" cy="15240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痛苦</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情緒</a:t>
            </a:r>
          </a:p>
        </p:txBody>
      </p:sp>
      <p:sp>
        <p:nvSpPr>
          <p:cNvPr id="50184" name="AutoShape 8"/>
          <p:cNvSpPr>
            <a:spLocks noChangeArrowheads="1"/>
          </p:cNvSpPr>
          <p:nvPr/>
        </p:nvSpPr>
        <p:spPr bwMode="auto">
          <a:xfrm rot="1162760">
            <a:off x="5967413" y="3984625"/>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痛苦</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情緒</a:t>
            </a:r>
          </a:p>
        </p:txBody>
      </p:sp>
      <p:sp>
        <p:nvSpPr>
          <p:cNvPr id="50185" name="AutoShape 9"/>
          <p:cNvSpPr>
            <a:spLocks noChangeArrowheads="1"/>
          </p:cNvSpPr>
          <p:nvPr/>
        </p:nvSpPr>
        <p:spPr bwMode="auto">
          <a:xfrm rot="829427">
            <a:off x="3052763" y="4046538"/>
            <a:ext cx="1231900" cy="1371600"/>
          </a:xfrm>
          <a:prstGeom prst="star8">
            <a:avLst>
              <a:gd name="adj" fmla="val 38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CC"/>
                </a:solidFill>
                <a:effectLst/>
                <a:uLnTx/>
                <a:uFillTx/>
                <a:latin typeface="Garamond" pitchFamily="18" charset="0"/>
                <a:ea typeface="全真顏體" pitchFamily="49" charset="-120"/>
                <a:cs typeface="+mn-cs"/>
              </a:rPr>
              <a:t>身體</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CC"/>
                </a:solidFill>
                <a:effectLst/>
                <a:uLnTx/>
                <a:uFillTx/>
                <a:latin typeface="Garamond" pitchFamily="18" charset="0"/>
                <a:ea typeface="全真顏體" pitchFamily="49" charset="-120"/>
                <a:cs typeface="+mn-cs"/>
              </a:rPr>
              <a:t>記憶</a:t>
            </a:r>
          </a:p>
        </p:txBody>
      </p:sp>
      <p:sp>
        <p:nvSpPr>
          <p:cNvPr id="50186" name="AutoShape 10"/>
          <p:cNvSpPr>
            <a:spLocks noChangeArrowheads="1"/>
          </p:cNvSpPr>
          <p:nvPr/>
        </p:nvSpPr>
        <p:spPr bwMode="auto">
          <a:xfrm>
            <a:off x="250825" y="4581525"/>
            <a:ext cx="2057400" cy="1219200"/>
          </a:xfrm>
          <a:prstGeom prst="star24">
            <a:avLst>
              <a:gd name="adj" fmla="val 375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生理</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反應</a:t>
            </a:r>
          </a:p>
        </p:txBody>
      </p:sp>
      <p:sp>
        <p:nvSpPr>
          <p:cNvPr id="50187" name="AutoShape 11"/>
          <p:cNvSpPr>
            <a:spLocks noChangeArrowheads="1"/>
          </p:cNvSpPr>
          <p:nvPr/>
        </p:nvSpPr>
        <p:spPr bwMode="auto">
          <a:xfrm>
            <a:off x="7143750" y="981075"/>
            <a:ext cx="1676400" cy="1066800"/>
          </a:xfrm>
          <a:prstGeom prst="flowChartMultidocumen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行為反應</a:t>
            </a:r>
          </a:p>
        </p:txBody>
      </p:sp>
      <p:sp>
        <p:nvSpPr>
          <p:cNvPr id="50188" name="AutoShape 12"/>
          <p:cNvSpPr>
            <a:spLocks noChangeArrowheads="1"/>
          </p:cNvSpPr>
          <p:nvPr/>
        </p:nvSpPr>
        <p:spPr bwMode="auto">
          <a:xfrm>
            <a:off x="827088" y="490538"/>
            <a:ext cx="1676400" cy="1066800"/>
          </a:xfrm>
          <a:prstGeom prst="flowChartMultidocumen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行為反應</a:t>
            </a:r>
          </a:p>
        </p:txBody>
      </p:sp>
      <p:sp>
        <p:nvSpPr>
          <p:cNvPr id="50189" name="AutoShape 13"/>
          <p:cNvSpPr>
            <a:spLocks noChangeArrowheads="1"/>
          </p:cNvSpPr>
          <p:nvPr/>
        </p:nvSpPr>
        <p:spPr bwMode="auto">
          <a:xfrm>
            <a:off x="7092950" y="5157788"/>
            <a:ext cx="1676400" cy="1066800"/>
          </a:xfrm>
          <a:prstGeom prst="flowChartMultidocumen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行為反應</a:t>
            </a:r>
          </a:p>
        </p:txBody>
      </p:sp>
      <p:sp>
        <p:nvSpPr>
          <p:cNvPr id="50190" name="AutoShape 14"/>
          <p:cNvSpPr>
            <a:spLocks noChangeArrowheads="1"/>
          </p:cNvSpPr>
          <p:nvPr/>
        </p:nvSpPr>
        <p:spPr bwMode="auto">
          <a:xfrm rot="747313">
            <a:off x="1835150" y="4868863"/>
            <a:ext cx="2133600" cy="1676400"/>
          </a:xfrm>
          <a:prstGeom prst="irregularSeal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痛苦</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000000"/>
                </a:solidFill>
                <a:effectLst/>
                <a:uLnTx/>
                <a:uFillTx/>
                <a:latin typeface="Garamond" pitchFamily="18" charset="0"/>
                <a:ea typeface="全真顏體" pitchFamily="49" charset="-120"/>
                <a:cs typeface="+mn-cs"/>
              </a:rPr>
              <a:t>情緒</a:t>
            </a:r>
          </a:p>
        </p:txBody>
      </p:sp>
      <p:sp>
        <p:nvSpPr>
          <p:cNvPr id="50191" name="AutoShape 15"/>
          <p:cNvSpPr>
            <a:spLocks noChangeArrowheads="1"/>
          </p:cNvSpPr>
          <p:nvPr/>
        </p:nvSpPr>
        <p:spPr bwMode="auto">
          <a:xfrm rot="739958">
            <a:off x="1735138" y="2205038"/>
            <a:ext cx="1828800" cy="1509712"/>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rPr>
              <a:t>神的</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rPr>
              <a:t>話</a:t>
            </a:r>
            <a:r>
              <a:rPr kumimoji="1" lang="zh-TW" altLang="en-US" sz="2000" b="0" i="0" u="none" strike="noStrike" kern="1200" cap="none" spc="0" normalizeH="0" baseline="0" noProof="0" dirty="0" smtClean="0">
                <a:ln>
                  <a:noFill/>
                </a:ln>
                <a:solidFill>
                  <a:srgbClr val="FF0000"/>
                </a:solidFill>
                <a:effectLst/>
                <a:uLnTx/>
                <a:uFillTx/>
                <a:latin typeface="Garamond" pitchFamily="18" charset="0"/>
                <a:ea typeface="全真顏體" pitchFamily="49" charset="-120"/>
                <a:cs typeface="+mn-cs"/>
              </a:rPr>
              <a:t>語</a:t>
            </a:r>
            <a:endParaRPr kumimoji="1" lang="en-US" altLang="zh-TW" sz="2000" b="0" i="0" u="none" strike="noStrike" kern="1200" cap="none" spc="0" normalizeH="0" baseline="0" noProof="0" dirty="0" smtClean="0">
              <a:ln>
                <a:noFill/>
              </a:ln>
              <a:solidFill>
                <a:srgbClr val="FF0000"/>
              </a:solidFill>
              <a:effectLst/>
              <a:uLnTx/>
              <a:uFillTx/>
              <a:latin typeface="Garamond" pitchFamily="18" charset="0"/>
              <a:ea typeface="全真顏體" pitchFamily="49" charset="-120"/>
              <a:cs typeface="+mn-cs"/>
            </a:endParaRP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000" dirty="0" smtClean="0">
                <a:solidFill>
                  <a:srgbClr val="FF0000"/>
                </a:solidFill>
                <a:latin typeface="Garamond" pitchFamily="18" charset="0"/>
                <a:ea typeface="全真顏體" pitchFamily="49" charset="-120"/>
              </a:rPr>
              <a:t>真</a:t>
            </a:r>
            <a:r>
              <a:rPr kumimoji="1" lang="zh-TW" altLang="en-US" sz="2000" dirty="0">
                <a:solidFill>
                  <a:srgbClr val="FF0000"/>
                </a:solidFill>
                <a:latin typeface="Garamond" pitchFamily="18" charset="0"/>
                <a:ea typeface="全真顏體" pitchFamily="49" charset="-120"/>
              </a:rPr>
              <a:t>理</a:t>
            </a:r>
            <a:endPar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endParaRPr>
          </a:p>
        </p:txBody>
      </p:sp>
      <p:sp>
        <p:nvSpPr>
          <p:cNvPr id="50192" name="Oval 16"/>
          <p:cNvSpPr>
            <a:spLocks noChangeArrowheads="1"/>
          </p:cNvSpPr>
          <p:nvPr/>
        </p:nvSpPr>
        <p:spPr bwMode="auto">
          <a:xfrm rot="1283327">
            <a:off x="639763" y="1484313"/>
            <a:ext cx="1254125" cy="187325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平安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喜樂</a:t>
            </a:r>
          </a:p>
        </p:txBody>
      </p:sp>
      <p:sp>
        <p:nvSpPr>
          <p:cNvPr id="50193" name="AutoShape 17"/>
          <p:cNvSpPr>
            <a:spLocks noChangeArrowheads="1"/>
          </p:cNvSpPr>
          <p:nvPr/>
        </p:nvSpPr>
        <p:spPr bwMode="auto">
          <a:xfrm>
            <a:off x="827088" y="476250"/>
            <a:ext cx="1676400" cy="1066800"/>
          </a:xfrm>
          <a:prstGeom prst="flowChartMultidocumen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改變行為</a:t>
            </a:r>
          </a:p>
        </p:txBody>
      </p:sp>
      <p:sp>
        <p:nvSpPr>
          <p:cNvPr id="50194" name="AutoShape 18"/>
          <p:cNvSpPr>
            <a:spLocks noChangeArrowheads="1"/>
          </p:cNvSpPr>
          <p:nvPr/>
        </p:nvSpPr>
        <p:spPr bwMode="auto">
          <a:xfrm>
            <a:off x="3635375" y="908050"/>
            <a:ext cx="1728788" cy="1655763"/>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rPr>
              <a:t>神的</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rPr>
              <a:t>話</a:t>
            </a:r>
            <a:r>
              <a:rPr kumimoji="1" lang="zh-TW" altLang="en-US" sz="2000" b="0" i="0" u="none" strike="noStrike" kern="1200" cap="none" spc="0" normalizeH="0" baseline="0" noProof="0" dirty="0" smtClean="0">
                <a:ln>
                  <a:noFill/>
                </a:ln>
                <a:solidFill>
                  <a:srgbClr val="FF0000"/>
                </a:solidFill>
                <a:effectLst/>
                <a:uLnTx/>
                <a:uFillTx/>
                <a:latin typeface="Garamond" pitchFamily="18" charset="0"/>
                <a:ea typeface="全真顏體" pitchFamily="49" charset="-120"/>
                <a:cs typeface="+mn-cs"/>
              </a:rPr>
              <a:t>語</a:t>
            </a:r>
            <a:endParaRPr kumimoji="1" lang="en-US" altLang="zh-TW" sz="2000" b="0" i="0" u="none" strike="noStrike" kern="1200" cap="none" spc="0" normalizeH="0" baseline="0" noProof="0" dirty="0" smtClean="0">
              <a:ln>
                <a:noFill/>
              </a:ln>
              <a:solidFill>
                <a:srgbClr val="FF0000"/>
              </a:solidFill>
              <a:effectLst/>
              <a:uLnTx/>
              <a:uFillTx/>
              <a:latin typeface="Garamond" pitchFamily="18" charset="0"/>
              <a:ea typeface="全真顏體" pitchFamily="49" charset="-120"/>
              <a:cs typeface="+mn-cs"/>
            </a:endParaRP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zh-TW" altLang="en-US" sz="2000" dirty="0" smtClean="0">
                <a:solidFill>
                  <a:srgbClr val="FF0000"/>
                </a:solidFill>
                <a:latin typeface="Garamond" pitchFamily="18" charset="0"/>
                <a:ea typeface="全真顏體" pitchFamily="49" charset="-120"/>
              </a:rPr>
              <a:t>真</a:t>
            </a:r>
            <a:r>
              <a:rPr kumimoji="1" lang="zh-TW" altLang="en-US" sz="2000" dirty="0">
                <a:solidFill>
                  <a:srgbClr val="FF0000"/>
                </a:solidFill>
                <a:latin typeface="Garamond" pitchFamily="18" charset="0"/>
                <a:ea typeface="全真顏體" pitchFamily="49" charset="-120"/>
              </a:rPr>
              <a:t>理</a:t>
            </a:r>
            <a:endParaRPr kumimoji="1" lang="zh-TW" altLang="en-US" sz="2000" b="0" i="0" u="none" strike="noStrike" kern="1200" cap="none" spc="0" normalizeH="0" baseline="0" noProof="0" dirty="0">
              <a:ln>
                <a:noFill/>
              </a:ln>
              <a:solidFill>
                <a:srgbClr val="FF0000"/>
              </a:solidFill>
              <a:effectLst/>
              <a:uLnTx/>
              <a:uFillTx/>
              <a:latin typeface="Garamond" pitchFamily="18" charset="0"/>
              <a:ea typeface="全真顏體" pitchFamily="49" charset="-120"/>
              <a:cs typeface="+mn-cs"/>
            </a:endParaRPr>
          </a:p>
        </p:txBody>
      </p:sp>
      <p:sp>
        <p:nvSpPr>
          <p:cNvPr id="50195" name="Oval 19"/>
          <p:cNvSpPr>
            <a:spLocks noChangeArrowheads="1"/>
          </p:cNvSpPr>
          <p:nvPr/>
        </p:nvSpPr>
        <p:spPr bwMode="auto">
          <a:xfrm>
            <a:off x="5334000" y="981075"/>
            <a:ext cx="1685925" cy="12954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平安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喜樂</a:t>
            </a:r>
          </a:p>
        </p:txBody>
      </p:sp>
      <p:sp>
        <p:nvSpPr>
          <p:cNvPr id="50196" name="AutoShape 20"/>
          <p:cNvSpPr>
            <a:spLocks noChangeArrowheads="1"/>
          </p:cNvSpPr>
          <p:nvPr/>
        </p:nvSpPr>
        <p:spPr bwMode="auto">
          <a:xfrm>
            <a:off x="7019925" y="1125538"/>
            <a:ext cx="1676400" cy="1066800"/>
          </a:xfrm>
          <a:prstGeom prst="flowChartMultidocumen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改變行為</a:t>
            </a:r>
          </a:p>
        </p:txBody>
      </p:sp>
      <p:sp>
        <p:nvSpPr>
          <p:cNvPr id="50197" name="AutoShape 21"/>
          <p:cNvSpPr>
            <a:spLocks noChangeArrowheads="1"/>
          </p:cNvSpPr>
          <p:nvPr/>
        </p:nvSpPr>
        <p:spPr bwMode="auto">
          <a:xfrm rot="1664748">
            <a:off x="4716463" y="3368675"/>
            <a:ext cx="1676400" cy="1584325"/>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神眼中</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4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的形像</a:t>
            </a:r>
          </a:p>
        </p:txBody>
      </p:sp>
      <p:sp>
        <p:nvSpPr>
          <p:cNvPr id="50198" name="Oval 22"/>
          <p:cNvSpPr>
            <a:spLocks noChangeArrowheads="1"/>
          </p:cNvSpPr>
          <p:nvPr/>
        </p:nvSpPr>
        <p:spPr bwMode="auto">
          <a:xfrm>
            <a:off x="6156325" y="4221163"/>
            <a:ext cx="1685925" cy="12954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平安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喜樂</a:t>
            </a:r>
          </a:p>
        </p:txBody>
      </p:sp>
      <p:sp>
        <p:nvSpPr>
          <p:cNvPr id="50199" name="AutoShape 23"/>
          <p:cNvSpPr>
            <a:spLocks noChangeArrowheads="1"/>
          </p:cNvSpPr>
          <p:nvPr/>
        </p:nvSpPr>
        <p:spPr bwMode="auto">
          <a:xfrm>
            <a:off x="7092950" y="5300663"/>
            <a:ext cx="1676400" cy="1066800"/>
          </a:xfrm>
          <a:prstGeom prst="flowChartMultidocumen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改變行為</a:t>
            </a:r>
          </a:p>
        </p:txBody>
      </p:sp>
      <p:sp>
        <p:nvSpPr>
          <p:cNvPr id="50200" name="AutoShape 24"/>
          <p:cNvSpPr>
            <a:spLocks noChangeArrowheads="1"/>
          </p:cNvSpPr>
          <p:nvPr/>
        </p:nvSpPr>
        <p:spPr bwMode="auto">
          <a:xfrm rot="745688">
            <a:off x="3060700" y="4051300"/>
            <a:ext cx="1223963" cy="1371600"/>
          </a:xfrm>
          <a:prstGeom prst="star8">
            <a:avLst>
              <a:gd name="adj" fmla="val 38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寶血</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Garamond" pitchFamily="18" charset="0"/>
                <a:ea typeface="全真顏體" pitchFamily="49" charset="-120"/>
                <a:cs typeface="+mn-cs"/>
              </a:rPr>
              <a:t>潔淨</a:t>
            </a:r>
          </a:p>
        </p:txBody>
      </p:sp>
      <p:sp>
        <p:nvSpPr>
          <p:cNvPr id="50201" name="Oval 25"/>
          <p:cNvSpPr>
            <a:spLocks noChangeArrowheads="1"/>
          </p:cNvSpPr>
          <p:nvPr/>
        </p:nvSpPr>
        <p:spPr bwMode="auto">
          <a:xfrm>
            <a:off x="1979613" y="5084763"/>
            <a:ext cx="1685925" cy="12954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平安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a:ln>
                  <a:noFill/>
                </a:ln>
                <a:solidFill>
                  <a:srgbClr val="FF0000"/>
                </a:solidFill>
                <a:effectLst/>
                <a:uLnTx/>
                <a:uFillTx/>
                <a:latin typeface="Times New Roman" pitchFamily="18" charset="0"/>
                <a:ea typeface="全真特黑體" pitchFamily="49" charset="-120"/>
                <a:cs typeface="+mn-cs"/>
              </a:rPr>
              <a:t>喜樂</a:t>
            </a:r>
          </a:p>
        </p:txBody>
      </p:sp>
    </p:spTree>
    <p:extLst>
      <p:ext uri="{BB962C8B-B14F-4D97-AF65-F5344CB8AC3E}">
        <p14:creationId xmlns:p14="http://schemas.microsoft.com/office/powerpoint/2010/main" val="346634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50180"/>
                                        </p:tgtEl>
                                      </p:cBhvr>
                                    </p:animEffect>
                                    <p:set>
                                      <p:cBhvr>
                                        <p:cTn id="7" dur="1" fill="hold">
                                          <p:stCondLst>
                                            <p:cond delay="499"/>
                                          </p:stCondLst>
                                        </p:cTn>
                                        <p:tgtEl>
                                          <p:spTgt spid="50180"/>
                                        </p:tgtEl>
                                        <p:attrNameLst>
                                          <p:attrName>style.visibility</p:attrName>
                                        </p:attrNameLst>
                                      </p:cBhvr>
                                      <p:to>
                                        <p:strVal val="hidden"/>
                                      </p:to>
                                    </p:se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0191"/>
                                        </p:tgtEl>
                                        <p:attrNameLst>
                                          <p:attrName>style.visibility</p:attrName>
                                        </p:attrNameLst>
                                      </p:cBhvr>
                                      <p:to>
                                        <p:strVal val="visible"/>
                                      </p:to>
                                    </p:set>
                                    <p:animEffect transition="in" filter="dissolve">
                                      <p:cBhvr>
                                        <p:cTn id="11" dur="500"/>
                                        <p:tgtEl>
                                          <p:spTgt spid="5019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xit" presetSubtype="0" fill="hold" grpId="0" nodeType="clickEffect">
                                  <p:stCondLst>
                                    <p:cond delay="0"/>
                                  </p:stCondLst>
                                  <p:childTnLst>
                                    <p:animEffect transition="out" filter="dissolve">
                                      <p:cBhvr>
                                        <p:cTn id="15" dur="500"/>
                                        <p:tgtEl>
                                          <p:spTgt spid="50183"/>
                                        </p:tgtEl>
                                      </p:cBhvr>
                                    </p:animEffect>
                                    <p:set>
                                      <p:cBhvr>
                                        <p:cTn id="16" dur="1" fill="hold">
                                          <p:stCondLst>
                                            <p:cond delay="499"/>
                                          </p:stCondLst>
                                        </p:cTn>
                                        <p:tgtEl>
                                          <p:spTgt spid="50183"/>
                                        </p:tgtEl>
                                        <p:attrNameLst>
                                          <p:attrName>style.visibility</p:attrName>
                                        </p:attrNameLst>
                                      </p:cBhvr>
                                      <p:to>
                                        <p:strVal val="hidden"/>
                                      </p:to>
                                    </p:set>
                                  </p:childTnLst>
                                </p:cTn>
                              </p:par>
                            </p:childTnLst>
                          </p:cTn>
                        </p:par>
                        <p:par>
                          <p:cTn id="17" fill="hold" nodeType="afterGroup">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0192"/>
                                        </p:tgtEl>
                                        <p:attrNameLst>
                                          <p:attrName>style.visibility</p:attrName>
                                        </p:attrNameLst>
                                      </p:cBhvr>
                                      <p:to>
                                        <p:strVal val="visible"/>
                                      </p:to>
                                    </p:set>
                                    <p:animEffect transition="in" filter="fade">
                                      <p:cBhvr>
                                        <p:cTn id="20" dur="500"/>
                                        <p:tgtEl>
                                          <p:spTgt spid="5019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xit" presetSubtype="0" fill="hold" grpId="0" nodeType="clickEffect">
                                  <p:stCondLst>
                                    <p:cond delay="0"/>
                                  </p:stCondLst>
                                  <p:childTnLst>
                                    <p:animEffect transition="out" filter="dissolve">
                                      <p:cBhvr>
                                        <p:cTn id="24" dur="500"/>
                                        <p:tgtEl>
                                          <p:spTgt spid="50188"/>
                                        </p:tgtEl>
                                      </p:cBhvr>
                                    </p:animEffect>
                                    <p:set>
                                      <p:cBhvr>
                                        <p:cTn id="25" dur="1" fill="hold">
                                          <p:stCondLst>
                                            <p:cond delay="499"/>
                                          </p:stCondLst>
                                        </p:cTn>
                                        <p:tgtEl>
                                          <p:spTgt spid="50188"/>
                                        </p:tgtEl>
                                        <p:attrNameLst>
                                          <p:attrName>style.visibility</p:attrName>
                                        </p:attrNameLst>
                                      </p:cBhvr>
                                      <p:to>
                                        <p:strVal val="hidden"/>
                                      </p:to>
                                    </p:set>
                                  </p:childTnLst>
                                </p:cTn>
                              </p:par>
                            </p:childTnLst>
                          </p:cTn>
                        </p:par>
                        <p:par>
                          <p:cTn id="26" fill="hold" nodeType="afterGroup">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50193"/>
                                        </p:tgtEl>
                                        <p:attrNameLst>
                                          <p:attrName>style.visibility</p:attrName>
                                        </p:attrNameLst>
                                      </p:cBhvr>
                                      <p:to>
                                        <p:strVal val="visible"/>
                                      </p:to>
                                    </p:set>
                                    <p:animEffect transition="in" filter="dissolve">
                                      <p:cBhvr>
                                        <p:cTn id="29" dur="500"/>
                                        <p:tgtEl>
                                          <p:spTgt spid="5019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xit" presetSubtype="0" fill="hold" grpId="0" nodeType="clickEffect">
                                  <p:stCondLst>
                                    <p:cond delay="0"/>
                                  </p:stCondLst>
                                  <p:childTnLst>
                                    <p:animEffect transition="out" filter="dissolve">
                                      <p:cBhvr>
                                        <p:cTn id="33" dur="500"/>
                                        <p:tgtEl>
                                          <p:spTgt spid="50181"/>
                                        </p:tgtEl>
                                      </p:cBhvr>
                                    </p:animEffect>
                                    <p:set>
                                      <p:cBhvr>
                                        <p:cTn id="34" dur="1" fill="hold">
                                          <p:stCondLst>
                                            <p:cond delay="499"/>
                                          </p:stCondLst>
                                        </p:cTn>
                                        <p:tgtEl>
                                          <p:spTgt spid="50181"/>
                                        </p:tgtEl>
                                        <p:attrNameLst>
                                          <p:attrName>style.visibility</p:attrName>
                                        </p:attrNameLst>
                                      </p:cBhvr>
                                      <p:to>
                                        <p:strVal val="hidden"/>
                                      </p:to>
                                    </p:set>
                                  </p:childTnLst>
                                </p:cTn>
                              </p:par>
                            </p:childTnLst>
                          </p:cTn>
                        </p:par>
                        <p:par>
                          <p:cTn id="35" fill="hold" nodeType="afterGroup">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50194"/>
                                        </p:tgtEl>
                                        <p:attrNameLst>
                                          <p:attrName>style.visibility</p:attrName>
                                        </p:attrNameLst>
                                      </p:cBhvr>
                                      <p:to>
                                        <p:strVal val="visible"/>
                                      </p:to>
                                    </p:set>
                                    <p:animEffect transition="in" filter="dissolve">
                                      <p:cBhvr>
                                        <p:cTn id="38" dur="500"/>
                                        <p:tgtEl>
                                          <p:spTgt spid="5019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xit" presetSubtype="0" fill="hold" grpId="0" nodeType="clickEffect">
                                  <p:stCondLst>
                                    <p:cond delay="0"/>
                                  </p:stCondLst>
                                  <p:childTnLst>
                                    <p:animEffect transition="out" filter="dissolve">
                                      <p:cBhvr>
                                        <p:cTn id="42" dur="500"/>
                                        <p:tgtEl>
                                          <p:spTgt spid="50179"/>
                                        </p:tgtEl>
                                      </p:cBhvr>
                                    </p:animEffect>
                                    <p:set>
                                      <p:cBhvr>
                                        <p:cTn id="43" dur="1" fill="hold">
                                          <p:stCondLst>
                                            <p:cond delay="499"/>
                                          </p:stCondLst>
                                        </p:cTn>
                                        <p:tgtEl>
                                          <p:spTgt spid="50179"/>
                                        </p:tgtEl>
                                        <p:attrNameLst>
                                          <p:attrName>style.visibility</p:attrName>
                                        </p:attrNameLst>
                                      </p:cBhvr>
                                      <p:to>
                                        <p:strVal val="hidden"/>
                                      </p:to>
                                    </p:set>
                                  </p:childTnLst>
                                </p:cTn>
                              </p:par>
                            </p:childTnLst>
                          </p:cTn>
                        </p:par>
                        <p:par>
                          <p:cTn id="44" fill="hold" nodeType="afterGroup">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50195"/>
                                        </p:tgtEl>
                                        <p:attrNameLst>
                                          <p:attrName>style.visibility</p:attrName>
                                        </p:attrNameLst>
                                      </p:cBhvr>
                                      <p:to>
                                        <p:strVal val="visible"/>
                                      </p:to>
                                    </p:set>
                                    <p:animEffect transition="in" filter="fade">
                                      <p:cBhvr>
                                        <p:cTn id="47" dur="500"/>
                                        <p:tgtEl>
                                          <p:spTgt spid="5019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xit" presetSubtype="0" fill="hold" grpId="0" nodeType="clickEffect">
                                  <p:stCondLst>
                                    <p:cond delay="0"/>
                                  </p:stCondLst>
                                  <p:childTnLst>
                                    <p:animEffect transition="out" filter="dissolve">
                                      <p:cBhvr>
                                        <p:cTn id="51" dur="500"/>
                                        <p:tgtEl>
                                          <p:spTgt spid="50187"/>
                                        </p:tgtEl>
                                      </p:cBhvr>
                                    </p:animEffect>
                                    <p:set>
                                      <p:cBhvr>
                                        <p:cTn id="52" dur="1" fill="hold">
                                          <p:stCondLst>
                                            <p:cond delay="499"/>
                                          </p:stCondLst>
                                        </p:cTn>
                                        <p:tgtEl>
                                          <p:spTgt spid="50187"/>
                                        </p:tgtEl>
                                        <p:attrNameLst>
                                          <p:attrName>style.visibility</p:attrName>
                                        </p:attrNameLst>
                                      </p:cBhvr>
                                      <p:to>
                                        <p:strVal val="hidden"/>
                                      </p:to>
                                    </p:set>
                                  </p:childTnLst>
                                </p:cTn>
                              </p:par>
                            </p:childTnLst>
                          </p:cTn>
                        </p:par>
                        <p:par>
                          <p:cTn id="53" fill="hold" nodeType="afterGroup">
                            <p:stCondLst>
                              <p:cond delay="500"/>
                            </p:stCondLst>
                            <p:childTnLst>
                              <p:par>
                                <p:cTn id="54" presetID="9" presetClass="entr" presetSubtype="0" fill="hold" grpId="0" nodeType="afterEffect">
                                  <p:stCondLst>
                                    <p:cond delay="0"/>
                                  </p:stCondLst>
                                  <p:childTnLst>
                                    <p:set>
                                      <p:cBhvr>
                                        <p:cTn id="55" dur="1" fill="hold">
                                          <p:stCondLst>
                                            <p:cond delay="0"/>
                                          </p:stCondLst>
                                        </p:cTn>
                                        <p:tgtEl>
                                          <p:spTgt spid="50196"/>
                                        </p:tgtEl>
                                        <p:attrNameLst>
                                          <p:attrName>style.visibility</p:attrName>
                                        </p:attrNameLst>
                                      </p:cBhvr>
                                      <p:to>
                                        <p:strVal val="visible"/>
                                      </p:to>
                                    </p:set>
                                    <p:animEffect transition="in" filter="dissolve">
                                      <p:cBhvr>
                                        <p:cTn id="56" dur="500"/>
                                        <p:tgtEl>
                                          <p:spTgt spid="5019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9" presetClass="exit" presetSubtype="0" fill="hold" grpId="0" nodeType="clickEffect">
                                  <p:stCondLst>
                                    <p:cond delay="0"/>
                                  </p:stCondLst>
                                  <p:childTnLst>
                                    <p:animEffect transition="out" filter="dissolve">
                                      <p:cBhvr>
                                        <p:cTn id="60" dur="500"/>
                                        <p:tgtEl>
                                          <p:spTgt spid="50182"/>
                                        </p:tgtEl>
                                      </p:cBhvr>
                                    </p:animEffect>
                                    <p:set>
                                      <p:cBhvr>
                                        <p:cTn id="61" dur="1" fill="hold">
                                          <p:stCondLst>
                                            <p:cond delay="499"/>
                                          </p:stCondLst>
                                        </p:cTn>
                                        <p:tgtEl>
                                          <p:spTgt spid="50182"/>
                                        </p:tgtEl>
                                        <p:attrNameLst>
                                          <p:attrName>style.visibility</p:attrName>
                                        </p:attrNameLst>
                                      </p:cBhvr>
                                      <p:to>
                                        <p:strVal val="hidden"/>
                                      </p:to>
                                    </p:set>
                                  </p:childTnLst>
                                </p:cTn>
                              </p:par>
                            </p:childTnLst>
                          </p:cTn>
                        </p:par>
                        <p:par>
                          <p:cTn id="62" fill="hold" nodeType="afterGroup">
                            <p:stCondLst>
                              <p:cond delay="500"/>
                            </p:stCondLst>
                            <p:childTnLst>
                              <p:par>
                                <p:cTn id="63" presetID="9" presetClass="entr" presetSubtype="0" fill="hold" grpId="0" nodeType="afterEffect">
                                  <p:stCondLst>
                                    <p:cond delay="0"/>
                                  </p:stCondLst>
                                  <p:childTnLst>
                                    <p:set>
                                      <p:cBhvr>
                                        <p:cTn id="64" dur="1" fill="hold">
                                          <p:stCondLst>
                                            <p:cond delay="0"/>
                                          </p:stCondLst>
                                        </p:cTn>
                                        <p:tgtEl>
                                          <p:spTgt spid="50197"/>
                                        </p:tgtEl>
                                        <p:attrNameLst>
                                          <p:attrName>style.visibility</p:attrName>
                                        </p:attrNameLst>
                                      </p:cBhvr>
                                      <p:to>
                                        <p:strVal val="visible"/>
                                      </p:to>
                                    </p:set>
                                    <p:animEffect transition="in" filter="dissolve">
                                      <p:cBhvr>
                                        <p:cTn id="65" dur="500"/>
                                        <p:tgtEl>
                                          <p:spTgt spid="5019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9" presetClass="exit" presetSubtype="0" fill="hold" grpId="0" nodeType="clickEffect">
                                  <p:stCondLst>
                                    <p:cond delay="0"/>
                                  </p:stCondLst>
                                  <p:childTnLst>
                                    <p:animEffect transition="out" filter="dissolve">
                                      <p:cBhvr>
                                        <p:cTn id="69" dur="500"/>
                                        <p:tgtEl>
                                          <p:spTgt spid="50184"/>
                                        </p:tgtEl>
                                      </p:cBhvr>
                                    </p:animEffect>
                                    <p:set>
                                      <p:cBhvr>
                                        <p:cTn id="70" dur="1" fill="hold">
                                          <p:stCondLst>
                                            <p:cond delay="499"/>
                                          </p:stCondLst>
                                        </p:cTn>
                                        <p:tgtEl>
                                          <p:spTgt spid="50184"/>
                                        </p:tgtEl>
                                        <p:attrNameLst>
                                          <p:attrName>style.visibility</p:attrName>
                                        </p:attrNameLst>
                                      </p:cBhvr>
                                      <p:to>
                                        <p:strVal val="hidden"/>
                                      </p:to>
                                    </p:set>
                                  </p:childTnLst>
                                </p:cTn>
                              </p:par>
                            </p:childTnLst>
                          </p:cTn>
                        </p:par>
                        <p:par>
                          <p:cTn id="71" fill="hold" nodeType="afterGroup">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50198"/>
                                        </p:tgtEl>
                                        <p:attrNameLst>
                                          <p:attrName>style.visibility</p:attrName>
                                        </p:attrNameLst>
                                      </p:cBhvr>
                                      <p:to>
                                        <p:strVal val="visible"/>
                                      </p:to>
                                    </p:set>
                                    <p:animEffect transition="in" filter="fade">
                                      <p:cBhvr>
                                        <p:cTn id="74" dur="500"/>
                                        <p:tgtEl>
                                          <p:spTgt spid="5019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9" presetClass="exit" presetSubtype="0" fill="hold" grpId="0" nodeType="clickEffect">
                                  <p:stCondLst>
                                    <p:cond delay="0"/>
                                  </p:stCondLst>
                                  <p:childTnLst>
                                    <p:animEffect transition="out" filter="dissolve">
                                      <p:cBhvr>
                                        <p:cTn id="78" dur="500"/>
                                        <p:tgtEl>
                                          <p:spTgt spid="50189"/>
                                        </p:tgtEl>
                                      </p:cBhvr>
                                    </p:animEffect>
                                    <p:set>
                                      <p:cBhvr>
                                        <p:cTn id="79" dur="1" fill="hold">
                                          <p:stCondLst>
                                            <p:cond delay="499"/>
                                          </p:stCondLst>
                                        </p:cTn>
                                        <p:tgtEl>
                                          <p:spTgt spid="50189"/>
                                        </p:tgtEl>
                                        <p:attrNameLst>
                                          <p:attrName>style.visibility</p:attrName>
                                        </p:attrNameLst>
                                      </p:cBhvr>
                                      <p:to>
                                        <p:strVal val="hidden"/>
                                      </p:to>
                                    </p:set>
                                  </p:childTnLst>
                                </p:cTn>
                              </p:par>
                            </p:childTnLst>
                          </p:cTn>
                        </p:par>
                        <p:par>
                          <p:cTn id="80" fill="hold" nodeType="afterGroup">
                            <p:stCondLst>
                              <p:cond delay="500"/>
                            </p:stCondLst>
                            <p:childTnLst>
                              <p:par>
                                <p:cTn id="81" presetID="9" presetClass="entr" presetSubtype="0" fill="hold" grpId="0" nodeType="afterEffect">
                                  <p:stCondLst>
                                    <p:cond delay="0"/>
                                  </p:stCondLst>
                                  <p:childTnLst>
                                    <p:set>
                                      <p:cBhvr>
                                        <p:cTn id="82" dur="1" fill="hold">
                                          <p:stCondLst>
                                            <p:cond delay="0"/>
                                          </p:stCondLst>
                                        </p:cTn>
                                        <p:tgtEl>
                                          <p:spTgt spid="50199"/>
                                        </p:tgtEl>
                                        <p:attrNameLst>
                                          <p:attrName>style.visibility</p:attrName>
                                        </p:attrNameLst>
                                      </p:cBhvr>
                                      <p:to>
                                        <p:strVal val="visible"/>
                                      </p:to>
                                    </p:set>
                                    <p:animEffect transition="in" filter="dissolve">
                                      <p:cBhvr>
                                        <p:cTn id="83" dur="500"/>
                                        <p:tgtEl>
                                          <p:spTgt spid="50199"/>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9" presetClass="exit" presetSubtype="0" fill="hold" grpId="0" nodeType="clickEffect">
                                  <p:stCondLst>
                                    <p:cond delay="0"/>
                                  </p:stCondLst>
                                  <p:childTnLst>
                                    <p:animEffect transition="out" filter="dissolve">
                                      <p:cBhvr>
                                        <p:cTn id="87" dur="500"/>
                                        <p:tgtEl>
                                          <p:spTgt spid="50185"/>
                                        </p:tgtEl>
                                      </p:cBhvr>
                                    </p:animEffect>
                                    <p:set>
                                      <p:cBhvr>
                                        <p:cTn id="88" dur="1" fill="hold">
                                          <p:stCondLst>
                                            <p:cond delay="499"/>
                                          </p:stCondLst>
                                        </p:cTn>
                                        <p:tgtEl>
                                          <p:spTgt spid="50185"/>
                                        </p:tgtEl>
                                        <p:attrNameLst>
                                          <p:attrName>style.visibility</p:attrName>
                                        </p:attrNameLst>
                                      </p:cBhvr>
                                      <p:to>
                                        <p:strVal val="hidden"/>
                                      </p:to>
                                    </p:set>
                                  </p:childTnLst>
                                </p:cTn>
                              </p:par>
                            </p:childTnLst>
                          </p:cTn>
                        </p:par>
                        <p:par>
                          <p:cTn id="89" fill="hold" nodeType="afterGroup">
                            <p:stCondLst>
                              <p:cond delay="500"/>
                            </p:stCondLst>
                            <p:childTnLst>
                              <p:par>
                                <p:cTn id="90" presetID="10" presetClass="entr" presetSubtype="0" fill="hold" grpId="0" nodeType="afterEffect">
                                  <p:stCondLst>
                                    <p:cond delay="0"/>
                                  </p:stCondLst>
                                  <p:childTnLst>
                                    <p:set>
                                      <p:cBhvr>
                                        <p:cTn id="91" dur="1" fill="hold">
                                          <p:stCondLst>
                                            <p:cond delay="0"/>
                                          </p:stCondLst>
                                        </p:cTn>
                                        <p:tgtEl>
                                          <p:spTgt spid="50200"/>
                                        </p:tgtEl>
                                        <p:attrNameLst>
                                          <p:attrName>style.visibility</p:attrName>
                                        </p:attrNameLst>
                                      </p:cBhvr>
                                      <p:to>
                                        <p:strVal val="visible"/>
                                      </p:to>
                                    </p:set>
                                    <p:animEffect transition="in" filter="fade">
                                      <p:cBhvr>
                                        <p:cTn id="92" dur="1000"/>
                                        <p:tgtEl>
                                          <p:spTgt spid="50200"/>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9" presetClass="exit" presetSubtype="0" fill="hold" grpId="0" nodeType="clickEffect">
                                  <p:stCondLst>
                                    <p:cond delay="0"/>
                                  </p:stCondLst>
                                  <p:childTnLst>
                                    <p:animEffect transition="out" filter="dissolve">
                                      <p:cBhvr>
                                        <p:cTn id="96" dur="500"/>
                                        <p:tgtEl>
                                          <p:spTgt spid="50190"/>
                                        </p:tgtEl>
                                      </p:cBhvr>
                                    </p:animEffect>
                                    <p:set>
                                      <p:cBhvr>
                                        <p:cTn id="97" dur="1" fill="hold">
                                          <p:stCondLst>
                                            <p:cond delay="499"/>
                                          </p:stCondLst>
                                        </p:cTn>
                                        <p:tgtEl>
                                          <p:spTgt spid="50190"/>
                                        </p:tgtEl>
                                        <p:attrNameLst>
                                          <p:attrName>style.visibility</p:attrName>
                                        </p:attrNameLst>
                                      </p:cBhvr>
                                      <p:to>
                                        <p:strVal val="hidden"/>
                                      </p:to>
                                    </p:set>
                                  </p:childTnLst>
                                </p:cTn>
                              </p:par>
                            </p:childTnLst>
                          </p:cTn>
                        </p:par>
                        <p:par>
                          <p:cTn id="98" fill="hold" nodeType="afterGroup">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50201"/>
                                        </p:tgtEl>
                                        <p:attrNameLst>
                                          <p:attrName>style.visibility</p:attrName>
                                        </p:attrNameLst>
                                      </p:cBhvr>
                                      <p:to>
                                        <p:strVal val="visible"/>
                                      </p:to>
                                    </p:set>
                                    <p:animEffect transition="in" filter="fade">
                                      <p:cBhvr>
                                        <p:cTn id="101" dur="500"/>
                                        <p:tgtEl>
                                          <p:spTgt spid="50201"/>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0" presetClass="exit" presetSubtype="0" fill="hold" grpId="0" nodeType="clickEffect">
                                  <p:stCondLst>
                                    <p:cond delay="0"/>
                                  </p:stCondLst>
                                  <p:childTnLst>
                                    <p:animEffect transition="out" filter="fade">
                                      <p:cBhvr>
                                        <p:cTn id="105" dur="2000"/>
                                        <p:tgtEl>
                                          <p:spTgt spid="50186"/>
                                        </p:tgtEl>
                                      </p:cBhvr>
                                    </p:animEffect>
                                    <p:set>
                                      <p:cBhvr>
                                        <p:cTn id="106" dur="1" fill="hold">
                                          <p:stCondLst>
                                            <p:cond delay="1999"/>
                                          </p:stCondLst>
                                        </p:cTn>
                                        <p:tgtEl>
                                          <p:spTgt spid="501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p:bldP spid="50180" grpId="0" animBg="1"/>
      <p:bldP spid="50181" grpId="0" animBg="1"/>
      <p:bldP spid="50182" grpId="0" animBg="1"/>
      <p:bldP spid="50183" grpId="0" animBg="1"/>
      <p:bldP spid="50184" grpId="0" animBg="1"/>
      <p:bldP spid="50185" grpId="0" animBg="1"/>
      <p:bldP spid="50186" grpId="0" animBg="1"/>
      <p:bldP spid="50187" grpId="0" animBg="1"/>
      <p:bldP spid="50188" grpId="0" animBg="1"/>
      <p:bldP spid="50189" grpId="0" animBg="1"/>
      <p:bldP spid="50190" grpId="0" animBg="1"/>
      <p:bldP spid="50191" grpId="0" animBg="1"/>
      <p:bldP spid="50192" grpId="0" animBg="1"/>
      <p:bldP spid="50193" grpId="0" animBg="1"/>
      <p:bldP spid="50194" grpId="0" animBg="1"/>
      <p:bldP spid="50195" grpId="0" animBg="1"/>
      <p:bldP spid="50196" grpId="0" animBg="1"/>
      <p:bldP spid="50197" grpId="0" animBg="1"/>
      <p:bldP spid="50198" grpId="0" animBg="1"/>
      <p:bldP spid="50199" grpId="0" animBg="1"/>
      <p:bldP spid="50200" grpId="0" animBg="1"/>
      <p:bldP spid="5020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1"/>
            <a:ext cx="9067800" cy="6019800"/>
          </a:xfrm>
        </p:spPr>
        <p:txBody>
          <a:bodyPr>
            <a:noAutofit/>
          </a:bodyPr>
          <a:lstStyle/>
          <a:p>
            <a:pPr algn="l">
              <a:lnSpc>
                <a:spcPts val="3800"/>
              </a:lnSpc>
            </a:pPr>
            <a:r>
              <a:rPr lang="zh-TW" altLang="en-US" sz="2800" dirty="0">
                <a:solidFill>
                  <a:schemeClr val="tx1"/>
                </a:solidFill>
                <a:latin typeface="DFKai-SB" panose="03000509000000000000" pitchFamily="65" charset="-120"/>
                <a:ea typeface="DFKai-SB" panose="03000509000000000000" pitchFamily="65" charset="-120"/>
              </a:rPr>
              <a:t>親愛的父神，當我默想這兩章的真理時</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恩典是你</a:t>
            </a:r>
            <a:r>
              <a:rPr lang="zh-TW" altLang="en-US" sz="2800" dirty="0" smtClean="0">
                <a:solidFill>
                  <a:schemeClr val="tx1"/>
                </a:solidFill>
                <a:latin typeface="DFKai-SB" panose="03000509000000000000" pitchFamily="65" charset="-120"/>
                <a:ea typeface="DFKai-SB" panose="03000509000000000000" pitchFamily="65" charset="-120"/>
              </a:rPr>
              <a:t>的</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本</a:t>
            </a:r>
            <a:r>
              <a:rPr lang="zh-TW" altLang="en-US" sz="2800" dirty="0">
                <a:solidFill>
                  <a:schemeClr val="tx1"/>
                </a:solidFill>
                <a:latin typeface="DFKai-SB" panose="03000509000000000000" pitchFamily="65" charset="-120"/>
                <a:ea typeface="DFKai-SB" panose="03000509000000000000" pitchFamily="65" charset="-120"/>
              </a:rPr>
              <a:t>質，你話語的真理，以及經歷醫治所需要的</a:t>
            </a:r>
            <a:r>
              <a:rPr lang="zh-TW" altLang="en-US" sz="2800" dirty="0" smtClean="0">
                <a:solidFill>
                  <a:schemeClr val="tx1"/>
                </a:solidFill>
                <a:latin typeface="DFKai-SB" panose="03000509000000000000" pitchFamily="65" charset="-120"/>
                <a:ea typeface="DFKai-SB" panose="03000509000000000000" pitchFamily="65" charset="-120"/>
              </a:rPr>
              <a:t>時</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間</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我謙卑地感謝你的恩典，你的真理， 以</a:t>
            </a:r>
            <a:r>
              <a:rPr lang="zh-TW" altLang="en-US" sz="2800" dirty="0" smtClean="0">
                <a:solidFill>
                  <a:schemeClr val="tx1"/>
                </a:solidFill>
                <a:latin typeface="DFKai-SB" panose="03000509000000000000" pitchFamily="65" charset="-120"/>
                <a:ea typeface="DFKai-SB" panose="03000509000000000000" pitchFamily="65" charset="-120"/>
              </a:rPr>
              <a:t>及</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對時間的救贖性使用。幫助我安息在你的恩典中</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從</a:t>
            </a:r>
            <a:r>
              <a:rPr lang="zh-TW" altLang="en-US" sz="2800" dirty="0">
                <a:solidFill>
                  <a:schemeClr val="tx1"/>
                </a:solidFill>
                <a:latin typeface="DFKai-SB" panose="03000509000000000000" pitchFamily="65" charset="-120"/>
                <a:ea typeface="DFKai-SB" panose="03000509000000000000" pitchFamily="65" charset="-120"/>
              </a:rPr>
              <a:t>你的真理中學習，將自己交託在你「得贖的時間</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裏</a:t>
            </a:r>
            <a:r>
              <a:rPr lang="zh-TW" altLang="en-US" sz="2800"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3800"/>
              </a:lnSpc>
            </a:pPr>
            <a:r>
              <a:rPr lang="zh-TW" altLang="en-US" sz="2800" dirty="0" smtClean="0">
                <a:solidFill>
                  <a:schemeClr val="tx1"/>
                </a:solidFill>
                <a:latin typeface="DFKai-SB" panose="03000509000000000000" pitchFamily="65" charset="-120"/>
                <a:ea typeface="DFKai-SB" panose="03000509000000000000" pitchFamily="65" charset="-120"/>
              </a:rPr>
              <a:t>主</a:t>
            </a:r>
            <a:r>
              <a:rPr lang="zh-TW" altLang="en-US" sz="2800" dirty="0">
                <a:solidFill>
                  <a:schemeClr val="tx1"/>
                </a:solidFill>
                <a:latin typeface="DFKai-SB" panose="03000509000000000000" pitchFamily="65" charset="-120"/>
                <a:ea typeface="DFKai-SB" panose="03000509000000000000" pitchFamily="65" charset="-120"/>
              </a:rPr>
              <a:t>啊！我需要你的醫治，你清楚知道我那些部分需要</a:t>
            </a:r>
            <a:r>
              <a:rPr lang="zh-TW" altLang="en-US" sz="2800" dirty="0" smtClean="0">
                <a:solidFill>
                  <a:schemeClr val="tx1"/>
                </a:solidFill>
                <a:latin typeface="DFKai-SB" panose="03000509000000000000" pitchFamily="65" charset="-120"/>
                <a:ea typeface="DFKai-SB" panose="03000509000000000000" pitchFamily="65" charset="-120"/>
              </a:rPr>
              <a:t>被</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的愛來修補纏裹</a:t>
            </a:r>
            <a:r>
              <a:rPr lang="zh-TW" altLang="en-US" sz="2800" dirty="0" smtClean="0">
                <a:solidFill>
                  <a:schemeClr val="tx1"/>
                </a:solidFill>
                <a:latin typeface="DFKai-SB" panose="03000509000000000000" pitchFamily="65" charset="-120"/>
                <a:ea typeface="DFKai-SB" panose="03000509000000000000" pitchFamily="65" charset="-120"/>
              </a:rPr>
              <a:t>；感</a:t>
            </a:r>
            <a:r>
              <a:rPr lang="zh-TW" altLang="en-US" sz="2800" dirty="0">
                <a:solidFill>
                  <a:schemeClr val="tx1"/>
                </a:solidFill>
                <a:latin typeface="DFKai-SB" panose="03000509000000000000" pitchFamily="65" charset="-120"/>
                <a:ea typeface="DFKai-SB" panose="03000509000000000000" pitchFamily="65" charset="-120"/>
              </a:rPr>
              <a:t>謝你對我的愛讓我在這</a:t>
            </a:r>
            <a:r>
              <a:rPr lang="zh-TW" altLang="en-US" sz="2800" dirty="0" smtClean="0">
                <a:solidFill>
                  <a:schemeClr val="tx1"/>
                </a:solidFill>
                <a:latin typeface="DFKai-SB" panose="03000509000000000000" pitchFamily="65" charset="-120"/>
                <a:ea typeface="DFKai-SB" panose="03000509000000000000" pitchFamily="65" charset="-120"/>
              </a:rPr>
              <a:t>兩</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章</a:t>
            </a:r>
            <a:r>
              <a:rPr lang="zh-TW" altLang="en-US" sz="2800" dirty="0">
                <a:solidFill>
                  <a:schemeClr val="tx1"/>
                </a:solidFill>
                <a:latin typeface="DFKai-SB" panose="03000509000000000000" pitchFamily="65" charset="-120"/>
                <a:ea typeface="DFKai-SB" panose="03000509000000000000" pitchFamily="65" charset="-120"/>
              </a:rPr>
              <a:t>的真理中找到希望。祈求你賜給我信心，賜給</a:t>
            </a:r>
            <a:r>
              <a:rPr lang="zh-TW" altLang="en-US" sz="2800" dirty="0" smtClean="0">
                <a:solidFill>
                  <a:schemeClr val="tx1"/>
                </a:solidFill>
                <a:latin typeface="DFKai-SB" panose="03000509000000000000" pitchFamily="65" charset="-120"/>
                <a:ea typeface="DFKai-SB" panose="03000509000000000000" pitchFamily="65" charset="-120"/>
              </a:rPr>
              <a:t>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力</a:t>
            </a:r>
            <a:r>
              <a:rPr lang="zh-TW" altLang="en-US" sz="2800" dirty="0">
                <a:solidFill>
                  <a:schemeClr val="tx1"/>
                </a:solidFill>
                <a:latin typeface="DFKai-SB" panose="03000509000000000000" pitchFamily="65" charset="-120"/>
                <a:ea typeface="DFKai-SB" panose="03000509000000000000" pitchFamily="65" charset="-120"/>
              </a:rPr>
              <a:t>量配合你的工作，讓我向著「長成耶穌基督的</a:t>
            </a:r>
            <a:r>
              <a:rPr lang="zh-TW" altLang="en-US" sz="2800" dirty="0" smtClean="0">
                <a:solidFill>
                  <a:schemeClr val="tx1"/>
                </a:solidFill>
                <a:latin typeface="DFKai-SB" panose="03000509000000000000" pitchFamily="65" charset="-120"/>
                <a:ea typeface="DFKai-SB" panose="03000509000000000000" pitchFamily="65" charset="-120"/>
              </a:rPr>
              <a:t>生</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命</a:t>
            </a:r>
            <a:r>
              <a:rPr lang="zh-TW" altLang="en-US" sz="2800" dirty="0">
                <a:solidFill>
                  <a:schemeClr val="tx1"/>
                </a:solidFill>
                <a:latin typeface="DFKai-SB" panose="03000509000000000000" pitchFamily="65" charset="-120"/>
                <a:ea typeface="DFKai-SB" panose="03000509000000000000" pitchFamily="65" charset="-120"/>
              </a:rPr>
              <a:t>性情」邁進。奉主耶穌基督的聖名禱告， 阿門！</a:t>
            </a:r>
            <a:endParaRPr lang="en-US" sz="2800" dirty="0">
              <a:solidFill>
                <a:schemeClr val="tx1"/>
              </a:solidFill>
              <a:latin typeface="DFKai-SB" panose="03000509000000000000" pitchFamily="65" charset="-120"/>
              <a:ea typeface="DFKai-SB" panose="03000509000000000000" pitchFamily="65" charset="-120"/>
            </a:endParaRPr>
          </a:p>
          <a:p>
            <a:pPr algn="l">
              <a:lnSpc>
                <a:spcPts val="38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17</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200"/>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自己做醫治禱</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399"/>
            <a:ext cx="9144000" cy="5943601"/>
          </a:xfrm>
        </p:spPr>
        <p:txBody>
          <a:bodyPr>
            <a:noAutofit/>
          </a:bodyPr>
          <a:lstStyle/>
          <a:p>
            <a:pPr algn="l">
              <a:lnSpc>
                <a:spcPts val="4000"/>
              </a:lnSpc>
            </a:pPr>
            <a:r>
              <a:rPr lang="zh-TW" altLang="en-US" sz="2800" dirty="0">
                <a:solidFill>
                  <a:schemeClr val="tx1"/>
                </a:solidFill>
                <a:latin typeface="DFKai-SB" panose="03000509000000000000" pitchFamily="65" charset="-120"/>
                <a:ea typeface="DFKai-SB" panose="03000509000000000000" pitchFamily="65" charset="-120"/>
              </a:rPr>
              <a:t>親愛的父神</a:t>
            </a:r>
            <a:r>
              <a:rPr lang="zh-TW" altLang="en-US" sz="2800" dirty="0" smtClean="0">
                <a:solidFill>
                  <a:schemeClr val="tx1"/>
                </a:solidFill>
                <a:latin typeface="DFKai-SB" panose="03000509000000000000" pitchFamily="65" charset="-120"/>
                <a:ea typeface="DFKai-SB" panose="03000509000000000000" pitchFamily="65" charset="-120"/>
              </a:rPr>
              <a:t>，我將這次老師給的問卷裡生命歷程中需要</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的醫</a:t>
            </a:r>
            <a:r>
              <a:rPr lang="zh-TW" altLang="en-US" sz="2800" dirty="0" smtClean="0">
                <a:solidFill>
                  <a:schemeClr val="tx1"/>
                </a:solidFill>
                <a:latin typeface="DFKai-SB" panose="03000509000000000000" pitchFamily="65" charset="-120"/>
                <a:ea typeface="DFKai-SB" panose="03000509000000000000" pitchFamily="65" charset="-120"/>
              </a:rPr>
              <a:t>治的地方帶到你的面前來，祈求你饒恕我因</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著受傷而產生的苦毒、抱怨憤恨，我願意饒恕生命</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中有意或不經意傷害我的人</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如果能具體的提他們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的名字會更好</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祈求祢賜給我饒恕的能力並賜</a:t>
            </a:r>
            <a:r>
              <a:rPr lang="zh-TW" altLang="en-US" sz="2800" dirty="0" smtClean="0">
                <a:solidFill>
                  <a:schemeClr val="tx1"/>
                </a:solidFill>
                <a:latin typeface="DFKai-SB" panose="03000509000000000000" pitchFamily="65" charset="-120"/>
                <a:ea typeface="DFKai-SB" panose="03000509000000000000" pitchFamily="65" charset="-120"/>
              </a:rPr>
              <a:t>給我</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從</a:t>
            </a:r>
            <a:r>
              <a:rPr lang="zh-TW" altLang="en-US" sz="2800" dirty="0">
                <a:solidFill>
                  <a:schemeClr val="tx1"/>
                </a:solidFill>
                <a:latin typeface="DFKai-SB" panose="03000509000000000000" pitchFamily="65" charset="-120"/>
                <a:ea typeface="DFKai-SB" panose="03000509000000000000" pitchFamily="65" charset="-120"/>
              </a:rPr>
              <a:t>內心深處對他們的愛，讓我們下次見面時，</a:t>
            </a:r>
            <a:r>
              <a:rPr lang="zh-TW" altLang="en-US" sz="2800" dirty="0" smtClean="0">
                <a:solidFill>
                  <a:schemeClr val="tx1"/>
                </a:solidFill>
                <a:latin typeface="DFKai-SB" panose="03000509000000000000" pitchFamily="65" charset="-120"/>
                <a:ea typeface="DFKai-SB" panose="03000509000000000000" pitchFamily="65" charset="-120"/>
              </a:rPr>
              <a:t>能體</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會</a:t>
            </a:r>
            <a:r>
              <a:rPr lang="zh-TW" altLang="en-US" sz="2800" dirty="0">
                <a:solidFill>
                  <a:schemeClr val="tx1"/>
                </a:solidFill>
                <a:latin typeface="DFKai-SB" panose="03000509000000000000" pitchFamily="65" charset="-120"/>
                <a:ea typeface="DFKai-SB" panose="03000509000000000000" pitchFamily="65" charset="-120"/>
              </a:rPr>
              <a:t>到彼此相愛的心。祈求聖靈現在賜下你醫治</a:t>
            </a:r>
            <a:r>
              <a:rPr lang="zh-TW" altLang="en-US" sz="2800" dirty="0" smtClean="0">
                <a:solidFill>
                  <a:schemeClr val="tx1"/>
                </a:solidFill>
                <a:latin typeface="DFKai-SB" panose="03000509000000000000" pitchFamily="65" charset="-120"/>
                <a:ea typeface="DFKai-SB" panose="03000509000000000000" pitchFamily="65" charset="-120"/>
              </a:rPr>
              <a:t>的大</a:t>
            </a:r>
            <a:r>
              <a:rPr lang="en-US" altLang="zh-TW" sz="2800" dirty="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 能，</a:t>
            </a:r>
            <a:r>
              <a:rPr lang="zh-TW" altLang="en-US" sz="2800" dirty="0">
                <a:solidFill>
                  <a:schemeClr val="tx1"/>
                </a:solidFill>
                <a:latin typeface="DFKai-SB" panose="03000509000000000000" pitchFamily="65" charset="-120"/>
                <a:ea typeface="DFKai-SB" panose="03000509000000000000" pitchFamily="65" charset="-120"/>
              </a:rPr>
              <a:t>醫治我們的關係並徹底消除我們中間的隔閡</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將</a:t>
            </a:r>
            <a:r>
              <a:rPr lang="zh-TW" altLang="en-US" sz="2800" dirty="0">
                <a:solidFill>
                  <a:schemeClr val="tx1"/>
                </a:solidFill>
                <a:latin typeface="DFKai-SB" panose="03000509000000000000" pitchFamily="65" charset="-120"/>
                <a:ea typeface="DFKai-SB" panose="03000509000000000000" pitchFamily="65" charset="-120"/>
              </a:rPr>
              <a:t>父神的愛澆灌我們，重新再建造我們，讓我們</a:t>
            </a:r>
            <a:r>
              <a:rPr lang="zh-TW" altLang="en-US" sz="2800" dirty="0" smtClean="0">
                <a:solidFill>
                  <a:schemeClr val="tx1"/>
                </a:solidFill>
                <a:latin typeface="DFKai-SB" panose="03000509000000000000" pitchFamily="65" charset="-120"/>
                <a:ea typeface="DFKai-SB" panose="03000509000000000000" pitchFamily="65" charset="-120"/>
              </a:rPr>
              <a:t>能</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真</a:t>
            </a:r>
            <a:r>
              <a:rPr lang="zh-TW" altLang="en-US" sz="2800" dirty="0">
                <a:solidFill>
                  <a:schemeClr val="tx1"/>
                </a:solidFill>
                <a:latin typeface="DFKai-SB" panose="03000509000000000000" pitchFamily="65" charset="-120"/>
                <a:ea typeface="DFKai-SB" panose="03000509000000000000" pitchFamily="65" charset="-120"/>
              </a:rPr>
              <a:t>實的彼此相</a:t>
            </a:r>
            <a:r>
              <a:rPr lang="zh-TW" altLang="en-US" sz="2800" dirty="0" smtClean="0">
                <a:solidFill>
                  <a:schemeClr val="tx1"/>
                </a:solidFill>
                <a:latin typeface="DFKai-SB" panose="03000509000000000000" pitchFamily="65" charset="-120"/>
                <a:ea typeface="DFKai-SB" panose="03000509000000000000" pitchFamily="65" charset="-120"/>
              </a:rPr>
              <a:t>愛。 </a:t>
            </a:r>
            <a:endParaRPr lang="en-US" sz="2800" dirty="0">
              <a:solidFill>
                <a:schemeClr val="tx1"/>
              </a:solidFill>
              <a:latin typeface="DFKai-SB" panose="03000509000000000000" pitchFamily="65" charset="-120"/>
              <a:ea typeface="DFKai-SB" panose="03000509000000000000" pitchFamily="65" charset="-120"/>
            </a:endParaRPr>
          </a:p>
          <a:p>
            <a:pPr algn="l">
              <a:lnSpc>
                <a:spcPts val="40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CFD8-F662-4A36-AA27-12DE1FA0863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76092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自己做醫治禱</a:t>
            </a:r>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1"/>
            <a:ext cx="9067800" cy="6019800"/>
          </a:xfrm>
        </p:spPr>
        <p:txBody>
          <a:bodyPr>
            <a:noAutofit/>
          </a:bodyPr>
          <a:lstStyle/>
          <a:p>
            <a:pPr algn="l">
              <a:lnSpc>
                <a:spcPts val="3800"/>
              </a:lnSpc>
            </a:pPr>
            <a:r>
              <a:rPr lang="zh-TW" altLang="en-US" sz="2800" dirty="0">
                <a:solidFill>
                  <a:schemeClr val="tx1"/>
                </a:solidFill>
                <a:latin typeface="DFKai-SB" panose="03000509000000000000" pitchFamily="65" charset="-120"/>
                <a:ea typeface="DFKai-SB" panose="03000509000000000000" pitchFamily="65" charset="-120"/>
              </a:rPr>
              <a:t>親愛的父神</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標楷體" panose="03000509000000000000" pitchFamily="65" charset="-120"/>
                <a:ea typeface="標楷體" panose="03000509000000000000" pitchFamily="65" charset="-120"/>
              </a:rPr>
              <a:t>我</a:t>
            </a:r>
            <a:r>
              <a:rPr lang="en-US" altLang="zh-TW" sz="2800" dirty="0">
                <a:solidFill>
                  <a:schemeClr val="tx1"/>
                </a:solidFill>
                <a:latin typeface="標楷體" panose="03000509000000000000" pitchFamily="65" charset="-120"/>
                <a:ea typeface="標楷體" panose="03000509000000000000" pitchFamily="65" charset="-120"/>
              </a:rPr>
              <a:t>(</a:t>
            </a:r>
            <a:r>
              <a:rPr lang="zh-TW" altLang="en-US" sz="2800" u="sng" dirty="0">
                <a:solidFill>
                  <a:schemeClr val="tx1"/>
                </a:solidFill>
                <a:latin typeface="標楷體" panose="03000509000000000000" pitchFamily="65" charset="-120"/>
                <a:ea typeface="標楷體" panose="03000509000000000000" pitchFamily="65" charset="-120"/>
              </a:rPr>
              <a:t>從問卷中一一向神具體</a:t>
            </a:r>
            <a:r>
              <a:rPr lang="zh-TW" altLang="en-US" sz="2800" u="sng" dirty="0" smtClean="0">
                <a:solidFill>
                  <a:schemeClr val="tx1"/>
                </a:solidFill>
                <a:latin typeface="標楷體" panose="03000509000000000000" pitchFamily="65" charset="-120"/>
                <a:ea typeface="標楷體" panose="03000509000000000000" pitchFamily="65" charset="-120"/>
              </a:rPr>
              <a:t>說生</a:t>
            </a:r>
            <a:r>
              <a:rPr lang="zh-TW" altLang="en-US" sz="2800" u="sng" dirty="0">
                <a:solidFill>
                  <a:schemeClr val="tx1"/>
                </a:solidFill>
                <a:latin typeface="標楷體" panose="03000509000000000000" pitchFamily="65" charset="-120"/>
                <a:ea typeface="標楷體" panose="03000509000000000000" pitchFamily="65" charset="-120"/>
              </a:rPr>
              <a:t>長</a:t>
            </a:r>
            <a:r>
              <a:rPr lang="zh-TW" altLang="en-US" sz="2800" u="sng" dirty="0" smtClean="0">
                <a:solidFill>
                  <a:schemeClr val="tx1"/>
                </a:solidFill>
                <a:latin typeface="標楷體" panose="03000509000000000000" pitchFamily="65" charset="-120"/>
                <a:ea typeface="標楷體" panose="03000509000000000000" pitchFamily="65" charset="-120"/>
              </a:rPr>
              <a:t>過程</a:t>
            </a:r>
            <a:r>
              <a:rPr lang="zh-TW" altLang="en-US" sz="2800" u="sng" dirty="0">
                <a:solidFill>
                  <a:schemeClr val="tx1"/>
                </a:solidFill>
                <a:latin typeface="標楷體" panose="03000509000000000000" pitchFamily="65" charset="-120"/>
                <a:ea typeface="標楷體" panose="03000509000000000000" pitchFamily="65" charset="-120"/>
              </a:rPr>
              <a:t>中</a:t>
            </a:r>
            <a:r>
              <a:rPr lang="zh-TW" altLang="en-US" sz="2800" u="sng" dirty="0" smtClean="0">
                <a:solidFill>
                  <a:schemeClr val="tx1"/>
                </a:solidFill>
                <a:latin typeface="標楷體" panose="03000509000000000000" pitchFamily="65" charset="-120"/>
                <a:ea typeface="標楷體" panose="03000509000000000000" pitchFamily="65" charset="-120"/>
              </a:rPr>
              <a:t>傷</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u="sng" dirty="0" smtClean="0">
                <a:solidFill>
                  <a:schemeClr val="tx1"/>
                </a:solidFill>
                <a:latin typeface="標楷體" panose="03000509000000000000" pitchFamily="65" charset="-120"/>
                <a:ea typeface="標楷體" panose="03000509000000000000" pitchFamily="65" charset="-120"/>
              </a:rPr>
              <a:t>害</a:t>
            </a:r>
            <a:r>
              <a:rPr lang="zh-TW" altLang="en-US" sz="2800" u="sng" dirty="0">
                <a:solidFill>
                  <a:schemeClr val="tx1"/>
                </a:solidFill>
                <a:latin typeface="標楷體" panose="03000509000000000000" pitchFamily="65" charset="-120"/>
                <a:ea typeface="標楷體" panose="03000509000000000000" pitchFamily="65" charset="-120"/>
              </a:rPr>
              <a:t>的情形</a:t>
            </a:r>
            <a:r>
              <a:rPr lang="en-US" altLang="zh-TW" sz="2800" u="sng" dirty="0">
                <a:solidFill>
                  <a:schemeClr val="tx1"/>
                </a:solidFill>
                <a:latin typeface="標楷體" panose="03000509000000000000" pitchFamily="65" charset="-120"/>
                <a:ea typeface="標楷體" panose="03000509000000000000" pitchFamily="65" charset="-120"/>
              </a:rPr>
              <a:t>)</a:t>
            </a:r>
            <a:r>
              <a:rPr lang="zh-TW" altLang="en-US" sz="2800" dirty="0">
                <a:solidFill>
                  <a:schemeClr val="tx1"/>
                </a:solidFill>
                <a:latin typeface="標楷體" panose="03000509000000000000" pitchFamily="65" charset="-120"/>
                <a:ea typeface="標楷體" panose="03000509000000000000" pitchFamily="65" charset="-120"/>
              </a:rPr>
              <a:t>，我現再把這些傷害帶到祢面前</a:t>
            </a:r>
            <a:r>
              <a:rPr lang="zh-TW" altLang="en-US" sz="2800" dirty="0" smtClean="0">
                <a:solidFill>
                  <a:schemeClr val="tx1"/>
                </a:solidFill>
                <a:latin typeface="標楷體" panose="03000509000000000000" pitchFamily="65" charset="-120"/>
                <a:ea typeface="標楷體" panose="03000509000000000000" pitchFamily="65" charset="-120"/>
              </a:rPr>
              <a:t>，祈求</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聖</a:t>
            </a:r>
            <a:r>
              <a:rPr lang="zh-TW" altLang="en-US" sz="2800" dirty="0">
                <a:solidFill>
                  <a:schemeClr val="tx1"/>
                </a:solidFill>
                <a:latin typeface="標楷體" panose="03000509000000000000" pitchFamily="65" charset="-120"/>
                <a:ea typeface="標楷體" panose="03000509000000000000" pitchFamily="65" charset="-120"/>
              </a:rPr>
              <a:t>靈釋放十字架醫治的大能，醫治我靈裡一</a:t>
            </a:r>
            <a:r>
              <a:rPr lang="zh-TW" altLang="en-US" sz="2800" dirty="0" smtClean="0">
                <a:solidFill>
                  <a:schemeClr val="tx1"/>
                </a:solidFill>
                <a:latin typeface="標楷體" panose="03000509000000000000" pitchFamily="65" charset="-120"/>
                <a:ea typeface="標楷體" panose="03000509000000000000" pitchFamily="65" charset="-120"/>
              </a:rPr>
              <a:t>切的傷</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口</a:t>
            </a:r>
            <a:r>
              <a:rPr lang="zh-TW" altLang="en-US" sz="2800" dirty="0">
                <a:solidFill>
                  <a:schemeClr val="tx1"/>
                </a:solidFill>
                <a:latin typeface="標楷體" panose="03000509000000000000" pitchFamily="65" charset="-120"/>
                <a:ea typeface="標楷體" panose="03000509000000000000" pitchFamily="65" charset="-120"/>
              </a:rPr>
              <a:t>，除去我裏面一切痛苦的感覺，因為這些</a:t>
            </a:r>
            <a:r>
              <a:rPr lang="zh-TW" altLang="en-US" sz="2800" dirty="0" smtClean="0">
                <a:solidFill>
                  <a:schemeClr val="tx1"/>
                </a:solidFill>
                <a:latin typeface="標楷體" panose="03000509000000000000" pitchFamily="65" charset="-120"/>
                <a:ea typeface="標楷體" panose="03000509000000000000" pitchFamily="65" charset="-120"/>
              </a:rPr>
              <a:t>傷害，</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我</a:t>
            </a:r>
            <a:r>
              <a:rPr lang="zh-TW" altLang="en-US" sz="2800" dirty="0">
                <a:solidFill>
                  <a:schemeClr val="tx1"/>
                </a:solidFill>
                <a:latin typeface="標楷體" panose="03000509000000000000" pitchFamily="65" charset="-120"/>
                <a:ea typeface="標楷體" panose="03000509000000000000" pitchFamily="65" charset="-120"/>
              </a:rPr>
              <a:t>生命中好像缺乏一些甚麼，現</a:t>
            </a:r>
            <a:r>
              <a:rPr lang="zh-TW" altLang="en-US" sz="2800" dirty="0" smtClean="0">
                <a:solidFill>
                  <a:schemeClr val="tx1"/>
                </a:solidFill>
                <a:latin typeface="標楷體" panose="03000509000000000000" pitchFamily="65" charset="-120"/>
                <a:ea typeface="標楷體" panose="03000509000000000000" pitchFamily="65" charset="-120"/>
              </a:rPr>
              <a:t>在祢</a:t>
            </a:r>
            <a:r>
              <a:rPr lang="zh-TW" altLang="en-US" sz="2800" dirty="0">
                <a:solidFill>
                  <a:schemeClr val="tx1"/>
                </a:solidFill>
                <a:latin typeface="標楷體" panose="03000509000000000000" pitchFamily="65" charset="-120"/>
                <a:ea typeface="標楷體" panose="03000509000000000000" pitchFamily="65" charset="-120"/>
              </a:rPr>
              <a:t>求祢照</a:t>
            </a:r>
            <a:r>
              <a:rPr lang="zh-TW" altLang="en-US" sz="2800" dirty="0" smtClean="0">
                <a:solidFill>
                  <a:schemeClr val="tx1"/>
                </a:solidFill>
                <a:latin typeface="標楷體" panose="03000509000000000000" pitchFamily="65" charset="-120"/>
                <a:ea typeface="標楷體" panose="03000509000000000000" pitchFamily="65" charset="-120"/>
              </a:rPr>
              <a:t>著你的</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應許，用</a:t>
            </a:r>
            <a:r>
              <a:rPr lang="zh-TW" altLang="en-US" sz="2800" dirty="0">
                <a:solidFill>
                  <a:schemeClr val="tx1"/>
                </a:solidFill>
                <a:latin typeface="標楷體" panose="03000509000000000000" pitchFamily="65" charset="-120"/>
                <a:ea typeface="標楷體" panose="03000509000000000000" pitchFamily="65" charset="-120"/>
              </a:rPr>
              <a:t>祢</a:t>
            </a:r>
            <a:r>
              <a:rPr lang="en-US" altLang="zh-TW" sz="2800" dirty="0">
                <a:solidFill>
                  <a:schemeClr val="tx1"/>
                </a:solidFill>
                <a:latin typeface="標楷體" panose="03000509000000000000" pitchFamily="65" charset="-120"/>
                <a:ea typeface="標楷體" panose="03000509000000000000" pitchFamily="65" charset="-120"/>
              </a:rPr>
              <a:t>	</a:t>
            </a:r>
            <a:r>
              <a:rPr lang="zh-TW" altLang="en-US" sz="2800" dirty="0">
                <a:solidFill>
                  <a:schemeClr val="tx1"/>
                </a:solidFill>
                <a:latin typeface="標楷體" panose="03000509000000000000" pitchFamily="65" charset="-120"/>
                <a:ea typeface="標楷體" panose="03000509000000000000" pitchFamily="65" charset="-120"/>
              </a:rPr>
              <a:t>的平安與愛來添補這些缺</a:t>
            </a:r>
            <a:r>
              <a:rPr lang="zh-TW" altLang="en-US" sz="2800" dirty="0" smtClean="0">
                <a:solidFill>
                  <a:schemeClr val="tx1"/>
                </a:solidFill>
                <a:latin typeface="標楷體" panose="03000509000000000000" pitchFamily="65" charset="-120"/>
                <a:ea typeface="標楷體" panose="03000509000000000000" pitchFamily="65" charset="-120"/>
              </a:rPr>
              <a:t>口。</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l">
              <a:lnSpc>
                <a:spcPts val="3800"/>
              </a:lnSpc>
            </a:pPr>
            <a:r>
              <a:rPr lang="zh-TW" altLang="en-US" sz="2800" dirty="0" smtClean="0">
                <a:solidFill>
                  <a:schemeClr val="tx1"/>
                </a:solidFill>
                <a:latin typeface="標楷體" panose="03000509000000000000" pitchFamily="65" charset="-120"/>
                <a:ea typeface="標楷體" panose="03000509000000000000" pitchFamily="65" charset="-120"/>
              </a:rPr>
              <a:t>主啊！賜給我智慧明白真理，</a:t>
            </a:r>
            <a:r>
              <a:rPr lang="zh-TW" altLang="en-US" sz="2800" dirty="0">
                <a:solidFill>
                  <a:schemeClr val="tx1"/>
                </a:solidFill>
                <a:latin typeface="標楷體" panose="03000509000000000000" pitchFamily="65" charset="-120"/>
                <a:ea typeface="標楷體" panose="03000509000000000000" pitchFamily="65" charset="-120"/>
              </a:rPr>
              <a:t>我願意照著你的真理行</a:t>
            </a:r>
            <a:r>
              <a:rPr lang="zh-TW" altLang="en-US" sz="2800" dirty="0" smtClean="0">
                <a:solidFill>
                  <a:schemeClr val="tx1"/>
                </a:solidFill>
                <a:latin typeface="標楷體" panose="03000509000000000000" pitchFamily="65" charset="-120"/>
                <a:ea typeface="標楷體" panose="03000509000000000000" pitchFamily="65" charset="-120"/>
              </a:rPr>
              <a:t>，</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賜給我聖靈的能力遵行真理，保守我在你的愛中，</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讓你救贖的</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恩典帶著醫治的大能全</a:t>
            </a:r>
            <a:r>
              <a:rPr lang="zh-TW" altLang="en-US" sz="2800" dirty="0">
                <a:solidFill>
                  <a:schemeClr val="tx1"/>
                </a:solidFill>
                <a:latin typeface="標楷體" panose="03000509000000000000" pitchFamily="65" charset="-120"/>
                <a:ea typeface="標楷體" panose="03000509000000000000" pitchFamily="65" charset="-120"/>
              </a:rPr>
              <a:t>然的醫</a:t>
            </a:r>
            <a:r>
              <a:rPr lang="zh-TW" altLang="en-US" sz="2800" dirty="0" smtClean="0">
                <a:solidFill>
                  <a:schemeClr val="tx1"/>
                </a:solidFill>
                <a:latin typeface="標楷體" panose="03000509000000000000" pitchFamily="65" charset="-120"/>
                <a:ea typeface="標楷體" panose="03000509000000000000" pitchFamily="65" charset="-120"/>
              </a:rPr>
              <a:t>治我，叫</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我</a:t>
            </a:r>
            <a:r>
              <a:rPr lang="zh-TW" altLang="en-US" sz="2800" dirty="0">
                <a:solidFill>
                  <a:schemeClr val="tx1"/>
                </a:solidFill>
                <a:latin typeface="DFKai-SB" panose="03000509000000000000" pitchFamily="65" charset="-120"/>
                <a:ea typeface="DFKai-SB" panose="03000509000000000000" pitchFamily="65" charset="-120"/>
              </a:rPr>
              <a:t>「長成耶穌基督的</a:t>
            </a:r>
            <a:r>
              <a:rPr lang="zh-TW" altLang="en-US" sz="2800" dirty="0" smtClean="0">
                <a:solidFill>
                  <a:schemeClr val="tx1"/>
                </a:solidFill>
                <a:latin typeface="DFKai-SB" panose="03000509000000000000" pitchFamily="65" charset="-120"/>
                <a:ea typeface="DFKai-SB" panose="03000509000000000000" pitchFamily="65" charset="-120"/>
              </a:rPr>
              <a:t>生命</a:t>
            </a:r>
            <a:r>
              <a:rPr lang="zh-TW" altLang="en-US" sz="2800" dirty="0">
                <a:solidFill>
                  <a:schemeClr val="tx1"/>
                </a:solidFill>
                <a:latin typeface="DFKai-SB" panose="03000509000000000000" pitchFamily="65" charset="-120"/>
                <a:ea typeface="DFKai-SB" panose="03000509000000000000" pitchFamily="65" charset="-120"/>
              </a:rPr>
              <a:t>性情</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標楷體" panose="03000509000000000000" pitchFamily="65" charset="-120"/>
                <a:ea typeface="標楷體" panose="03000509000000000000" pitchFamily="65" charset="-120"/>
              </a:rPr>
              <a:t>得真自由、蒙祝</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福，</a:t>
            </a:r>
            <a:r>
              <a:rPr lang="en-US" altLang="zh-TW" sz="2800" dirty="0" smtClean="0">
                <a:solidFill>
                  <a:schemeClr val="tx1"/>
                </a:solidFill>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奉</a:t>
            </a:r>
            <a:r>
              <a:rPr lang="zh-TW" altLang="en-US" sz="2800" dirty="0">
                <a:solidFill>
                  <a:schemeClr val="tx1"/>
                </a:solidFill>
                <a:latin typeface="標楷體" panose="03000509000000000000" pitchFamily="65" charset="-120"/>
                <a:ea typeface="標楷體" panose="03000509000000000000" pitchFamily="65" charset="-120"/>
              </a:rPr>
              <a:t>主耶穌基督的聖</a:t>
            </a:r>
            <a:r>
              <a:rPr lang="zh-TW" altLang="en-US" sz="2800" dirty="0" smtClean="0">
                <a:solidFill>
                  <a:schemeClr val="tx1"/>
                </a:solidFill>
                <a:latin typeface="標楷體" panose="03000509000000000000" pitchFamily="65" charset="-120"/>
                <a:ea typeface="標楷體" panose="03000509000000000000" pitchFamily="65" charset="-120"/>
              </a:rPr>
              <a:t>名禱告，</a:t>
            </a:r>
            <a:r>
              <a:rPr lang="zh-TW" altLang="en-US" sz="2800" dirty="0">
                <a:solidFill>
                  <a:schemeClr val="tx1"/>
                </a:solidFill>
                <a:latin typeface="DFKai-SB" panose="03000509000000000000" pitchFamily="65" charset="-120"/>
                <a:ea typeface="DFKai-SB" panose="03000509000000000000" pitchFamily="65" charset="-120"/>
              </a:rPr>
              <a:t>阿門！</a:t>
            </a:r>
            <a:endParaRPr lang="en-US" sz="2800" dirty="0">
              <a:solidFill>
                <a:schemeClr val="tx1"/>
              </a:solidFill>
              <a:latin typeface="DFKai-SB" panose="03000509000000000000" pitchFamily="65" charset="-120"/>
              <a:ea typeface="DFKai-SB" panose="03000509000000000000" pitchFamily="65" charset="-120"/>
            </a:endParaRPr>
          </a:p>
          <a:p>
            <a:pPr algn="l">
              <a:lnSpc>
                <a:spcPts val="3800"/>
              </a:lnSpc>
            </a:pPr>
            <a:r>
              <a:rPr lang="zh-TW" altLang="en-US" sz="2800" dirty="0" smtClean="0">
                <a:solidFill>
                  <a:schemeClr val="tx1"/>
                </a:solidFill>
                <a:latin typeface="標楷體" panose="03000509000000000000" pitchFamily="65" charset="-120"/>
                <a:ea typeface="標楷體" panose="03000509000000000000" pitchFamily="65" charset="-120"/>
              </a:rPr>
              <a:t> </a:t>
            </a:r>
            <a:endParaRPr lang="en-US" altLang="zh-TW" sz="2800" dirty="0">
              <a:solidFill>
                <a:schemeClr val="tx1"/>
              </a:solidFill>
              <a:latin typeface="標楷體" panose="03000509000000000000" pitchFamily="65" charset="-120"/>
              <a:ea typeface="標楷體"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CFD8-F662-4A36-AA27-12DE1FA0863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233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a:bodyPr>
          <a:lstStyle/>
          <a:p>
            <a:r>
              <a:rPr 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067800" cy="6111876"/>
          </a:xfrm>
        </p:spPr>
        <p:txBody>
          <a:bodyPr>
            <a:noAutofit/>
          </a:bodyPr>
          <a:lstStyle/>
          <a:p>
            <a:pPr algn="l">
              <a:lnSpc>
                <a:spcPts val="3200"/>
              </a:lnSpc>
            </a:pPr>
            <a:r>
              <a:rPr lang="en-US" sz="2800" dirty="0">
                <a:solidFill>
                  <a:schemeClr val="tx1"/>
                </a:solidFill>
                <a:latin typeface="Garamond" panose="02020404030301010803" pitchFamily="18" charset="0"/>
              </a:rPr>
              <a:t>Dear heavenly Father, as I meditate on the truths of these two </a:t>
            </a:r>
            <a:r>
              <a:rPr lang="en-US" sz="2800" dirty="0" smtClean="0">
                <a:solidFill>
                  <a:schemeClr val="tx1"/>
                </a:solidFill>
                <a:latin typeface="Garamond" panose="02020404030301010803" pitchFamily="18" charset="0"/>
              </a:rPr>
              <a:t>	chapters—the </a:t>
            </a:r>
            <a:r>
              <a:rPr lang="en-US" sz="2800" dirty="0">
                <a:solidFill>
                  <a:schemeClr val="tx1"/>
                </a:solidFill>
                <a:latin typeface="Garamond" panose="02020404030301010803" pitchFamily="18" charset="0"/>
              </a:rPr>
              <a:t>grace that is your essence, the truth of </a:t>
            </a:r>
            <a:r>
              <a:rPr lang="en-US" sz="2800" dirty="0" smtClean="0">
                <a:solidFill>
                  <a:schemeClr val="tx1"/>
                </a:solidFill>
                <a:latin typeface="Garamond" panose="02020404030301010803" pitchFamily="18" charset="0"/>
              </a:rPr>
              <a:t>	your </a:t>
            </a:r>
            <a:r>
              <a:rPr lang="en-US" sz="2800" dirty="0">
                <a:solidFill>
                  <a:schemeClr val="tx1"/>
                </a:solidFill>
                <a:latin typeface="Garamond" panose="02020404030301010803" pitchFamily="18" charset="0"/>
              </a:rPr>
              <a:t>Words, and the time it may take to experience </a:t>
            </a:r>
            <a:r>
              <a:rPr lang="en-US" sz="2800" dirty="0" smtClean="0">
                <a:solidFill>
                  <a:schemeClr val="tx1"/>
                </a:solidFill>
                <a:latin typeface="Garamond" panose="02020404030301010803" pitchFamily="18" charset="0"/>
              </a:rPr>
              <a:t>	healing—I </a:t>
            </a:r>
            <a:r>
              <a:rPr lang="en-US" sz="2800" dirty="0">
                <a:solidFill>
                  <a:schemeClr val="tx1"/>
                </a:solidFill>
                <a:latin typeface="Garamond" panose="02020404030301010803" pitchFamily="18" charset="0"/>
              </a:rPr>
              <a:t>humbly thank you for your grace, your truth, </a:t>
            </a:r>
            <a:r>
              <a:rPr lang="en-US" sz="2800" dirty="0" smtClean="0">
                <a:solidFill>
                  <a:schemeClr val="tx1"/>
                </a:solidFill>
                <a:latin typeface="Garamond" panose="02020404030301010803" pitchFamily="18" charset="0"/>
              </a:rPr>
              <a:t>	and </a:t>
            </a:r>
            <a:r>
              <a:rPr lang="en-US" sz="2800" dirty="0">
                <a:solidFill>
                  <a:schemeClr val="tx1"/>
                </a:solidFill>
                <a:latin typeface="Garamond" panose="02020404030301010803" pitchFamily="18" charset="0"/>
              </a:rPr>
              <a:t>your redemptive use of time. Help me to rest in your </a:t>
            </a:r>
            <a:r>
              <a:rPr lang="en-US" sz="2800" dirty="0" smtClean="0">
                <a:solidFill>
                  <a:schemeClr val="tx1"/>
                </a:solidFill>
                <a:latin typeface="Garamond" panose="02020404030301010803" pitchFamily="18" charset="0"/>
              </a:rPr>
              <a:t>	grace</a:t>
            </a:r>
            <a:r>
              <a:rPr lang="en-US" sz="2800" dirty="0">
                <a:solidFill>
                  <a:schemeClr val="tx1"/>
                </a:solidFill>
                <a:latin typeface="Garamond" panose="02020404030301010803" pitchFamily="18" charset="0"/>
              </a:rPr>
              <a:t>, to learn from your truth, and to trust your use of </a:t>
            </a:r>
            <a:r>
              <a:rPr lang="en-US" sz="2800" dirty="0" smtClean="0">
                <a:solidFill>
                  <a:schemeClr val="tx1"/>
                </a:solidFill>
                <a:latin typeface="Garamond" panose="02020404030301010803" pitchFamily="18" charset="0"/>
              </a:rPr>
              <a:t>	time</a:t>
            </a:r>
            <a:r>
              <a:rPr lang="en-US" sz="2800" dirty="0">
                <a:solidFill>
                  <a:schemeClr val="tx1"/>
                </a:solidFill>
                <a:latin typeface="Garamond" panose="02020404030301010803" pitchFamily="18" charset="0"/>
              </a:rPr>
              <a:t>.</a:t>
            </a:r>
          </a:p>
          <a:p>
            <a:pPr algn="l">
              <a:lnSpc>
                <a:spcPts val="3200"/>
              </a:lnSpc>
            </a:pPr>
            <a:r>
              <a:rPr lang="en-US" sz="2800" dirty="0">
                <a:solidFill>
                  <a:schemeClr val="tx1"/>
                </a:solidFill>
                <a:latin typeface="Garamond" panose="02020404030301010803" pitchFamily="18" charset="0"/>
              </a:rPr>
              <a:t> </a:t>
            </a:r>
            <a:r>
              <a:rPr lang="en-US" sz="2800" dirty="0" smtClean="0">
                <a:solidFill>
                  <a:schemeClr val="tx1"/>
                </a:solidFill>
                <a:latin typeface="Garamond" panose="02020404030301010803" pitchFamily="18" charset="0"/>
              </a:rPr>
              <a:t>You </a:t>
            </a:r>
            <a:r>
              <a:rPr lang="en-US" sz="2800" dirty="0">
                <a:solidFill>
                  <a:schemeClr val="tx1"/>
                </a:solidFill>
                <a:latin typeface="Garamond" panose="02020404030301010803" pitchFamily="18" charset="0"/>
              </a:rPr>
              <a:t>know where I need your healing touch. You know those </a:t>
            </a:r>
            <a:r>
              <a:rPr lang="en-US" sz="2800" dirty="0" smtClean="0">
                <a:solidFill>
                  <a:schemeClr val="tx1"/>
                </a:solidFill>
                <a:latin typeface="Garamond" panose="02020404030301010803" pitchFamily="18" charset="0"/>
              </a:rPr>
              <a:t>	parts </a:t>
            </a:r>
            <a:r>
              <a:rPr lang="en-US" sz="2800" dirty="0">
                <a:solidFill>
                  <a:schemeClr val="tx1"/>
                </a:solidFill>
                <a:latin typeface="Garamond" panose="02020404030301010803" pitchFamily="18" charset="0"/>
              </a:rPr>
              <a:t>of me that have been hidden away and need your </a:t>
            </a:r>
            <a:r>
              <a:rPr lang="en-US" sz="2800" dirty="0" smtClean="0">
                <a:solidFill>
                  <a:schemeClr val="tx1"/>
                </a:solidFill>
                <a:latin typeface="Garamond" panose="02020404030301010803" pitchFamily="18" charset="0"/>
              </a:rPr>
              <a:t>	nurturing</a:t>
            </a:r>
            <a:r>
              <a:rPr lang="en-US" sz="2800" dirty="0">
                <a:solidFill>
                  <a:schemeClr val="tx1"/>
                </a:solidFill>
                <a:latin typeface="Garamond" panose="02020404030301010803" pitchFamily="18" charset="0"/>
              </a:rPr>
              <a:t>; yow know how much I desire and at the same </a:t>
            </a:r>
            <a:r>
              <a:rPr lang="en-US" sz="2800" dirty="0" smtClean="0">
                <a:solidFill>
                  <a:schemeClr val="tx1"/>
                </a:solidFill>
                <a:latin typeface="Garamond" panose="02020404030301010803" pitchFamily="18" charset="0"/>
              </a:rPr>
              <a:t>	time</a:t>
            </a:r>
            <a:r>
              <a:rPr lang="en-US" sz="2800" dirty="0">
                <a:solidFill>
                  <a:schemeClr val="tx1"/>
                </a:solidFill>
                <a:latin typeface="Garamond" panose="02020404030301010803" pitchFamily="18" charset="0"/>
              </a:rPr>
              <a:t>, fear healing, wholeness, and getting close to you. I </a:t>
            </a:r>
            <a:r>
              <a:rPr lang="en-US" sz="2800" dirty="0" smtClean="0">
                <a:solidFill>
                  <a:schemeClr val="tx1"/>
                </a:solidFill>
                <a:latin typeface="Garamond" panose="02020404030301010803" pitchFamily="18" charset="0"/>
              </a:rPr>
              <a:t>	want </a:t>
            </a:r>
            <a:r>
              <a:rPr lang="en-US" sz="2800" dirty="0">
                <a:solidFill>
                  <a:schemeClr val="tx1"/>
                </a:solidFill>
                <a:latin typeface="Garamond" panose="02020404030301010803" pitchFamily="18" charset="0"/>
              </a:rPr>
              <a:t>to trust in your love for me. I want to find hope in </a:t>
            </a:r>
            <a:r>
              <a:rPr lang="en-US" sz="2800" dirty="0" smtClean="0">
                <a:solidFill>
                  <a:schemeClr val="tx1"/>
                </a:solidFill>
                <a:latin typeface="Garamond" panose="02020404030301010803" pitchFamily="18" charset="0"/>
              </a:rPr>
              <a:t>	the </a:t>
            </a:r>
            <a:r>
              <a:rPr lang="en-US" sz="2800" dirty="0">
                <a:solidFill>
                  <a:schemeClr val="tx1"/>
                </a:solidFill>
                <a:latin typeface="Garamond" panose="02020404030301010803" pitchFamily="18" charset="0"/>
              </a:rPr>
              <a:t>truth of these two chapters. I believe, God, Help my </a:t>
            </a:r>
            <a:r>
              <a:rPr lang="en-US" sz="2800" dirty="0" smtClean="0">
                <a:solidFill>
                  <a:schemeClr val="tx1"/>
                </a:solidFill>
                <a:latin typeface="Garamond" panose="02020404030301010803" pitchFamily="18" charset="0"/>
              </a:rPr>
              <a:t>	unbelief</a:t>
            </a:r>
            <a:r>
              <a:rPr lang="en-US" sz="2800" dirty="0">
                <a:solidFill>
                  <a:schemeClr val="tx1"/>
                </a:solidFill>
                <a:latin typeface="Garamond" panose="02020404030301010803" pitchFamily="18" charset="0"/>
              </a:rPr>
              <a:t>. Help me! I pray in Jesus’s almighty name. Amen.  </a:t>
            </a:r>
          </a:p>
          <a:p>
            <a:pPr algn="l">
              <a:lnSpc>
                <a:spcPts val="3200"/>
              </a:lnSpc>
            </a:pPr>
            <a:r>
              <a:rPr lang="en-US" sz="2800" b="1" dirty="0" smtClean="0">
                <a:solidFill>
                  <a:schemeClr val="tx1"/>
                </a:solidFill>
                <a:latin typeface="Garamond" panose="02020404030301010803" pitchFamily="18" charset="0"/>
                <a:ea typeface="DFKai-SB" panose="03000509000000000000" pitchFamily="65" charset="-120"/>
              </a:rPr>
              <a:t> </a:t>
            </a:r>
            <a:endParaRPr lang="en-US" sz="2800" dirty="0">
              <a:solidFill>
                <a:schemeClr val="tx1"/>
              </a:solidFill>
              <a:latin typeface="Garamond" panose="02020404030301010803" pitchFamily="18" charset="0"/>
              <a:ea typeface="DFKai-SB" panose="03000509000000000000" pitchFamily="65" charset="-120"/>
            </a:endParaRPr>
          </a:p>
        </p:txBody>
      </p:sp>
      <p:sp>
        <p:nvSpPr>
          <p:cNvPr id="5" name="Slide Number Placeholder 4"/>
          <p:cNvSpPr>
            <a:spLocks noGrp="1"/>
          </p:cNvSpPr>
          <p:nvPr>
            <p:ph type="sldNum" sz="quarter" idx="12"/>
          </p:nvPr>
        </p:nvSpPr>
        <p:spPr>
          <a:xfrm>
            <a:off x="8686800" y="6492876"/>
            <a:ext cx="381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CFD8-F662-4A36-AA27-12DE1FA0863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41027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a:bodyPr>
          <a:lstStyle/>
          <a:p>
            <a:r>
              <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 to pray for yourself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199"/>
            <a:ext cx="9067800" cy="6019801"/>
          </a:xfrm>
        </p:spPr>
        <p:txBody>
          <a:bodyPr>
            <a:noAutofit/>
          </a:bodyPr>
          <a:lstStyle/>
          <a:p>
            <a:pPr algn="l">
              <a:lnSpc>
                <a:spcPts val="3200"/>
              </a:lnSpc>
            </a:pPr>
            <a:r>
              <a:rPr lang="en-US" sz="2800" dirty="0">
                <a:solidFill>
                  <a:schemeClr val="tx1"/>
                </a:solidFill>
                <a:latin typeface="Garamond" panose="02020404030301010803" pitchFamily="18" charset="0"/>
              </a:rPr>
              <a:t>Dear heavenly </a:t>
            </a:r>
            <a:r>
              <a:rPr lang="en-US" sz="2800" dirty="0" smtClean="0">
                <a:solidFill>
                  <a:schemeClr val="tx1"/>
                </a:solidFill>
                <a:latin typeface="Garamond" panose="02020404030301010803" pitchFamily="18" charset="0"/>
              </a:rPr>
              <a:t>Father</a:t>
            </a:r>
            <a:r>
              <a:rPr lang="en-US" sz="2800" dirty="0" smtClean="0">
                <a:solidFill>
                  <a:schemeClr val="tx1"/>
                </a:solidFill>
                <a:latin typeface="Garamond" panose="02020404030301010803" pitchFamily="18" charset="0"/>
              </a:rPr>
              <a:t> </a:t>
            </a:r>
            <a:r>
              <a:rPr lang="en-US" sz="2800" dirty="0">
                <a:solidFill>
                  <a:schemeClr val="tx1"/>
                </a:solidFill>
                <a:latin typeface="Garamond" panose="02020404030301010803" pitchFamily="18" charset="0"/>
              </a:rPr>
              <a:t>God, I bring to you the areas in my life </a:t>
            </a:r>
            <a:r>
              <a:rPr lang="en-US" sz="2800" dirty="0" smtClean="0">
                <a:solidFill>
                  <a:schemeClr val="tx1"/>
                </a:solidFill>
                <a:latin typeface="Garamond" panose="02020404030301010803" pitchFamily="18" charset="0"/>
              </a:rPr>
              <a:t>	that </a:t>
            </a:r>
            <a:r>
              <a:rPr lang="en-US" sz="2800" dirty="0">
                <a:solidFill>
                  <a:schemeClr val="tx1"/>
                </a:solidFill>
                <a:latin typeface="Garamond" panose="02020404030301010803" pitchFamily="18" charset="0"/>
              </a:rPr>
              <a:t>need your healing in the questionnaire </a:t>
            </a:r>
            <a:r>
              <a:rPr lang="en-US" sz="2800" dirty="0" smtClean="0">
                <a:solidFill>
                  <a:schemeClr val="tx1"/>
                </a:solidFill>
                <a:latin typeface="Garamond" panose="02020404030301010803" pitchFamily="18" charset="0"/>
              </a:rPr>
              <a:t>which is given 	by </a:t>
            </a:r>
            <a:r>
              <a:rPr lang="en-US" sz="2800" dirty="0">
                <a:solidFill>
                  <a:schemeClr val="tx1"/>
                </a:solidFill>
                <a:latin typeface="Garamond" panose="02020404030301010803" pitchFamily="18" charset="0"/>
              </a:rPr>
              <a:t>the teacher this time. I ask you to forgive me for the </a:t>
            </a:r>
            <a:r>
              <a:rPr lang="en-US" sz="2800" dirty="0" smtClean="0">
                <a:solidFill>
                  <a:schemeClr val="tx1"/>
                </a:solidFill>
                <a:latin typeface="Garamond" panose="02020404030301010803" pitchFamily="18" charset="0"/>
              </a:rPr>
              <a:t>	bitterness</a:t>
            </a:r>
            <a:r>
              <a:rPr lang="en-US" sz="2800" dirty="0">
                <a:solidFill>
                  <a:schemeClr val="tx1"/>
                </a:solidFill>
                <a:latin typeface="Garamond" panose="02020404030301010803" pitchFamily="18" charset="0"/>
              </a:rPr>
              <a:t>, complaining and resentment that I have caused </a:t>
            </a:r>
            <a:r>
              <a:rPr lang="en-US" sz="2800" dirty="0" smtClean="0">
                <a:solidFill>
                  <a:schemeClr val="tx1"/>
                </a:solidFill>
                <a:latin typeface="Garamond" panose="02020404030301010803" pitchFamily="18" charset="0"/>
              </a:rPr>
              <a:t>	because </a:t>
            </a:r>
            <a:r>
              <a:rPr lang="en-US" sz="2800" dirty="0">
                <a:solidFill>
                  <a:schemeClr val="tx1"/>
                </a:solidFill>
                <a:latin typeface="Garamond" panose="02020404030301010803" pitchFamily="18" charset="0"/>
              </a:rPr>
              <a:t>of my </a:t>
            </a:r>
            <a:r>
              <a:rPr lang="en-US" sz="2800" dirty="0" smtClean="0">
                <a:solidFill>
                  <a:schemeClr val="tx1"/>
                </a:solidFill>
                <a:latin typeface="Garamond" panose="02020404030301010803" pitchFamily="18" charset="0"/>
              </a:rPr>
              <a:t>hurts . </a:t>
            </a:r>
            <a:r>
              <a:rPr lang="en-US" sz="2800" dirty="0">
                <a:solidFill>
                  <a:schemeClr val="tx1"/>
                </a:solidFill>
                <a:latin typeface="Garamond" panose="02020404030301010803" pitchFamily="18" charset="0"/>
              </a:rPr>
              <a:t>I am willing to forgive </a:t>
            </a:r>
            <a:r>
              <a:rPr lang="en-US" sz="2800" dirty="0" smtClean="0">
                <a:solidFill>
                  <a:schemeClr val="tx1"/>
                </a:solidFill>
                <a:latin typeface="Garamond" panose="02020404030301010803" pitchFamily="18" charset="0"/>
              </a:rPr>
              <a:t>those who 	have </a:t>
            </a:r>
            <a:r>
              <a:rPr lang="en-US" sz="2800" dirty="0">
                <a:solidFill>
                  <a:schemeClr val="tx1"/>
                </a:solidFill>
                <a:latin typeface="Garamond" panose="02020404030301010803" pitchFamily="18" charset="0"/>
              </a:rPr>
              <a:t>hurt me intentionally or unintentionally (it would be </a:t>
            </a:r>
            <a:r>
              <a:rPr lang="en-US" sz="2800" dirty="0" smtClean="0">
                <a:solidFill>
                  <a:schemeClr val="tx1"/>
                </a:solidFill>
                <a:latin typeface="Garamond" panose="02020404030301010803" pitchFamily="18" charset="0"/>
              </a:rPr>
              <a:t>	better </a:t>
            </a:r>
            <a:r>
              <a:rPr lang="en-US" sz="2800" dirty="0">
                <a:solidFill>
                  <a:schemeClr val="tx1"/>
                </a:solidFill>
                <a:latin typeface="Garamond" panose="02020404030301010803" pitchFamily="18" charset="0"/>
              </a:rPr>
              <a:t>if you could name them specifically), please grant </a:t>
            </a:r>
            <a:r>
              <a:rPr lang="en-US" sz="2800" dirty="0" smtClean="0">
                <a:solidFill>
                  <a:schemeClr val="tx1"/>
                </a:solidFill>
                <a:latin typeface="Garamond" panose="02020404030301010803" pitchFamily="18" charset="0"/>
              </a:rPr>
              <a:t>	me </a:t>
            </a:r>
            <a:r>
              <a:rPr lang="en-US" sz="2800" dirty="0">
                <a:solidFill>
                  <a:schemeClr val="tx1"/>
                </a:solidFill>
                <a:latin typeface="Garamond" panose="02020404030301010803" pitchFamily="18" charset="0"/>
              </a:rPr>
              <a:t>the power to forgive and the love for them </a:t>
            </a:r>
            <a:r>
              <a:rPr lang="en-US" sz="2800" dirty="0" smtClean="0">
                <a:solidFill>
                  <a:schemeClr val="tx1"/>
                </a:solidFill>
                <a:latin typeface="Garamond" panose="02020404030301010803" pitchFamily="18" charset="0"/>
              </a:rPr>
              <a:t>so </a:t>
            </a:r>
            <a:r>
              <a:rPr lang="en-US" sz="2800" dirty="0">
                <a:solidFill>
                  <a:schemeClr val="tx1"/>
                </a:solidFill>
                <a:latin typeface="Garamond" panose="02020404030301010803" pitchFamily="18" charset="0"/>
              </a:rPr>
              <a:t>that </a:t>
            </a:r>
            <a:r>
              <a:rPr lang="en-US" sz="2800" dirty="0" smtClean="0">
                <a:solidFill>
                  <a:schemeClr val="tx1"/>
                </a:solidFill>
                <a:latin typeface="Garamond" panose="02020404030301010803" pitchFamily="18" charset="0"/>
              </a:rPr>
              <a:t>we 	can truly love </a:t>
            </a:r>
            <a:r>
              <a:rPr lang="en-US" sz="2800" dirty="0">
                <a:solidFill>
                  <a:schemeClr val="tx1"/>
                </a:solidFill>
                <a:latin typeface="Garamond" panose="02020404030301010803" pitchFamily="18" charset="0"/>
              </a:rPr>
              <a:t>each other. </a:t>
            </a:r>
            <a:endParaRPr lang="en-US" sz="2800" dirty="0" smtClean="0">
              <a:solidFill>
                <a:schemeClr val="tx1"/>
              </a:solidFill>
              <a:latin typeface="Garamond" panose="02020404030301010803" pitchFamily="18" charset="0"/>
            </a:endParaRPr>
          </a:p>
          <a:p>
            <a:pPr algn="l">
              <a:lnSpc>
                <a:spcPts val="3200"/>
              </a:lnSpc>
            </a:pPr>
            <a:r>
              <a:rPr lang="en-US" sz="2800" dirty="0">
                <a:solidFill>
                  <a:schemeClr val="tx1"/>
                </a:solidFill>
                <a:latin typeface="Garamond" panose="02020404030301010803" pitchFamily="18" charset="0"/>
              </a:rPr>
              <a:t>	</a:t>
            </a:r>
            <a:r>
              <a:rPr lang="en-US" sz="2800" dirty="0" smtClean="0">
                <a:solidFill>
                  <a:schemeClr val="tx1"/>
                </a:solidFill>
                <a:latin typeface="Garamond" panose="02020404030301010803" pitchFamily="18" charset="0"/>
              </a:rPr>
              <a:t>Holy Spirit! Please </a:t>
            </a:r>
            <a:r>
              <a:rPr lang="en-US" sz="2800" dirty="0">
                <a:solidFill>
                  <a:schemeClr val="tx1"/>
                </a:solidFill>
                <a:latin typeface="Garamond" panose="02020404030301010803" pitchFamily="18" charset="0"/>
              </a:rPr>
              <a:t>Pour </a:t>
            </a:r>
            <a:r>
              <a:rPr lang="en-US" sz="2800" dirty="0" smtClean="0">
                <a:solidFill>
                  <a:schemeClr val="tx1"/>
                </a:solidFill>
                <a:latin typeface="Garamond" panose="02020404030301010803" pitchFamily="18" charset="0"/>
              </a:rPr>
              <a:t>out your healing power  right 	now</a:t>
            </a:r>
            <a:r>
              <a:rPr lang="en-US" sz="2800" dirty="0">
                <a:solidFill>
                  <a:schemeClr val="tx1"/>
                </a:solidFill>
                <a:latin typeface="Garamond" panose="02020404030301010803" pitchFamily="18" charset="0"/>
              </a:rPr>
              <a:t>, to heal our relationships </a:t>
            </a:r>
            <a:r>
              <a:rPr lang="en-US" sz="2800" dirty="0" smtClean="0">
                <a:solidFill>
                  <a:schemeClr val="tx1"/>
                </a:solidFill>
                <a:latin typeface="Garamond" panose="02020404030301010803" pitchFamily="18" charset="0"/>
              </a:rPr>
              <a:t>and completely </a:t>
            </a:r>
            <a:r>
              <a:rPr lang="en-US" sz="2800" dirty="0">
                <a:solidFill>
                  <a:schemeClr val="tx1"/>
                </a:solidFill>
                <a:latin typeface="Garamond" panose="02020404030301010803" pitchFamily="18" charset="0"/>
              </a:rPr>
              <a:t>remove the </a:t>
            </a:r>
            <a:r>
              <a:rPr lang="en-US" sz="2800" dirty="0" smtClean="0">
                <a:solidFill>
                  <a:schemeClr val="tx1"/>
                </a:solidFill>
                <a:latin typeface="Garamond" panose="02020404030301010803" pitchFamily="18" charset="0"/>
              </a:rPr>
              <a:t>	barriers </a:t>
            </a:r>
            <a:r>
              <a:rPr lang="en-US" sz="2800" dirty="0">
                <a:solidFill>
                  <a:schemeClr val="tx1"/>
                </a:solidFill>
                <a:latin typeface="Garamond" panose="02020404030301010803" pitchFamily="18" charset="0"/>
              </a:rPr>
              <a:t>between us. Pour out </a:t>
            </a:r>
            <a:r>
              <a:rPr lang="en-US" sz="2800" dirty="0" smtClean="0">
                <a:solidFill>
                  <a:schemeClr val="tx1"/>
                </a:solidFill>
                <a:latin typeface="Garamond" panose="02020404030301010803" pitchFamily="18" charset="0"/>
              </a:rPr>
              <a:t>the love </a:t>
            </a:r>
            <a:r>
              <a:rPr lang="en-US" sz="2800" dirty="0">
                <a:solidFill>
                  <a:schemeClr val="tx1"/>
                </a:solidFill>
                <a:latin typeface="Garamond" panose="02020404030301010803" pitchFamily="18" charset="0"/>
              </a:rPr>
              <a:t>of </a:t>
            </a:r>
            <a:r>
              <a:rPr lang="en-US" sz="2800" dirty="0" smtClean="0">
                <a:solidFill>
                  <a:schemeClr val="tx1"/>
                </a:solidFill>
                <a:latin typeface="Garamond" panose="02020404030301010803" pitchFamily="18" charset="0"/>
              </a:rPr>
              <a:t>our Father God 	and </a:t>
            </a:r>
            <a:r>
              <a:rPr lang="en-US" sz="2800" dirty="0">
                <a:solidFill>
                  <a:schemeClr val="tx1"/>
                </a:solidFill>
                <a:latin typeface="Garamond" panose="02020404030301010803" pitchFamily="18" charset="0"/>
              </a:rPr>
              <a:t>rebuild us so that we can </a:t>
            </a:r>
            <a:r>
              <a:rPr lang="en-US" sz="2800" dirty="0" smtClean="0">
                <a:solidFill>
                  <a:schemeClr val="tx1"/>
                </a:solidFill>
                <a:latin typeface="Garamond" panose="02020404030301010803" pitchFamily="18" charset="0"/>
              </a:rPr>
              <a:t>truly </a:t>
            </a:r>
            <a:r>
              <a:rPr lang="en-US" sz="2800" dirty="0">
                <a:solidFill>
                  <a:schemeClr val="tx1"/>
                </a:solidFill>
                <a:latin typeface="Garamond" panose="02020404030301010803" pitchFamily="18" charset="0"/>
              </a:rPr>
              <a:t>love one another.</a:t>
            </a:r>
            <a:endParaRPr lang="en-US" sz="2800" dirty="0">
              <a:solidFill>
                <a:schemeClr val="tx1"/>
              </a:solidFill>
              <a:latin typeface="Garamond" panose="02020404030301010803" pitchFamily="18" charset="0"/>
              <a:ea typeface="DFKai-SB" panose="03000509000000000000" pitchFamily="65" charset="-120"/>
            </a:endParaRPr>
          </a:p>
        </p:txBody>
      </p:sp>
      <p:sp>
        <p:nvSpPr>
          <p:cNvPr id="5" name="Slide Number Placeholder 4"/>
          <p:cNvSpPr>
            <a:spLocks noGrp="1"/>
          </p:cNvSpPr>
          <p:nvPr>
            <p:ph type="sldNum" sz="quarter" idx="12"/>
          </p:nvPr>
        </p:nvSpPr>
        <p:spPr>
          <a:xfrm>
            <a:off x="8686800" y="6492876"/>
            <a:ext cx="381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CFD8-F662-4A36-AA27-12DE1FA0863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18932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46124"/>
          </a:xfrm>
        </p:spPr>
        <p:txBody>
          <a:bodyPr>
            <a:normAutofit/>
          </a:bodyPr>
          <a:lstStyle/>
          <a:p>
            <a:r>
              <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 to pray for yourself </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199"/>
            <a:ext cx="9144000" cy="6019801"/>
          </a:xfrm>
        </p:spPr>
        <p:txBody>
          <a:bodyPr>
            <a:noAutofit/>
          </a:bodyPr>
          <a:lstStyle/>
          <a:p>
            <a:pPr algn="l">
              <a:lnSpc>
                <a:spcPts val="3200"/>
              </a:lnSpc>
            </a:pPr>
            <a:r>
              <a:rPr lang="en-US" sz="2800" dirty="0">
                <a:solidFill>
                  <a:schemeClr val="tx1"/>
                </a:solidFill>
                <a:latin typeface="Garamond" panose="02020404030301010803" pitchFamily="18" charset="0"/>
              </a:rPr>
              <a:t>Dear heavenly </a:t>
            </a:r>
            <a:r>
              <a:rPr lang="en-US" sz="2800" dirty="0" smtClean="0">
                <a:solidFill>
                  <a:schemeClr val="tx1"/>
                </a:solidFill>
                <a:latin typeface="Garamond" panose="02020404030301010803" pitchFamily="18" charset="0"/>
              </a:rPr>
              <a:t>Father</a:t>
            </a:r>
            <a:r>
              <a:rPr lang="en-US" sz="2800" dirty="0" smtClean="0">
                <a:solidFill>
                  <a:schemeClr val="tx1"/>
                </a:solidFill>
                <a:latin typeface="Garamond" panose="02020404030301010803" pitchFamily="18" charset="0"/>
              </a:rPr>
              <a:t> </a:t>
            </a:r>
            <a:r>
              <a:rPr lang="en-US" sz="2800" dirty="0">
                <a:solidFill>
                  <a:schemeClr val="tx1"/>
                </a:solidFill>
                <a:latin typeface="Garamond" panose="02020404030301010803" pitchFamily="18" charset="0"/>
              </a:rPr>
              <a:t>God, </a:t>
            </a:r>
            <a:r>
              <a:rPr lang="en-US" sz="2800" dirty="0" smtClean="0">
                <a:solidFill>
                  <a:schemeClr val="tx1"/>
                </a:solidFill>
                <a:latin typeface="Garamond" panose="02020404030301010803" pitchFamily="18" charset="0"/>
              </a:rPr>
              <a:t> </a:t>
            </a:r>
            <a:r>
              <a:rPr lang="en-US" sz="2800" dirty="0">
                <a:solidFill>
                  <a:schemeClr val="tx1"/>
                </a:solidFill>
                <a:latin typeface="Garamond" panose="02020404030301010803" pitchFamily="18" charset="0"/>
              </a:rPr>
              <a:t>I (from the questionnaire one by one, </a:t>
            </a:r>
            <a:r>
              <a:rPr lang="en-US" sz="2800" dirty="0" smtClean="0">
                <a:solidFill>
                  <a:schemeClr val="tx1"/>
                </a:solidFill>
                <a:latin typeface="Garamond" panose="02020404030301010803" pitchFamily="18" charset="0"/>
              </a:rPr>
              <a:t> tell </a:t>
            </a:r>
            <a:r>
              <a:rPr lang="en-US" sz="2800" dirty="0">
                <a:solidFill>
                  <a:schemeClr val="tx1"/>
                </a:solidFill>
                <a:latin typeface="Garamond" panose="02020404030301010803" pitchFamily="18" charset="0"/>
              </a:rPr>
              <a:t>God specifically about the </a:t>
            </a:r>
            <a:r>
              <a:rPr lang="en-US" sz="2800" dirty="0" smtClean="0">
                <a:solidFill>
                  <a:schemeClr val="tx1"/>
                </a:solidFill>
                <a:latin typeface="Garamond" panose="02020404030301010803" pitchFamily="18" charset="0"/>
              </a:rPr>
              <a:t>hurts </a:t>
            </a:r>
            <a:r>
              <a:rPr lang="en-US" sz="2800" dirty="0">
                <a:solidFill>
                  <a:schemeClr val="tx1"/>
                </a:solidFill>
                <a:latin typeface="Garamond" panose="02020404030301010803" pitchFamily="18" charset="0"/>
              </a:rPr>
              <a:t>in </a:t>
            </a:r>
            <a:r>
              <a:rPr lang="en-US" sz="2800" dirty="0" smtClean="0">
                <a:solidFill>
                  <a:schemeClr val="tx1"/>
                </a:solidFill>
                <a:latin typeface="Garamond" panose="02020404030301010803" pitchFamily="18" charset="0"/>
              </a:rPr>
              <a:t>your growing path), </a:t>
            </a:r>
            <a:r>
              <a:rPr lang="en-US" sz="2800" dirty="0">
                <a:solidFill>
                  <a:schemeClr val="tx1"/>
                </a:solidFill>
                <a:latin typeface="Garamond" panose="02020404030301010803" pitchFamily="18" charset="0"/>
              </a:rPr>
              <a:t>I now bring these </a:t>
            </a:r>
            <a:r>
              <a:rPr lang="en-US" sz="2800" dirty="0" smtClean="0">
                <a:solidFill>
                  <a:schemeClr val="tx1"/>
                </a:solidFill>
                <a:latin typeface="Garamond" panose="02020404030301010803" pitchFamily="18" charset="0"/>
              </a:rPr>
              <a:t>hurts </a:t>
            </a:r>
            <a:r>
              <a:rPr lang="en-US" sz="2800" dirty="0">
                <a:solidFill>
                  <a:schemeClr val="tx1"/>
                </a:solidFill>
                <a:latin typeface="Garamond" panose="02020404030301010803" pitchFamily="18" charset="0"/>
              </a:rPr>
              <a:t>to You again, and pray that the Holy Spirit </a:t>
            </a:r>
            <a:r>
              <a:rPr lang="en-US" sz="2800" dirty="0" smtClean="0">
                <a:solidFill>
                  <a:schemeClr val="tx1"/>
                </a:solidFill>
                <a:latin typeface="Garamond" panose="02020404030301010803" pitchFamily="18" charset="0"/>
              </a:rPr>
              <a:t>release </a:t>
            </a:r>
            <a:r>
              <a:rPr lang="en-US" sz="2800" dirty="0">
                <a:solidFill>
                  <a:schemeClr val="tx1"/>
                </a:solidFill>
                <a:latin typeface="Garamond" panose="02020404030301010803" pitchFamily="18" charset="0"/>
              </a:rPr>
              <a:t>the healing power of the cross to heal </a:t>
            </a:r>
            <a:r>
              <a:rPr lang="en-US" sz="2800" dirty="0" smtClean="0">
                <a:solidFill>
                  <a:schemeClr val="tx1"/>
                </a:solidFill>
                <a:latin typeface="Garamond" panose="02020404030301010803" pitchFamily="18" charset="0"/>
              </a:rPr>
              <a:t>every wounds in </a:t>
            </a:r>
            <a:r>
              <a:rPr lang="en-US" sz="2800" dirty="0">
                <a:solidFill>
                  <a:schemeClr val="tx1"/>
                </a:solidFill>
                <a:latin typeface="Garamond" panose="02020404030301010803" pitchFamily="18" charset="0"/>
              </a:rPr>
              <a:t>my </a:t>
            </a:r>
            <a:r>
              <a:rPr lang="en-US" sz="2800" dirty="0" smtClean="0">
                <a:solidFill>
                  <a:schemeClr val="tx1"/>
                </a:solidFill>
                <a:latin typeface="Garamond" panose="02020404030301010803" pitchFamily="18" charset="0"/>
              </a:rPr>
              <a:t>heart, </a:t>
            </a:r>
            <a:r>
              <a:rPr lang="en-US" sz="2800" dirty="0">
                <a:solidFill>
                  <a:schemeClr val="tx1"/>
                </a:solidFill>
                <a:latin typeface="Garamond" panose="02020404030301010803" pitchFamily="18" charset="0"/>
              </a:rPr>
              <a:t>remove all painful feelings in </a:t>
            </a:r>
            <a:r>
              <a:rPr lang="en-US" sz="2800" dirty="0" smtClean="0">
                <a:solidFill>
                  <a:schemeClr val="tx1"/>
                </a:solidFill>
                <a:latin typeface="Garamond" panose="02020404030301010803" pitchFamily="18" charset="0"/>
              </a:rPr>
              <a:t>me. Because these </a:t>
            </a:r>
            <a:r>
              <a:rPr lang="en-US" sz="2800" dirty="0">
                <a:solidFill>
                  <a:schemeClr val="tx1"/>
                </a:solidFill>
                <a:latin typeface="Garamond" panose="02020404030301010803" pitchFamily="18" charset="0"/>
              </a:rPr>
              <a:t>wounds, there seems to be something lacking in my life, and now Father God</a:t>
            </a:r>
            <a:r>
              <a:rPr lang="en-US" sz="2800" dirty="0" smtClean="0">
                <a:solidFill>
                  <a:schemeClr val="tx1"/>
                </a:solidFill>
                <a:latin typeface="Garamond" panose="02020404030301010803" pitchFamily="18" charset="0"/>
              </a:rPr>
              <a:t>, please fill </a:t>
            </a:r>
            <a:r>
              <a:rPr lang="en-US" sz="2800" dirty="0">
                <a:solidFill>
                  <a:schemeClr val="tx1"/>
                </a:solidFill>
                <a:latin typeface="Garamond" panose="02020404030301010803" pitchFamily="18" charset="0"/>
              </a:rPr>
              <a:t>these gaps with Your peace and love.</a:t>
            </a:r>
          </a:p>
          <a:p>
            <a:pPr algn="l">
              <a:lnSpc>
                <a:spcPts val="3200"/>
              </a:lnSpc>
            </a:pPr>
            <a:r>
              <a:rPr lang="en-US" sz="2800" dirty="0">
                <a:solidFill>
                  <a:schemeClr val="tx1"/>
                </a:solidFill>
                <a:latin typeface="Garamond" panose="02020404030301010803" pitchFamily="18" charset="0"/>
              </a:rPr>
              <a:t>Oh </a:t>
            </a:r>
            <a:r>
              <a:rPr lang="en-US" sz="2800" dirty="0" smtClean="0">
                <a:solidFill>
                  <a:schemeClr val="tx1"/>
                </a:solidFill>
                <a:latin typeface="Garamond" panose="02020404030301010803" pitchFamily="18" charset="0"/>
              </a:rPr>
              <a:t>Lord! </a:t>
            </a:r>
            <a:r>
              <a:rPr lang="en-US" sz="2800" dirty="0">
                <a:solidFill>
                  <a:schemeClr val="tx1"/>
                </a:solidFill>
                <a:latin typeface="Garamond" panose="02020404030301010803" pitchFamily="18" charset="0"/>
              </a:rPr>
              <a:t>Give me the wisdom to understand the truth, I will walk according to your truth, give me the power of the Holy Spirit to follow the truth, keep me in your love, and </a:t>
            </a:r>
            <a:r>
              <a:rPr lang="en-US" sz="2800" dirty="0" smtClean="0">
                <a:solidFill>
                  <a:schemeClr val="tx1"/>
                </a:solidFill>
                <a:latin typeface="Garamond" panose="02020404030301010803" pitchFamily="18" charset="0"/>
              </a:rPr>
              <a:t>completely heal </a:t>
            </a:r>
            <a:r>
              <a:rPr lang="en-US" sz="2800" dirty="0">
                <a:solidFill>
                  <a:schemeClr val="tx1"/>
                </a:solidFill>
                <a:latin typeface="Garamond" panose="02020404030301010803" pitchFamily="18" charset="0"/>
              </a:rPr>
              <a:t>me </a:t>
            </a:r>
            <a:r>
              <a:rPr lang="en-US" sz="2800" dirty="0" smtClean="0">
                <a:solidFill>
                  <a:schemeClr val="tx1"/>
                </a:solidFill>
                <a:latin typeface="Garamond" panose="02020404030301010803" pitchFamily="18" charset="0"/>
              </a:rPr>
              <a:t>with your </a:t>
            </a:r>
            <a:r>
              <a:rPr lang="en-US" sz="2800" dirty="0">
                <a:solidFill>
                  <a:schemeClr val="tx1"/>
                </a:solidFill>
                <a:latin typeface="Garamond" panose="02020404030301010803" pitchFamily="18" charset="0"/>
              </a:rPr>
              <a:t>healing power, so that I </a:t>
            </a:r>
            <a:r>
              <a:rPr lang="en-US" sz="2800" dirty="0" smtClean="0">
                <a:solidFill>
                  <a:schemeClr val="tx1"/>
                </a:solidFill>
                <a:latin typeface="Garamond" panose="02020404030301010803" pitchFamily="18" charset="0"/>
              </a:rPr>
              <a:t>am able to “grow </a:t>
            </a:r>
            <a:r>
              <a:rPr lang="en-US" sz="2800" dirty="0">
                <a:solidFill>
                  <a:schemeClr val="tx1"/>
                </a:solidFill>
                <a:latin typeface="Garamond" panose="02020404030301010803" pitchFamily="18" charset="0"/>
              </a:rPr>
              <a:t>into the </a:t>
            </a:r>
            <a:r>
              <a:rPr lang="en-US" sz="2800" dirty="0" smtClean="0">
                <a:solidFill>
                  <a:schemeClr val="tx1"/>
                </a:solidFill>
                <a:latin typeface="Garamond" panose="02020404030301010803" pitchFamily="18" charset="0"/>
              </a:rPr>
              <a:t>life </a:t>
            </a:r>
            <a:r>
              <a:rPr lang="en-US" sz="2800" dirty="0">
                <a:solidFill>
                  <a:schemeClr val="tx1"/>
                </a:solidFill>
                <a:latin typeface="Garamond" panose="02020404030301010803" pitchFamily="18" charset="0"/>
              </a:rPr>
              <a:t>of Jesus </a:t>
            </a:r>
            <a:r>
              <a:rPr lang="en-US" sz="2800" dirty="0" smtClean="0">
                <a:solidFill>
                  <a:schemeClr val="tx1"/>
                </a:solidFill>
                <a:latin typeface="Garamond" panose="02020404030301010803" pitchFamily="18" charset="0"/>
              </a:rPr>
              <a:t>Christ”, be truly </a:t>
            </a:r>
            <a:r>
              <a:rPr lang="en-US" sz="2800" dirty="0">
                <a:solidFill>
                  <a:schemeClr val="tx1"/>
                </a:solidFill>
                <a:latin typeface="Garamond" panose="02020404030301010803" pitchFamily="18" charset="0"/>
              </a:rPr>
              <a:t>free and </a:t>
            </a:r>
            <a:r>
              <a:rPr lang="en-US" sz="2800" dirty="0" smtClean="0">
                <a:solidFill>
                  <a:schemeClr val="tx1"/>
                </a:solidFill>
                <a:latin typeface="Garamond" panose="02020404030301010803" pitchFamily="18" charset="0"/>
              </a:rPr>
              <a:t>be blessed</a:t>
            </a:r>
            <a:r>
              <a:rPr lang="zh-TW" altLang="en-US" sz="2800" dirty="0" smtClean="0">
                <a:solidFill>
                  <a:schemeClr val="tx1"/>
                </a:solidFill>
                <a:latin typeface="Garamond" panose="02020404030301010803" pitchFamily="18" charset="0"/>
              </a:rPr>
              <a:t>。</a:t>
            </a:r>
            <a:r>
              <a:rPr lang="en-US" sz="2800" dirty="0" smtClean="0">
                <a:solidFill>
                  <a:schemeClr val="tx1"/>
                </a:solidFill>
                <a:latin typeface="Garamond" panose="02020404030301010803" pitchFamily="18" charset="0"/>
              </a:rPr>
              <a:t>I </a:t>
            </a:r>
            <a:r>
              <a:rPr lang="en-US" sz="2800" dirty="0">
                <a:solidFill>
                  <a:schemeClr val="tx1"/>
                </a:solidFill>
                <a:latin typeface="Garamond" panose="02020404030301010803" pitchFamily="18" charset="0"/>
              </a:rPr>
              <a:t>pray in the name </a:t>
            </a:r>
            <a:r>
              <a:rPr lang="en-US" sz="2800" dirty="0" smtClean="0">
                <a:solidFill>
                  <a:schemeClr val="tx1"/>
                </a:solidFill>
                <a:latin typeface="Garamond" panose="02020404030301010803" pitchFamily="18" charset="0"/>
              </a:rPr>
              <a:t>of </a:t>
            </a:r>
            <a:r>
              <a:rPr lang="en-US" sz="2800" dirty="0">
                <a:solidFill>
                  <a:schemeClr val="tx1"/>
                </a:solidFill>
                <a:latin typeface="Garamond" panose="02020404030301010803" pitchFamily="18" charset="0"/>
              </a:rPr>
              <a:t>Jesus Christ, amen!</a:t>
            </a:r>
            <a:endParaRPr lang="en-US" sz="2800" dirty="0">
              <a:solidFill>
                <a:schemeClr val="tx1"/>
              </a:solidFill>
              <a:latin typeface="Garamond" panose="02020404030301010803" pitchFamily="18" charset="0"/>
              <a:ea typeface="DFKai-SB" panose="03000509000000000000" pitchFamily="65" charset="-120"/>
            </a:endParaRPr>
          </a:p>
        </p:txBody>
      </p:sp>
      <p:sp>
        <p:nvSpPr>
          <p:cNvPr id="5" name="Slide Number Placeholder 4"/>
          <p:cNvSpPr>
            <a:spLocks noGrp="1"/>
          </p:cNvSpPr>
          <p:nvPr>
            <p:ph type="sldNum" sz="quarter" idx="12"/>
          </p:nvPr>
        </p:nvSpPr>
        <p:spPr>
          <a:xfrm>
            <a:off x="8686800" y="6492876"/>
            <a:ext cx="381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CFD8-F662-4A36-AA27-12DE1FA0863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5276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067800" cy="6111875"/>
          </a:xfrm>
        </p:spPr>
        <p:txBody>
          <a:bodyPr>
            <a:noAutofit/>
          </a:bodyPr>
          <a:lstStyle/>
          <a:p>
            <a:pPr lvl="0" algn="l">
              <a:lnSpc>
                <a:spcPts val="3600"/>
              </a:lnSpc>
            </a:pPr>
            <a:r>
              <a:rPr lang="en-US" altLang="zh-TW" sz="2800" dirty="0" smtClean="0">
                <a:solidFill>
                  <a:schemeClr val="tx1"/>
                </a:solidFill>
                <a:latin typeface="DFKai-SB" panose="03000509000000000000" pitchFamily="65" charset="-120"/>
                <a:ea typeface="DFKai-SB" panose="03000509000000000000" pitchFamily="65" charset="-120"/>
              </a:rPr>
              <a:t>1.</a:t>
            </a:r>
            <a:r>
              <a:rPr lang="zh-TW" altLang="en-US" sz="2800" dirty="0" smtClean="0">
                <a:solidFill>
                  <a:schemeClr val="tx1"/>
                </a:solidFill>
                <a:latin typeface="DFKai-SB" panose="03000509000000000000" pitchFamily="65" charset="-120"/>
                <a:ea typeface="DFKai-SB" panose="03000509000000000000" pitchFamily="65" charset="-120"/>
              </a:rPr>
              <a:t> 根</a:t>
            </a:r>
            <a:r>
              <a:rPr lang="zh-TW" altLang="en-US" sz="2800" dirty="0">
                <a:solidFill>
                  <a:schemeClr val="tx1"/>
                </a:solidFill>
                <a:latin typeface="DFKai-SB" panose="03000509000000000000" pitchFamily="65" charset="-120"/>
                <a:ea typeface="DFKai-SB" panose="03000509000000000000" pitchFamily="65" charset="-120"/>
              </a:rPr>
              <a:t>據書本第二章， 對我們一無是處或自覺表現欠</a:t>
            </a:r>
            <a:r>
              <a:rPr lang="zh-TW" altLang="en-US" sz="2800" dirty="0" smtClean="0">
                <a:solidFill>
                  <a:schemeClr val="tx1"/>
                </a:solidFill>
                <a:latin typeface="DFKai-SB" panose="03000509000000000000" pitchFamily="65" charset="-120"/>
                <a:ea typeface="DFKai-SB" panose="03000509000000000000" pitchFamily="65" charset="-120"/>
              </a:rPr>
              <a:t>佳</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的</a:t>
            </a:r>
            <a:r>
              <a:rPr lang="zh-TW" altLang="en-US" sz="2800" dirty="0">
                <a:solidFill>
                  <a:schemeClr val="tx1"/>
                </a:solidFill>
                <a:latin typeface="DFKai-SB" panose="03000509000000000000" pitchFamily="65" charset="-120"/>
                <a:ea typeface="DFKai-SB" panose="03000509000000000000" pitchFamily="65" charset="-120"/>
              </a:rPr>
              <a:t>一種反應是生氣或論斷自己， 另一個極端是</a:t>
            </a:r>
            <a:r>
              <a:rPr lang="zh-TW" altLang="en-US" sz="2800" dirty="0" smtClean="0">
                <a:solidFill>
                  <a:schemeClr val="tx1"/>
                </a:solidFill>
                <a:latin typeface="DFKai-SB" panose="03000509000000000000" pitchFamily="65" charset="-120"/>
                <a:ea typeface="DFKai-SB" panose="03000509000000000000" pitchFamily="65" charset="-120"/>
              </a:rPr>
              <a:t>無</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視</a:t>
            </a:r>
            <a:r>
              <a:rPr lang="zh-TW" altLang="en-US" sz="2800" dirty="0">
                <a:solidFill>
                  <a:schemeClr val="tx1"/>
                </a:solidFill>
                <a:latin typeface="DFKai-SB" panose="03000509000000000000" pitchFamily="65" charset="-120"/>
                <a:ea typeface="DFKai-SB" panose="03000509000000000000" pitchFamily="65" charset="-120"/>
              </a:rPr>
              <a:t>我們的徒勞並告訴自己這無關緊要</a:t>
            </a:r>
            <a:r>
              <a:rPr lang="zh-TW" altLang="en-US" sz="2800" dirty="0" smtClean="0">
                <a:solidFill>
                  <a:schemeClr val="tx1"/>
                </a:solidFill>
                <a:latin typeface="DFKai-SB" panose="03000509000000000000" pitchFamily="65" charset="-120"/>
                <a:ea typeface="DFKai-SB" panose="03000509000000000000" pitchFamily="65" charset="-120"/>
              </a:rPr>
              <a:t>。你</a:t>
            </a:r>
            <a:r>
              <a:rPr lang="zh-TW" altLang="en-US" sz="2800" dirty="0">
                <a:solidFill>
                  <a:schemeClr val="tx1"/>
                </a:solidFill>
                <a:latin typeface="DFKai-SB" panose="03000509000000000000" pitchFamily="65" charset="-120"/>
                <a:ea typeface="DFKai-SB" panose="03000509000000000000" pitchFamily="65" charset="-120"/>
              </a:rPr>
              <a:t>如何</a:t>
            </a:r>
            <a:r>
              <a:rPr lang="zh-TW" altLang="en-US" sz="2800" dirty="0" smtClean="0">
                <a:solidFill>
                  <a:schemeClr val="tx1"/>
                </a:solidFill>
                <a:latin typeface="DFKai-SB" panose="03000509000000000000" pitchFamily="65" charset="-120"/>
                <a:ea typeface="DFKai-SB" panose="03000509000000000000" pitchFamily="65" charset="-120"/>
              </a:rPr>
              <a:t>回</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應</a:t>
            </a:r>
            <a:r>
              <a:rPr lang="zh-TW" altLang="en-US" sz="2800" dirty="0">
                <a:solidFill>
                  <a:schemeClr val="tx1"/>
                </a:solidFill>
                <a:latin typeface="DFKai-SB" panose="03000509000000000000" pitchFamily="65" charset="-120"/>
                <a:ea typeface="DFKai-SB" panose="03000509000000000000" pitchFamily="65" charset="-120"/>
              </a:rPr>
              <a:t>你生命中毫無成效的情況</a:t>
            </a:r>
            <a:r>
              <a:rPr lang="zh-TW" altLang="en-US" sz="2800" dirty="0" smtClean="0">
                <a:solidFill>
                  <a:schemeClr val="tx1"/>
                </a:solidFill>
                <a:latin typeface="DFKai-SB" panose="03000509000000000000" pitchFamily="65" charset="-120"/>
                <a:ea typeface="DFKai-SB" panose="03000509000000000000" pitchFamily="65" charset="-120"/>
              </a:rPr>
              <a:t>？為</a:t>
            </a:r>
            <a:r>
              <a:rPr lang="zh-TW" altLang="en-US" sz="2800" dirty="0">
                <a:solidFill>
                  <a:schemeClr val="tx1"/>
                </a:solidFill>
                <a:latin typeface="DFKai-SB" panose="03000509000000000000" pitchFamily="65" charset="-120"/>
                <a:ea typeface="DFKai-SB" panose="03000509000000000000" pitchFamily="65" charset="-120"/>
              </a:rPr>
              <a:t>什麼你會做出</a:t>
            </a:r>
            <a:r>
              <a:rPr lang="zh-TW" altLang="en-US" sz="2800" dirty="0" smtClean="0">
                <a:solidFill>
                  <a:schemeClr val="tx1"/>
                </a:solidFill>
                <a:latin typeface="DFKai-SB" panose="03000509000000000000" pitchFamily="65" charset="-120"/>
                <a:ea typeface="DFKai-SB" panose="03000509000000000000" pitchFamily="65" charset="-120"/>
              </a:rPr>
              <a:t>這</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樣</a:t>
            </a:r>
            <a:r>
              <a:rPr lang="zh-TW" altLang="en-US" sz="2800" dirty="0">
                <a:solidFill>
                  <a:schemeClr val="tx1"/>
                </a:solidFill>
                <a:latin typeface="DFKai-SB" panose="03000509000000000000" pitchFamily="65" charset="-120"/>
                <a:ea typeface="DFKai-SB" panose="03000509000000000000" pitchFamily="65" charset="-120"/>
              </a:rPr>
              <a:t>的反應，請分享你的見證</a:t>
            </a:r>
            <a:r>
              <a:rPr lang="en-US" altLang="zh-TW" sz="2800"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en-US" sz="2800" dirty="0">
                <a:solidFill>
                  <a:schemeClr val="tx1"/>
                </a:solidFill>
                <a:latin typeface="DFKai-SB" panose="03000509000000000000" pitchFamily="65" charset="-120"/>
                <a:ea typeface="DFKai-SB" panose="03000509000000000000" pitchFamily="65" charset="-120"/>
              </a:rPr>
              <a:t>One response to our fruitlessness is to expect perfection and to get angry when we don’t perform. At the other extreme is ignoring our fruitlessness and telling ourselves that it doesn’t matter. How do you respond to your fruitlessness? Why do you think you react as you do? Please share your testimony.</a:t>
            </a:r>
          </a:p>
          <a:p>
            <a:pPr algn="l">
              <a:lnSpc>
                <a:spcPts val="3600"/>
              </a:lnSpc>
            </a:pPr>
            <a:r>
              <a:rPr lang="en-US" sz="2800" dirty="0">
                <a:solidFill>
                  <a:schemeClr val="tx1"/>
                </a:solidFill>
                <a:latin typeface="DFKai-SB" panose="03000509000000000000" pitchFamily="65" charset="-120"/>
                <a:ea typeface="DFKai-SB" panose="03000509000000000000" pitchFamily="65" charset="-120"/>
              </a:rPr>
              <a:t> </a:t>
            </a: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23</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067800" cy="6019800"/>
          </a:xfrm>
        </p:spPr>
        <p:txBody>
          <a:bodyPr>
            <a:noAutofit/>
          </a:bodyPr>
          <a:lstStyle/>
          <a:p>
            <a:pPr lvl="0" algn="l">
              <a:lnSpc>
                <a:spcPts val="36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dirty="0">
                <a:solidFill>
                  <a:schemeClr val="tx1"/>
                </a:solidFill>
                <a:latin typeface="DFKai-SB" panose="03000509000000000000" pitchFamily="65" charset="-120"/>
                <a:ea typeface="DFKai-SB" panose="03000509000000000000" pitchFamily="65" charset="-120"/>
              </a:rPr>
              <a:t>根據書本第二章，亞當夏娃沒有聽從神的話。他們吃了分别善惡樹上的果子後，神對他們做了甚麼</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神為什麼那樣做</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對神這樣的安排</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你認識了祂哪方面的屬性</a:t>
            </a:r>
            <a:r>
              <a:rPr lang="en-US" sz="2800" dirty="0">
                <a:solidFill>
                  <a:schemeClr val="tx1"/>
                </a:solidFill>
                <a:latin typeface="DFKai-SB" panose="03000509000000000000" pitchFamily="65" charset="-120"/>
                <a:ea typeface="DFKai-SB" panose="03000509000000000000" pitchFamily="65" charset="-120"/>
              </a:rPr>
              <a:t>?    (Gen</a:t>
            </a:r>
            <a:r>
              <a:rPr lang="zh-TW" altLang="en-US" sz="2800" dirty="0">
                <a:solidFill>
                  <a:schemeClr val="tx1"/>
                </a:solidFill>
                <a:latin typeface="DFKai-SB" panose="03000509000000000000" pitchFamily="65" charset="-120"/>
                <a:ea typeface="DFKai-SB" panose="03000509000000000000" pitchFamily="65" charset="-120"/>
              </a:rPr>
              <a:t>創</a:t>
            </a:r>
            <a:r>
              <a:rPr lang="en-US" sz="2800" dirty="0">
                <a:solidFill>
                  <a:schemeClr val="tx1"/>
                </a:solidFill>
                <a:latin typeface="DFKai-SB" panose="03000509000000000000" pitchFamily="65" charset="-120"/>
                <a:ea typeface="DFKai-SB" panose="03000509000000000000" pitchFamily="65" charset="-120"/>
              </a:rPr>
              <a:t>3:22-24)</a:t>
            </a:r>
          </a:p>
          <a:p>
            <a:pPr algn="l">
              <a:lnSpc>
                <a:spcPts val="3600"/>
              </a:lnSpc>
            </a:pPr>
            <a:r>
              <a:rPr lang="en-US" sz="2800" dirty="0">
                <a:solidFill>
                  <a:schemeClr val="tx1"/>
                </a:solidFill>
                <a:latin typeface="DFKai-SB" panose="03000509000000000000" pitchFamily="65" charset="-120"/>
                <a:ea typeface="DFKai-SB" panose="03000509000000000000" pitchFamily="65" charset="-120"/>
              </a:rPr>
              <a:t>According to Gen3:22-24 and </a:t>
            </a:r>
            <a:r>
              <a:rPr lang="en-US" sz="2800" b="1" dirty="0">
                <a:solidFill>
                  <a:schemeClr val="tx1"/>
                </a:solidFill>
                <a:latin typeface="DFKai-SB" panose="03000509000000000000" pitchFamily="65" charset="-120"/>
                <a:ea typeface="DFKai-SB" panose="03000509000000000000" pitchFamily="65" charset="-120"/>
              </a:rPr>
              <a:t>the second chapter of the book</a:t>
            </a:r>
            <a:r>
              <a:rPr lang="en-US" sz="2800" dirty="0">
                <a:solidFill>
                  <a:schemeClr val="tx1"/>
                </a:solidFill>
                <a:latin typeface="DFKai-SB" panose="03000509000000000000" pitchFamily="65" charset="-120"/>
                <a:ea typeface="DFKai-SB" panose="03000509000000000000" pitchFamily="65" charset="-120"/>
              </a:rPr>
              <a:t>, Adam and Eve did not obey God. After they ate the fruit from the tree of the knowledge of good and evil, what did God do to them? Why did God do that? With God’s arrangement for Adam and Eve, what attributes of God have you come to know? </a:t>
            </a:r>
          </a:p>
          <a:p>
            <a:pPr lvl="0" algn="l">
              <a:lnSpc>
                <a:spcPts val="36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24</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lvl="0" algn="l">
              <a:lnSpc>
                <a:spcPts val="42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dirty="0">
                <a:solidFill>
                  <a:schemeClr val="tx1"/>
                </a:solidFill>
                <a:latin typeface="DFKai-SB" panose="03000509000000000000" pitchFamily="65" charset="-120"/>
                <a:ea typeface="DFKai-SB" panose="03000509000000000000" pitchFamily="65" charset="-120"/>
              </a:rPr>
              <a:t>根據書本第二章</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繁</a:t>
            </a:r>
            <a:r>
              <a:rPr lang="en-US" sz="2800" dirty="0">
                <a:solidFill>
                  <a:schemeClr val="tx1"/>
                </a:solidFill>
                <a:latin typeface="DFKai-SB" panose="03000509000000000000" pitchFamily="65" charset="-120"/>
                <a:ea typeface="DFKai-SB" panose="03000509000000000000" pitchFamily="65" charset="-120"/>
              </a:rPr>
              <a:t>P.43)</a:t>
            </a:r>
            <a:r>
              <a:rPr lang="zh-TW" altLang="en-US" sz="2800" dirty="0">
                <a:solidFill>
                  <a:schemeClr val="tx1"/>
                </a:solidFill>
                <a:latin typeface="DFKai-SB" panose="03000509000000000000" pitchFamily="65" charset="-120"/>
                <a:ea typeface="DFKai-SB" panose="03000509000000000000" pitchFamily="65" charset="-120"/>
              </a:rPr>
              <a:t>「成爲神的形象常常是痛苦</a:t>
            </a:r>
            <a:r>
              <a:rPr lang="zh-TW" altLang="en-US" sz="2800" dirty="0" smtClean="0">
                <a:solidFill>
                  <a:schemeClr val="tx1"/>
                </a:solidFill>
                <a:latin typeface="DFKai-SB" panose="03000509000000000000" pitchFamily="65" charset="-120"/>
                <a:ea typeface="DFKai-SB" panose="03000509000000000000" pitchFamily="65" charset="-120"/>
              </a:rPr>
              <a:t>的</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過</a:t>
            </a:r>
            <a:r>
              <a:rPr lang="zh-TW" altLang="en-US" sz="2800" dirty="0">
                <a:solidFill>
                  <a:schemeClr val="tx1"/>
                </a:solidFill>
                <a:latin typeface="DFKai-SB" panose="03000509000000000000" pitchFamily="65" charset="-120"/>
                <a:ea typeface="DFKai-SB" panose="03000509000000000000" pitchFamily="65" charset="-120"/>
              </a:rPr>
              <a:t>程」，你什麼時候感受到成長為上帝形象的痛苦？ </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請</a:t>
            </a:r>
            <a:r>
              <a:rPr lang="zh-TW" altLang="en-US" sz="2800" dirty="0">
                <a:solidFill>
                  <a:schemeClr val="tx1"/>
                </a:solidFill>
                <a:latin typeface="DFKai-SB" panose="03000509000000000000" pitchFamily="65" charset="-120"/>
                <a:ea typeface="DFKai-SB" panose="03000509000000000000" pitchFamily="65" charset="-120"/>
              </a:rPr>
              <a:t>具體說明你什麼時候感覺到他利用你生活中的</a:t>
            </a:r>
            <a:r>
              <a:rPr lang="zh-TW" altLang="en-US" sz="2800" dirty="0" smtClean="0">
                <a:solidFill>
                  <a:schemeClr val="tx1"/>
                </a:solidFill>
                <a:latin typeface="DFKai-SB" panose="03000509000000000000" pitchFamily="65" charset="-120"/>
                <a:ea typeface="DFKai-SB" panose="03000509000000000000" pitchFamily="65" charset="-120"/>
              </a:rPr>
              <a:t>環</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境</a:t>
            </a:r>
            <a:r>
              <a:rPr lang="zh-TW" altLang="en-US" sz="2800" dirty="0">
                <a:solidFill>
                  <a:schemeClr val="tx1"/>
                </a:solidFill>
                <a:latin typeface="DFKai-SB" panose="03000509000000000000" pitchFamily="65" charset="-120"/>
                <a:ea typeface="DFKai-SB" panose="03000509000000000000" pitchFamily="65" charset="-120"/>
              </a:rPr>
              <a:t>把你塑造成祂的形象，請分享你的見證</a:t>
            </a:r>
            <a:r>
              <a:rPr lang="en-US" altLang="zh-TW" sz="2800" dirty="0">
                <a:solidFill>
                  <a:schemeClr val="tx1"/>
                </a:solidFill>
                <a:latin typeface="DFKai-SB" panose="03000509000000000000" pitchFamily="65" charset="-120"/>
                <a:ea typeface="DFKai-SB" panose="03000509000000000000" pitchFamily="65" charset="-120"/>
              </a:rPr>
              <a:t>‧</a:t>
            </a:r>
            <a:endParaRPr lang="en-US" sz="2800" dirty="0">
              <a:solidFill>
                <a:schemeClr val="tx1"/>
              </a:solidFill>
              <a:latin typeface="DFKai-SB" panose="03000509000000000000" pitchFamily="65" charset="-120"/>
              <a:ea typeface="DFKai-SB" panose="03000509000000000000" pitchFamily="65" charset="-120"/>
            </a:endParaRPr>
          </a:p>
          <a:p>
            <a:pPr algn="l">
              <a:lnSpc>
                <a:spcPts val="4200"/>
              </a:lnSpc>
            </a:pPr>
            <a:r>
              <a:rPr lang="en-US" sz="2800" dirty="0">
                <a:solidFill>
                  <a:schemeClr val="tx1"/>
                </a:solidFill>
                <a:latin typeface="DFKai-SB" panose="03000509000000000000" pitchFamily="65" charset="-120"/>
                <a:ea typeface="DFKai-SB" panose="03000509000000000000" pitchFamily="65" charset="-120"/>
              </a:rPr>
              <a:t>When have you felt the pain of growing up into the image of God? Be specific about when you have felt him using circumstances in your life to mold you into his image. Please share your testimony.</a:t>
            </a: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25</a:t>
            </a:fld>
            <a:endParaRPr lang="en-US" dirty="0"/>
          </a:p>
        </p:txBody>
      </p:sp>
    </p:spTree>
    <p:extLst>
      <p:ext uri="{BB962C8B-B14F-4D97-AF65-F5344CB8AC3E}">
        <p14:creationId xmlns:p14="http://schemas.microsoft.com/office/powerpoint/2010/main" val="2119055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90600"/>
            <a:ext cx="9144000" cy="5867400"/>
          </a:xfrm>
        </p:spPr>
        <p:txBody>
          <a:bodyPr>
            <a:noAutofit/>
          </a:bodyPr>
          <a:lstStyle/>
          <a:p>
            <a:pPr lvl="0" algn="l">
              <a:lnSpc>
                <a:spcPts val="4100"/>
              </a:lnSpc>
            </a:pPr>
            <a:r>
              <a:rPr lang="en-US" altLang="zh-TW" sz="2800" b="1" dirty="0">
                <a:solidFill>
                  <a:schemeClr val="tx1"/>
                </a:solidFill>
                <a:latin typeface="DFKai-SB" panose="03000509000000000000" pitchFamily="65" charset="-120"/>
                <a:ea typeface="DFKai-SB" panose="03000509000000000000" pitchFamily="65" charset="-120"/>
              </a:rPr>
              <a:t>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根據書本第二章，甚麼是「好時間」， 甚麼是「壞時間」</a:t>
            </a:r>
            <a:r>
              <a:rPr lang="zh-TW" altLang="en-US" sz="2800" dirty="0" smtClean="0">
                <a:solidFill>
                  <a:schemeClr val="tx1"/>
                </a:solidFill>
                <a:latin typeface="DFKai-SB" panose="03000509000000000000" pitchFamily="65" charset="-120"/>
                <a:ea typeface="DFKai-SB" panose="03000509000000000000" pitchFamily="65" charset="-120"/>
              </a:rPr>
              <a:t>，甚</a:t>
            </a:r>
            <a:r>
              <a:rPr lang="zh-TW" altLang="en-US" sz="2800" dirty="0">
                <a:solidFill>
                  <a:schemeClr val="tx1"/>
                </a:solidFill>
                <a:latin typeface="DFKai-SB" panose="03000509000000000000" pitchFamily="65" charset="-120"/>
                <a:ea typeface="DFKai-SB" panose="03000509000000000000" pitchFamily="65" charset="-120"/>
              </a:rPr>
              <a:t>麼是「得贖的時間」</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童年至今，有沒有哪些成長的「壞時光」至今依然影響著你（例如，它導致你不再信任別人，不再分享你的感受，或不再說不</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隱藏你的痛苦或選擇不發展你的某些才能</a:t>
            </a:r>
            <a:r>
              <a:rPr lang="en-US"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讀完本章，你有甚麼計畫修復「壞時光」帶給你的影響</a:t>
            </a:r>
            <a:r>
              <a:rPr lang="en-US" sz="2800" dirty="0">
                <a:solidFill>
                  <a:schemeClr val="tx1"/>
                </a:solidFill>
                <a:latin typeface="DFKai-SB" panose="03000509000000000000" pitchFamily="65" charset="-120"/>
                <a:ea typeface="DFKai-SB" panose="03000509000000000000" pitchFamily="65" charset="-120"/>
              </a:rPr>
              <a:t>?</a:t>
            </a:r>
          </a:p>
          <a:p>
            <a:pPr algn="l">
              <a:lnSpc>
                <a:spcPts val="4100"/>
              </a:lnSpc>
            </a:pP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26</a:t>
            </a:fld>
            <a:endParaRPr lang="en-US" dirty="0"/>
          </a:p>
        </p:txBody>
      </p:sp>
    </p:spTree>
    <p:extLst>
      <p:ext uri="{BB962C8B-B14F-4D97-AF65-F5344CB8AC3E}">
        <p14:creationId xmlns:p14="http://schemas.microsoft.com/office/powerpoint/2010/main" val="2340460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14399"/>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4200"/>
              </a:lnSpc>
            </a:pPr>
            <a:r>
              <a:rPr lang="en-US" altLang="zh-TW" sz="2800" dirty="0">
                <a:solidFill>
                  <a:schemeClr val="tx1"/>
                </a:solidFill>
                <a:latin typeface="DFKai-SB" panose="03000509000000000000" pitchFamily="65" charset="-120"/>
                <a:ea typeface="DFKai-SB" panose="03000509000000000000" pitchFamily="65" charset="-120"/>
              </a:rPr>
              <a:t>4</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rPr>
              <a:t> </a:t>
            </a:r>
            <a:r>
              <a:rPr lang="en-US" sz="2800" dirty="0" smtClean="0">
                <a:solidFill>
                  <a:schemeClr val="tx1"/>
                </a:solidFill>
              </a:rPr>
              <a:t>According </a:t>
            </a:r>
            <a:r>
              <a:rPr lang="en-US" sz="2800" dirty="0">
                <a:solidFill>
                  <a:schemeClr val="tx1"/>
                </a:solidFill>
              </a:rPr>
              <a:t>to the second chapter of the book, what is a </a:t>
            </a:r>
            <a:r>
              <a:rPr lang="en-US" sz="2800" dirty="0" smtClean="0">
                <a:solidFill>
                  <a:schemeClr val="tx1"/>
                </a:solidFill>
              </a:rPr>
              <a:t>	“good time” </a:t>
            </a:r>
            <a:r>
              <a:rPr lang="en-US" sz="2800" dirty="0">
                <a:solidFill>
                  <a:schemeClr val="tx1"/>
                </a:solidFill>
              </a:rPr>
              <a:t>and what is a </a:t>
            </a:r>
            <a:r>
              <a:rPr lang="en-US" sz="2800" dirty="0" smtClean="0">
                <a:solidFill>
                  <a:schemeClr val="tx1"/>
                </a:solidFill>
              </a:rPr>
              <a:t>“bad time”,</a:t>
            </a:r>
            <a:r>
              <a:rPr lang="zh-TW" altLang="en-US" sz="2800" dirty="0" smtClean="0">
                <a:solidFill>
                  <a:schemeClr val="tx1"/>
                </a:solidFill>
              </a:rPr>
              <a:t>  </a:t>
            </a:r>
            <a:r>
              <a:rPr lang="en-US" sz="2800" dirty="0" smtClean="0">
                <a:solidFill>
                  <a:schemeClr val="tx1"/>
                </a:solidFill>
              </a:rPr>
              <a:t>What </a:t>
            </a:r>
            <a:r>
              <a:rPr lang="en-US" sz="2800" dirty="0">
                <a:solidFill>
                  <a:schemeClr val="tx1"/>
                </a:solidFill>
              </a:rPr>
              <a:t>is the </a:t>
            </a:r>
            <a:r>
              <a:rPr lang="en-US" sz="2800" dirty="0" smtClean="0">
                <a:solidFill>
                  <a:schemeClr val="tx1"/>
                </a:solidFill>
              </a:rPr>
              <a:t>	"</a:t>
            </a:r>
            <a:r>
              <a:rPr lang="en-US" sz="2800" dirty="0">
                <a:solidFill>
                  <a:schemeClr val="tx1"/>
                </a:solidFill>
              </a:rPr>
              <a:t>redemptive time"? Are there any "bad times" in your </a:t>
            </a:r>
            <a:r>
              <a:rPr lang="en-US" sz="2800" dirty="0" smtClean="0">
                <a:solidFill>
                  <a:schemeClr val="tx1"/>
                </a:solidFill>
              </a:rPr>
              <a:t>	growing </a:t>
            </a:r>
            <a:r>
              <a:rPr lang="en-US" sz="2800" dirty="0">
                <a:solidFill>
                  <a:schemeClr val="tx1"/>
                </a:solidFill>
              </a:rPr>
              <a:t>up environment that still affect you from </a:t>
            </a:r>
            <a:r>
              <a:rPr lang="en-US" sz="2800" dirty="0" smtClean="0">
                <a:solidFill>
                  <a:schemeClr val="tx1"/>
                </a:solidFill>
              </a:rPr>
              <a:t>	childhood </a:t>
            </a:r>
            <a:r>
              <a:rPr lang="en-US" sz="2800" dirty="0">
                <a:solidFill>
                  <a:schemeClr val="tx1"/>
                </a:solidFill>
              </a:rPr>
              <a:t>to this day (for instance, it causes you </a:t>
            </a:r>
            <a:r>
              <a:rPr lang="en-US" sz="2800" dirty="0" smtClean="0">
                <a:solidFill>
                  <a:schemeClr val="tx1"/>
                </a:solidFill>
              </a:rPr>
              <a:t>	stopped </a:t>
            </a:r>
            <a:r>
              <a:rPr lang="en-US" sz="2800" dirty="0">
                <a:solidFill>
                  <a:schemeClr val="tx1"/>
                </a:solidFill>
              </a:rPr>
              <a:t>trusting people, stopped sharing your </a:t>
            </a:r>
            <a:r>
              <a:rPr lang="en-US" sz="2800" dirty="0" smtClean="0">
                <a:solidFill>
                  <a:schemeClr val="tx1"/>
                </a:solidFill>
              </a:rPr>
              <a:t>	feelings</a:t>
            </a:r>
            <a:r>
              <a:rPr lang="en-US" sz="2800" dirty="0">
                <a:solidFill>
                  <a:schemeClr val="tx1"/>
                </a:solidFill>
              </a:rPr>
              <a:t>, or stopped saying no / buried your pain or </a:t>
            </a:r>
            <a:r>
              <a:rPr lang="en-US" sz="2800" dirty="0" smtClean="0">
                <a:solidFill>
                  <a:schemeClr val="tx1"/>
                </a:solidFill>
              </a:rPr>
              <a:t>	chosen </a:t>
            </a:r>
            <a:r>
              <a:rPr lang="en-US" sz="2800" dirty="0">
                <a:solidFill>
                  <a:schemeClr val="tx1"/>
                </a:solidFill>
              </a:rPr>
              <a:t>not to develop some talent of yours)?  After </a:t>
            </a:r>
            <a:r>
              <a:rPr lang="en-US" sz="2800" dirty="0" smtClean="0">
                <a:solidFill>
                  <a:schemeClr val="tx1"/>
                </a:solidFill>
              </a:rPr>
              <a:t>	reading </a:t>
            </a:r>
            <a:r>
              <a:rPr lang="en-US" sz="2800" dirty="0">
                <a:solidFill>
                  <a:schemeClr val="tx1"/>
                </a:solidFill>
              </a:rPr>
              <a:t>this chapter, what are your plans to fix the </a:t>
            </a:r>
            <a:r>
              <a:rPr lang="en-US" sz="2800" dirty="0" smtClean="0">
                <a:solidFill>
                  <a:schemeClr val="tx1"/>
                </a:solidFill>
              </a:rPr>
              <a:t>	effect </a:t>
            </a:r>
            <a:r>
              <a:rPr lang="en-US" sz="2800" dirty="0">
                <a:solidFill>
                  <a:schemeClr val="tx1"/>
                </a:solidFill>
              </a:rPr>
              <a:t>of the “bad times”?</a:t>
            </a: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27</a:t>
            </a:fld>
            <a:endParaRPr lang="en-US" dirty="0"/>
          </a:p>
        </p:txBody>
      </p:sp>
    </p:spTree>
    <p:extLst>
      <p:ext uri="{BB962C8B-B14F-4D97-AF65-F5344CB8AC3E}">
        <p14:creationId xmlns:p14="http://schemas.microsoft.com/office/powerpoint/2010/main" val="3325007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1">
      <a:dk1>
        <a:srgbClr val="1C1C1C"/>
      </a:dk1>
      <a:lt1>
        <a:srgbClr val="523E26"/>
      </a:lt1>
      <a:dk2>
        <a:srgbClr val="654A1D"/>
      </a:dk2>
      <a:lt2>
        <a:srgbClr val="2D2015"/>
      </a:lt2>
      <a:accent1>
        <a:srgbClr val="B1A59D"/>
      </a:accent1>
      <a:accent2>
        <a:srgbClr val="8F5F2F"/>
      </a:accent2>
      <a:accent3>
        <a:srgbClr val="B3AFAC"/>
      </a:accent3>
      <a:accent4>
        <a:srgbClr val="161616"/>
      </a:accent4>
      <a:accent5>
        <a:srgbClr val="D5CFCC"/>
      </a:accent5>
      <a:accent6>
        <a:srgbClr val="81552A"/>
      </a:accent6>
      <a:hlink>
        <a:srgbClr val="F4D700"/>
      </a:hlink>
      <a:folHlink>
        <a:srgbClr val="E7EBEB"/>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1800" b="0" i="0" u="none" strike="noStrike" cap="none" normalizeH="0" baseline="0" smtClean="0">
            <a:ln>
              <a:noFill/>
            </a:ln>
            <a:solidFill>
              <a:schemeClr val="tx1"/>
            </a:solidFill>
            <a:effectLst/>
            <a:latin typeface="Arial" charset="0"/>
            <a:ea typeface="新細明體"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1800" b="0" i="0" u="none" strike="noStrike" cap="none" normalizeH="0" baseline="0" smtClean="0">
            <a:ln>
              <a:noFill/>
            </a:ln>
            <a:solidFill>
              <a:schemeClr val="tx1"/>
            </a:solidFill>
            <a:effectLst/>
            <a:latin typeface="Arial" charset="0"/>
            <a:ea typeface="新細明體" charset="-120"/>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D9"/>
        </a:lt1>
        <a:dk2>
          <a:srgbClr val="000000"/>
        </a:dk2>
        <a:lt2>
          <a:srgbClr val="777777"/>
        </a:lt2>
        <a:accent1>
          <a:srgbClr val="FFFFF7"/>
        </a:accent1>
        <a:accent2>
          <a:srgbClr val="CC9900"/>
        </a:accent2>
        <a:accent3>
          <a:srgbClr val="FFFFE9"/>
        </a:accent3>
        <a:accent4>
          <a:srgbClr val="000000"/>
        </a:accent4>
        <a:accent5>
          <a:srgbClr val="FFFFFA"/>
        </a:accent5>
        <a:accent6>
          <a:srgbClr val="B98A00"/>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C5B303"/>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CC990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FFCC66"/>
        </a:accent1>
        <a:accent2>
          <a:srgbClr val="EAEAEA"/>
        </a:accent2>
        <a:accent3>
          <a:srgbClr val="FFFFFF"/>
        </a:accent3>
        <a:accent4>
          <a:srgbClr val="000000"/>
        </a:accent4>
        <a:accent5>
          <a:srgbClr val="FFE2B8"/>
        </a:accent5>
        <a:accent6>
          <a:srgbClr val="D4D4D4"/>
        </a:accent6>
        <a:hlink>
          <a:srgbClr val="CC6600"/>
        </a:hlink>
        <a:folHlink>
          <a:srgbClr val="993300"/>
        </a:folHlink>
      </a:clrScheme>
      <a:clrMap bg1="lt1" tx1="dk1" bg2="lt2" tx2="dk2" accent1="accent1" accent2="accent2" accent3="accent3" accent4="accent4" accent5="accent5" accent6="accent6" hlink="hlink" folHlink="folHlink"/>
    </a:extraClrScheme>
    <a:extraClrScheme>
      <a:clrScheme name="Default Design 7">
        <a:dk1>
          <a:srgbClr val="003366"/>
        </a:dk1>
        <a:lt1>
          <a:srgbClr val="361B00"/>
        </a:lt1>
        <a:dk2>
          <a:srgbClr val="000099"/>
        </a:dk2>
        <a:lt2>
          <a:srgbClr val="333333"/>
        </a:lt2>
        <a:accent1>
          <a:srgbClr val="3366CC"/>
        </a:accent1>
        <a:accent2>
          <a:srgbClr val="F09A00"/>
        </a:accent2>
        <a:accent3>
          <a:srgbClr val="AAAACA"/>
        </a:accent3>
        <a:accent4>
          <a:srgbClr val="2D1500"/>
        </a:accent4>
        <a:accent5>
          <a:srgbClr val="ADB8E2"/>
        </a:accent5>
        <a:accent6>
          <a:srgbClr val="D98B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777777"/>
        </a:dk1>
        <a:lt1>
          <a:srgbClr val="926C00"/>
        </a:lt1>
        <a:dk2>
          <a:srgbClr val="686B5D"/>
        </a:dk2>
        <a:lt2>
          <a:srgbClr val="4D4D4D"/>
        </a:lt2>
        <a:accent1>
          <a:srgbClr val="B2B2B2"/>
        </a:accent1>
        <a:accent2>
          <a:srgbClr val="809EA8"/>
        </a:accent2>
        <a:accent3>
          <a:srgbClr val="B9BAB6"/>
        </a:accent3>
        <a:accent4>
          <a:srgbClr val="7C5B00"/>
        </a:accent4>
        <a:accent5>
          <a:srgbClr val="D5D5D5"/>
        </a:accent5>
        <a:accent6>
          <a:srgbClr val="738F98"/>
        </a:accent6>
        <a:hlink>
          <a:srgbClr val="FFCC66"/>
        </a:hlink>
        <a:folHlink>
          <a:srgbClr val="F7F3E7"/>
        </a:folHlink>
      </a:clrScheme>
      <a:clrMap bg1="dk2" tx1="lt1" bg2="dk1" tx2="lt2" accent1="accent1" accent2="accent2" accent3="accent3" accent4="accent4" accent5="accent5" accent6="accent6" hlink="hlink" folHlink="folHlink"/>
    </a:extraClrScheme>
    <a:extraClrScheme>
      <a:clrScheme name="Default Design 9">
        <a:dk1>
          <a:srgbClr val="005A58"/>
        </a:dk1>
        <a:lt1>
          <a:srgbClr val="CC9900"/>
        </a:lt1>
        <a:dk2>
          <a:srgbClr val="008080"/>
        </a:dk2>
        <a:lt2>
          <a:srgbClr val="006666"/>
        </a:lt2>
        <a:accent1>
          <a:srgbClr val="006462"/>
        </a:accent1>
        <a:accent2>
          <a:srgbClr val="6D6FC7"/>
        </a:accent2>
        <a:accent3>
          <a:srgbClr val="AAC0C0"/>
        </a:accent3>
        <a:accent4>
          <a:srgbClr val="AE8200"/>
        </a:accent4>
        <a:accent5>
          <a:srgbClr val="AAB8B7"/>
        </a:accent5>
        <a:accent6>
          <a:srgbClr val="6264B4"/>
        </a:accent6>
        <a:hlink>
          <a:srgbClr val="FFC41F"/>
        </a:hlink>
        <a:folHlink>
          <a:srgbClr val="FFFFCC"/>
        </a:folHlink>
      </a:clrScheme>
      <a:clrMap bg1="dk2" tx1="lt1" bg2="dk1" tx2="lt2" accent1="accent1" accent2="accent2" accent3="accent3" accent4="accent4" accent5="accent5" accent6="accent6" hlink="hlink" folHlink="folHlink"/>
    </a:extraClrScheme>
    <a:extraClrScheme>
      <a:clrScheme name="Default Design 10">
        <a:dk1>
          <a:srgbClr val="111111"/>
        </a:dk1>
        <a:lt1>
          <a:srgbClr val="800000"/>
        </a:lt1>
        <a:dk2>
          <a:srgbClr val="663300"/>
        </a:dk2>
        <a:lt2>
          <a:srgbClr val="5C1F00"/>
        </a:lt2>
        <a:accent1>
          <a:srgbClr val="CC3300"/>
        </a:accent1>
        <a:accent2>
          <a:srgbClr val="BE7960"/>
        </a:accent2>
        <a:accent3>
          <a:srgbClr val="C0AAAA"/>
        </a:accent3>
        <a:accent4>
          <a:srgbClr val="0D0D0D"/>
        </a:accent4>
        <a:accent5>
          <a:srgbClr val="E2ADAA"/>
        </a:accent5>
        <a:accent6>
          <a:srgbClr val="AC6D56"/>
        </a:accent6>
        <a:hlink>
          <a:srgbClr val="FFCC66"/>
        </a:hlink>
        <a:folHlink>
          <a:srgbClr val="D3A219"/>
        </a:folHlink>
      </a:clrScheme>
      <a:clrMap bg1="lt1" tx1="dk1" bg2="lt2" tx2="dk2" accent1="accent1" accent2="accent2" accent3="accent3" accent4="accent4" accent5="accent5" accent6="accent6" hlink="hlink" folHlink="folHlink"/>
    </a:extraClrScheme>
    <a:extraClrScheme>
      <a:clrScheme name="Default Design 11">
        <a:dk1>
          <a:srgbClr val="1C1C1C"/>
        </a:dk1>
        <a:lt1>
          <a:srgbClr val="523E26"/>
        </a:lt1>
        <a:dk2>
          <a:srgbClr val="654A1D"/>
        </a:dk2>
        <a:lt2>
          <a:srgbClr val="2D2015"/>
        </a:lt2>
        <a:accent1>
          <a:srgbClr val="B1A59D"/>
        </a:accent1>
        <a:accent2>
          <a:srgbClr val="8F5F2F"/>
        </a:accent2>
        <a:accent3>
          <a:srgbClr val="B3AFAC"/>
        </a:accent3>
        <a:accent4>
          <a:srgbClr val="161616"/>
        </a:accent4>
        <a:accent5>
          <a:srgbClr val="D5CFCC"/>
        </a:accent5>
        <a:accent6>
          <a:srgbClr val="81552A"/>
        </a:accent6>
        <a:hlink>
          <a:srgbClr val="F4D700"/>
        </a:hlink>
        <a:folHlink>
          <a:srgbClr val="E7EBE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8658</TotalTime>
  <Words>2607</Words>
  <Application>Microsoft Office PowerPoint</Application>
  <PresentationFormat>On-screen Show (4:3)</PresentationFormat>
  <Paragraphs>252</Paragraphs>
  <Slides>27</Slides>
  <Notes>26</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27</vt:i4>
      </vt:variant>
    </vt:vector>
  </HeadingPairs>
  <TitlesOfParts>
    <vt:vector size="41" baseType="lpstr">
      <vt:lpstr>標楷體</vt:lpstr>
      <vt:lpstr>標楷體</vt:lpstr>
      <vt:lpstr>新細明體</vt:lpstr>
      <vt:lpstr>全真特黑體</vt:lpstr>
      <vt:lpstr>全真顏體</vt:lpstr>
      <vt:lpstr>Arial</vt:lpstr>
      <vt:lpstr>Arial Black</vt:lpstr>
      <vt:lpstr>Calibri</vt:lpstr>
      <vt:lpstr>Garamond</vt:lpstr>
      <vt:lpstr>Times New Roman</vt:lpstr>
      <vt:lpstr>Wingdings</vt:lpstr>
      <vt:lpstr>Office Theme</vt:lpstr>
      <vt:lpstr>1_Office Theme</vt:lpstr>
      <vt:lpstr>Default Design</vt:lpstr>
      <vt:lpstr>改變帶來醫治</vt:lpstr>
      <vt:lpstr>成長3要素之三:時間</vt:lpstr>
      <vt:lpstr>第一對夫妻與神的救贖計畫</vt:lpstr>
      <vt:lpstr>第一對夫妻與神的救贖計畫</vt:lpstr>
      <vt:lpstr>人選擇吃了分別善惡樹的果子後</vt:lpstr>
      <vt:lpstr>人選擇吃了分別善惡樹的果子後</vt:lpstr>
      <vt:lpstr>神的救贖計畫</vt:lpstr>
      <vt:lpstr>耶穌基督是我們成長的模範 </vt:lpstr>
      <vt:lpstr>耶穌基督是我們成長的模範 </vt:lpstr>
      <vt:lpstr>好時間和壞時間</vt:lpstr>
      <vt:lpstr> 壞時間的案例</vt:lpstr>
      <vt:lpstr> 壞時間的案例</vt:lpstr>
      <vt:lpstr>PowerPoint Presentation</vt:lpstr>
      <vt:lpstr>恩典+真理+上帝的救贖時間</vt:lpstr>
      <vt:lpstr>神很樂意並能贖回我們的「過去」</vt:lpstr>
      <vt:lpstr>PowerPoint Presentation</vt:lpstr>
      <vt:lpstr>禱告範例</vt:lpstr>
      <vt:lpstr>自己做醫治禱告範例</vt:lpstr>
      <vt:lpstr>自己做醫治禱告範例</vt:lpstr>
      <vt:lpstr>Prayer Sample</vt:lpstr>
      <vt:lpstr>Prayer Sample to pray for yourself </vt:lpstr>
      <vt:lpstr>Prayer Sample to pray for yourself </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437</cp:revision>
  <cp:lastPrinted>2019-10-08T06:02:45Z</cp:lastPrinted>
  <dcterms:created xsi:type="dcterms:W3CDTF">2015-09-24T17:15:02Z</dcterms:created>
  <dcterms:modified xsi:type="dcterms:W3CDTF">2022-10-04T20:57:57Z</dcterms:modified>
</cp:coreProperties>
</file>