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77" r:id="rId3"/>
    <p:sldId id="317" r:id="rId4"/>
    <p:sldId id="318" r:id="rId5"/>
    <p:sldId id="319" r:id="rId6"/>
    <p:sldId id="324" r:id="rId7"/>
    <p:sldId id="325" r:id="rId8"/>
    <p:sldId id="282" r:id="rId9"/>
    <p:sldId id="295" r:id="rId10"/>
    <p:sldId id="320" r:id="rId11"/>
    <p:sldId id="321" r:id="rId12"/>
    <p:sldId id="322" r:id="rId13"/>
    <p:sldId id="323" r:id="rId14"/>
    <p:sldId id="272" r:id="rId15"/>
    <p:sldId id="326" r:id="rId16"/>
    <p:sldId id="275" r:id="rId17"/>
    <p:sldId id="291" r:id="rId18"/>
    <p:sldId id="289" r:id="rId19"/>
    <p:sldId id="308" r:id="rId2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6" autoAdjust="0"/>
    <p:restoredTop sz="94660"/>
  </p:normalViewPr>
  <p:slideViewPr>
    <p:cSldViewPr>
      <p:cViewPr>
        <p:scale>
          <a:sx n="100" d="100"/>
          <a:sy n="100" d="100"/>
        </p:scale>
        <p:origin x="1458" y="42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10/17/2022</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10/17/2022</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656260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59092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1205183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4094996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2606776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3420282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385254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362554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1600452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4225426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654162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1893859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2093632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3178811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111373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10/17/2022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10/17/2022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10/17/2022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10/17/2022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mombaby.com.tw/articles/15261"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www.stepfam.org.hk/zh-hant/page6/sub/1/"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5240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676400"/>
            <a:ext cx="9144000" cy="5181600"/>
          </a:xfrm>
        </p:spPr>
        <p:txBody>
          <a:bodyPr>
            <a:noAutofit/>
          </a:bodyPr>
          <a:lstStyle/>
          <a:p>
            <a:r>
              <a:rPr lang="zh-TW" altLang="en-US"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第三章</a:t>
            </a:r>
            <a:r>
              <a:rPr lang="en-US" altLang="zh-TW"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_</a:t>
            </a:r>
            <a:r>
              <a:rPr lang="zh-TW" altLang="en-US"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與人相連</a:t>
            </a:r>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What is Bonding</a:t>
            </a:r>
          </a:p>
          <a:p>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Oct. 18</a:t>
            </a:r>
            <a:r>
              <a:rPr lang="en-US" altLang="zh-TW" sz="5400" b="1" baseline="30000"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 2022</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什麽是相</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What is Bonding) </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371600"/>
            <a:ext cx="9144000" cy="5486400"/>
          </a:xfrm>
        </p:spPr>
        <p:txBody>
          <a:bodyPr>
            <a:noAutofit/>
          </a:bodyPr>
          <a:lstStyle/>
          <a:p>
            <a:pPr marL="514350" indent="-514350" algn="l">
              <a:lnSpc>
                <a:spcPts val="34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相連（</a:t>
            </a:r>
            <a:r>
              <a:rPr lang="en-US" sz="2800" dirty="0" smtClean="0">
                <a:solidFill>
                  <a:schemeClr val="tx1"/>
                </a:solidFill>
                <a:latin typeface="DFKai-SB" panose="03000509000000000000" pitchFamily="65" charset="-120"/>
                <a:ea typeface="DFKai-SB" panose="03000509000000000000" pitchFamily="65" charset="-120"/>
              </a:rPr>
              <a:t>bonding）</a:t>
            </a:r>
            <a:r>
              <a:rPr lang="zh-TW" altLang="en-US" sz="2800" dirty="0" smtClean="0">
                <a:solidFill>
                  <a:schemeClr val="tx1"/>
                </a:solidFill>
                <a:latin typeface="DFKai-SB" panose="03000509000000000000" pitchFamily="65" charset="-120"/>
                <a:ea typeface="DFKai-SB" panose="03000509000000000000" pitchFamily="65" charset="-120"/>
              </a:rPr>
              <a:t>是與人</a:t>
            </a:r>
            <a:r>
              <a:rPr lang="zh-TW" altLang="en-US" sz="2800" dirty="0">
                <a:solidFill>
                  <a:schemeClr val="tx1"/>
                </a:solidFill>
                <a:latin typeface="DFKai-SB" panose="03000509000000000000" pitchFamily="65" charset="-120"/>
                <a:ea typeface="DFKai-SB" panose="03000509000000000000" pitchFamily="65" charset="-120"/>
              </a:rPr>
              <a:t>建立情感</a:t>
            </a:r>
            <a:r>
              <a:rPr lang="zh-TW" altLang="en-US" sz="2800" dirty="0" smtClean="0">
                <a:solidFill>
                  <a:schemeClr val="tx1"/>
                </a:solidFill>
                <a:latin typeface="DFKai-SB" panose="03000509000000000000" pitchFamily="65" charset="-120"/>
                <a:ea typeface="DFKai-SB" panose="03000509000000000000" pitchFamily="65" charset="-120"/>
              </a:rPr>
              <a:t>依附</a:t>
            </a:r>
            <a:r>
              <a:rPr lang="en-US" altLang="zh-TW" sz="2800" dirty="0" smtClean="0">
                <a:solidFill>
                  <a:schemeClr val="tx1"/>
                </a:solidFill>
                <a:latin typeface="DFKai-SB" panose="03000509000000000000" pitchFamily="65" charset="-120"/>
                <a:ea typeface="DFKai-SB" panose="03000509000000000000" pitchFamily="65" charset="-120"/>
              </a:rPr>
              <a:t>(emotional attachment)</a:t>
            </a:r>
            <a:r>
              <a:rPr lang="en-US" altLang="zh-TW" dirty="0" smtClean="0"/>
              <a:t> </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rgbClr val="3333FF"/>
                </a:solidFill>
                <a:latin typeface="DFKai-SB" panose="03000509000000000000" pitchFamily="65" charset="-120"/>
                <a:ea typeface="DFKai-SB" panose="03000509000000000000" pitchFamily="65" charset="-120"/>
              </a:rPr>
              <a:t>能</a:t>
            </a:r>
            <a:r>
              <a:rPr lang="zh-TW" altLang="en-US" sz="2800" dirty="0" smtClean="0">
                <a:solidFill>
                  <a:srgbClr val="3333FF"/>
                </a:solidFill>
                <a:latin typeface="DFKai-SB" panose="03000509000000000000" pitchFamily="65" charset="-120"/>
                <a:ea typeface="DFKai-SB" panose="03000509000000000000" pitchFamily="65" charset="-120"/>
              </a:rPr>
              <a:t>力</a:t>
            </a:r>
            <a:endParaRPr lang="en-US" altLang="zh-TW" sz="2800" dirty="0" smtClean="0">
              <a:solidFill>
                <a:srgbClr val="3333FF"/>
              </a:solidFill>
              <a:latin typeface="DFKai-SB" panose="03000509000000000000" pitchFamily="65" charset="-120"/>
              <a:ea typeface="DFKai-SB" panose="03000509000000000000" pitchFamily="65" charset="-120"/>
            </a:endParaRPr>
          </a:p>
          <a:p>
            <a:pPr marL="514350" indent="-514350" algn="l">
              <a:lnSpc>
                <a:spcPts val="34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是在</a:t>
            </a:r>
            <a:r>
              <a:rPr lang="zh-TW" altLang="en-US" sz="2800" dirty="0">
                <a:solidFill>
                  <a:srgbClr val="3333FF"/>
                </a:solidFill>
                <a:latin typeface="DFKai-SB" panose="03000509000000000000" pitchFamily="65" charset="-120"/>
                <a:ea typeface="DFKai-SB" panose="03000509000000000000" pitchFamily="65" charset="-120"/>
              </a:rPr>
              <a:t>最深</a:t>
            </a:r>
            <a:r>
              <a:rPr lang="zh-TW" altLang="en-US" sz="2800" dirty="0">
                <a:solidFill>
                  <a:schemeClr val="tx1"/>
                </a:solidFill>
                <a:latin typeface="DFKai-SB" panose="03000509000000000000" pitchFamily="65" charset="-120"/>
                <a:ea typeface="DFKai-SB" panose="03000509000000000000" pitchFamily="65" charset="-120"/>
              </a:rPr>
              <a:t>的層面和别人建立關</a:t>
            </a:r>
            <a:r>
              <a:rPr lang="zh-TW" altLang="en-US" sz="2800" dirty="0" smtClean="0">
                <a:solidFill>
                  <a:schemeClr val="tx1"/>
                </a:solidFill>
                <a:latin typeface="DFKai-SB" panose="03000509000000000000" pitchFamily="65" charset="-120"/>
                <a:ea typeface="DFKai-SB" panose="03000509000000000000" pitchFamily="65" charset="-120"/>
              </a:rPr>
              <a:t>係的</a:t>
            </a:r>
            <a:r>
              <a:rPr lang="zh-TW" altLang="en-US" sz="2800" dirty="0">
                <a:solidFill>
                  <a:srgbClr val="3333FF"/>
                </a:solidFill>
                <a:latin typeface="DFKai-SB" panose="03000509000000000000" pitchFamily="65" charset="-120"/>
                <a:ea typeface="DFKai-SB" panose="03000509000000000000" pitchFamily="65" charset="-120"/>
              </a:rPr>
              <a:t>能力</a:t>
            </a:r>
            <a:endParaRPr lang="en-US" altLang="zh-TW" sz="2800" dirty="0" smtClean="0">
              <a:solidFill>
                <a:srgbClr val="3333FF"/>
              </a:solidFill>
              <a:latin typeface="DFKai-SB" panose="03000509000000000000" pitchFamily="65" charset="-120"/>
              <a:ea typeface="DFKai-SB" panose="03000509000000000000" pitchFamily="65" charset="-120"/>
            </a:endParaRPr>
          </a:p>
          <a:p>
            <a:pPr marL="514350" indent="-514350" algn="l">
              <a:lnSpc>
                <a:spcPts val="34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能分享最</a:t>
            </a:r>
            <a:r>
              <a:rPr lang="zh-TW" altLang="en-US" sz="2800" dirty="0">
                <a:solidFill>
                  <a:schemeClr val="tx1"/>
                </a:solidFill>
                <a:latin typeface="DFKai-SB" panose="03000509000000000000" pitchFamily="65" charset="-120"/>
                <a:ea typeface="DFKai-SB" panose="03000509000000000000" pitchFamily="65" charset="-120"/>
              </a:rPr>
              <a:t>深的思維、夢想、感覺，</a:t>
            </a:r>
            <a:r>
              <a:rPr lang="zh-TW" altLang="en-US" sz="2800" dirty="0" smtClean="0">
                <a:solidFill>
                  <a:schemeClr val="tx1"/>
                </a:solidFill>
                <a:latin typeface="DFKai-SB" panose="03000509000000000000" pitchFamily="65" charset="-120"/>
                <a:ea typeface="DFKai-SB" panose="03000509000000000000" pitchFamily="65" charset="-120"/>
              </a:rPr>
              <a:t>而並不</a:t>
            </a:r>
            <a:r>
              <a:rPr lang="zh-TW" altLang="en-US" sz="2800" dirty="0">
                <a:solidFill>
                  <a:schemeClr val="tx1"/>
                </a:solidFill>
                <a:latin typeface="DFKai-SB" panose="03000509000000000000" pitchFamily="65" charset="-120"/>
                <a:ea typeface="DFKai-SB" panose="03000509000000000000" pitchFamily="65" charset="-120"/>
              </a:rPr>
              <a:t>怕被對方拒</a:t>
            </a:r>
            <a:r>
              <a:rPr lang="zh-TW" altLang="en-US" sz="2800" dirty="0" smtClean="0">
                <a:solidFill>
                  <a:schemeClr val="tx1"/>
                </a:solidFill>
                <a:latin typeface="DFKai-SB" panose="03000509000000000000" pitchFamily="65" charset="-120"/>
                <a:ea typeface="DFKai-SB" panose="03000509000000000000" pitchFamily="65" charset="-120"/>
              </a:rPr>
              <a:t>絕的</a:t>
            </a:r>
            <a:r>
              <a:rPr lang="zh-TW" altLang="en-US" sz="2800" dirty="0" smtClean="0">
                <a:solidFill>
                  <a:srgbClr val="3333FF"/>
                </a:solidFill>
                <a:latin typeface="DFKai-SB" panose="03000509000000000000" pitchFamily="65" charset="-120"/>
                <a:ea typeface="DFKai-SB" panose="03000509000000000000" pitchFamily="65" charset="-120"/>
              </a:rPr>
              <a:t>關係</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400"/>
              </a:lnSpc>
            </a:pPr>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2</a:t>
            </a:fld>
            <a:endParaRPr lang="en-US" dirty="0"/>
          </a:p>
        </p:txBody>
      </p:sp>
    </p:spTree>
    <p:extLst>
      <p:ext uri="{BB962C8B-B14F-4D97-AF65-F5344CB8AC3E}">
        <p14:creationId xmlns:p14="http://schemas.microsoft.com/office/powerpoint/2010/main" val="166375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相連</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Bonding)</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重要</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性</a:t>
            </a:r>
            <a:r>
              <a:rPr 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marL="514350" indent="-514350" algn="l">
              <a:lnSpc>
                <a:spcPts val="35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是</a:t>
            </a:r>
            <a:r>
              <a:rPr lang="zh-TW" altLang="en-US" sz="2800" dirty="0">
                <a:solidFill>
                  <a:schemeClr val="tx1"/>
                </a:solidFill>
                <a:latin typeface="DFKai-SB" panose="03000509000000000000" pitchFamily="65" charset="-120"/>
                <a:ea typeface="DFKai-SB" panose="03000509000000000000" pitchFamily="65" charset="-120"/>
              </a:rPr>
              <a:t>人類</a:t>
            </a:r>
            <a:r>
              <a:rPr lang="zh-TW" altLang="en-US" sz="2800" dirty="0">
                <a:solidFill>
                  <a:srgbClr val="3333FF"/>
                </a:solidFill>
                <a:latin typeface="DFKai-SB" panose="03000509000000000000" pitchFamily="65" charset="-120"/>
                <a:ea typeface="DFKai-SB" panose="03000509000000000000" pitchFamily="65" charset="-120"/>
              </a:rPr>
              <a:t>基本的需</a:t>
            </a:r>
            <a:r>
              <a:rPr lang="zh-TW" altLang="en-US" sz="2800" dirty="0" smtClean="0">
                <a:solidFill>
                  <a:srgbClr val="3333FF"/>
                </a:solidFill>
                <a:latin typeface="DFKai-SB" panose="03000509000000000000" pitchFamily="65" charset="-120"/>
                <a:ea typeface="DFKai-SB" panose="03000509000000000000" pitchFamily="65" charset="-120"/>
              </a:rPr>
              <a:t>要，</a:t>
            </a:r>
            <a:r>
              <a:rPr lang="zh-TW" altLang="en-US" sz="2800" dirty="0"/>
              <a:t> </a:t>
            </a:r>
            <a:r>
              <a:rPr lang="zh-TW" altLang="en-US" sz="2800" dirty="0">
                <a:solidFill>
                  <a:schemeClr val="tx1"/>
                </a:solidFill>
                <a:latin typeface="DFKai-SB" panose="03000509000000000000" pitchFamily="65" charset="-120"/>
                <a:ea typeface="DFKai-SB" panose="03000509000000000000" pitchFamily="65" charset="-120"/>
              </a:rPr>
              <a:t>是我們成爲什麽樣</a:t>
            </a:r>
            <a:r>
              <a:rPr lang="zh-TW" altLang="en-US" sz="2800" dirty="0" smtClean="0">
                <a:solidFill>
                  <a:schemeClr val="tx1"/>
                </a:solidFill>
                <a:latin typeface="DFKai-SB" panose="03000509000000000000" pitchFamily="65" charset="-120"/>
                <a:ea typeface="DFKai-SB" panose="03000509000000000000" pitchFamily="65" charset="-120"/>
              </a:rPr>
              <a:t>人的</a:t>
            </a:r>
            <a:r>
              <a:rPr lang="zh-TW" altLang="en-US" sz="2800" dirty="0">
                <a:solidFill>
                  <a:schemeClr val="tx1"/>
                </a:solidFill>
                <a:latin typeface="DFKai-SB" panose="03000509000000000000" pitchFamily="65" charset="-120"/>
                <a:ea typeface="DFKai-SB" panose="03000509000000000000" pitchFamily="65" charset="-120"/>
              </a:rPr>
              <a:t>基</a:t>
            </a:r>
            <a:r>
              <a:rPr lang="zh-TW" altLang="en-US" sz="2800" dirty="0" smtClean="0">
                <a:solidFill>
                  <a:schemeClr val="tx1"/>
                </a:solidFill>
                <a:latin typeface="DFKai-SB" panose="03000509000000000000" pitchFamily="65" charset="-120"/>
                <a:ea typeface="DFKai-SB" panose="03000509000000000000" pitchFamily="65" charset="-120"/>
              </a:rPr>
              <a:t>礎</a:t>
            </a:r>
            <a:r>
              <a:rPr lang="en-US" altLang="zh-TW"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en-US" sz="28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Bonding </a:t>
            </a:r>
            <a:r>
              <a:rPr lang="zh-TW" altLang="en-US" sz="2800" dirty="0" smtClean="0">
                <a:solidFill>
                  <a:schemeClr val="tx1"/>
                </a:solidFill>
                <a:latin typeface="DFKai-SB" panose="03000509000000000000" pitchFamily="65" charset="-120"/>
                <a:ea typeface="DFKai-SB" panose="03000509000000000000" pitchFamily="65" charset="-120"/>
              </a:rPr>
              <a:t>根</a:t>
            </a:r>
            <a:r>
              <a:rPr lang="zh-TW" altLang="en-US" sz="2800" dirty="0">
                <a:solidFill>
                  <a:schemeClr val="tx1"/>
                </a:solidFill>
                <a:latin typeface="DFKai-SB" panose="03000509000000000000" pitchFamily="65" charset="-120"/>
                <a:ea typeface="DFKai-SB" panose="03000509000000000000" pitchFamily="65" charset="-120"/>
              </a:rPr>
              <a:t>植于</a:t>
            </a:r>
            <a:r>
              <a:rPr lang="zh-TW" altLang="en-US" sz="2800" dirty="0" smtClean="0">
                <a:solidFill>
                  <a:schemeClr val="tx1"/>
                </a:solidFill>
                <a:latin typeface="DFKai-SB" panose="03000509000000000000" pitchFamily="65" charset="-120"/>
                <a:ea typeface="DFKai-SB" panose="03000509000000000000" pitchFamily="65" charset="-120"/>
              </a:rPr>
              <a:t>愛，而</a:t>
            </a:r>
            <a:r>
              <a:rPr lang="zh-TW" altLang="en-US" sz="2800" dirty="0" smtClean="0">
                <a:solidFill>
                  <a:srgbClr val="3333FF"/>
                </a:solidFill>
                <a:latin typeface="DFKai-SB" panose="03000509000000000000" pitchFamily="65" charset="-120"/>
                <a:ea typeface="DFKai-SB" panose="03000509000000000000" pitchFamily="65" charset="-120"/>
              </a:rPr>
              <a:t>神就是愛</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約一</a:t>
            </a:r>
            <a:r>
              <a:rPr lang="en-US" altLang="zh-TW" sz="2800" dirty="0" smtClean="0">
                <a:solidFill>
                  <a:schemeClr val="tx1"/>
                </a:solidFill>
                <a:latin typeface="DFKai-SB" panose="03000509000000000000" pitchFamily="65" charset="-120"/>
                <a:ea typeface="DFKai-SB" panose="03000509000000000000" pitchFamily="65" charset="-120"/>
              </a:rPr>
              <a:t>4:16)</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若</a:t>
            </a:r>
            <a:r>
              <a:rPr lang="zh-TW" altLang="en-US" sz="2800" dirty="0" smtClean="0">
                <a:solidFill>
                  <a:schemeClr val="tx1"/>
                </a:solidFill>
                <a:latin typeface="DFKai-SB" panose="03000509000000000000" pitchFamily="65" charset="-120"/>
                <a:ea typeface="DFKai-SB" panose="03000509000000000000" pitchFamily="65" charset="-120"/>
              </a:rPr>
              <a:t>要</a:t>
            </a:r>
            <a:r>
              <a:rPr lang="zh-TW" altLang="en-US" sz="2800" dirty="0">
                <a:solidFill>
                  <a:schemeClr val="tx1"/>
                </a:solidFill>
                <a:latin typeface="DFKai-SB" panose="03000509000000000000" pitchFamily="65" charset="-120"/>
                <a:ea typeface="DFKai-SB" panose="03000509000000000000" pitchFamily="65" charset="-120"/>
              </a:rPr>
              <a:t>成長</a:t>
            </a:r>
            <a:r>
              <a:rPr lang="zh-TW" altLang="en-US" sz="2800" dirty="0" smtClean="0">
                <a:solidFill>
                  <a:schemeClr val="tx1"/>
                </a:solidFill>
                <a:latin typeface="DFKai-SB" panose="03000509000000000000" pitchFamily="65" charset="-120"/>
                <a:ea typeface="DFKai-SB" panose="03000509000000000000" pitchFamily="65" charset="-120"/>
              </a:rPr>
              <a:t>和興盛，</a:t>
            </a:r>
            <a:r>
              <a:rPr lang="zh-TW" altLang="en-US" sz="2800" dirty="0">
                <a:solidFill>
                  <a:schemeClr val="tx1"/>
                </a:solidFill>
                <a:latin typeface="DFKai-SB" panose="03000509000000000000" pitchFamily="65" charset="-120"/>
                <a:ea typeface="DFKai-SB" panose="03000509000000000000" pitchFamily="65" charset="-120"/>
              </a:rPr>
              <a:t>我</a:t>
            </a:r>
            <a:r>
              <a:rPr lang="zh-TW" altLang="en-US" sz="2800" dirty="0" smtClean="0">
                <a:solidFill>
                  <a:schemeClr val="tx1"/>
                </a:solidFill>
                <a:latin typeface="DFKai-SB" panose="03000509000000000000" pitchFamily="65" charset="-120"/>
                <a:ea typeface="DFKai-SB" panose="03000509000000000000" pitchFamily="65" charset="-120"/>
              </a:rPr>
              <a:t>們必須在</a:t>
            </a:r>
            <a:r>
              <a:rPr lang="zh-TW" altLang="en-US" sz="2800" dirty="0">
                <a:solidFill>
                  <a:schemeClr val="tx1"/>
                </a:solidFill>
                <a:latin typeface="DFKai-SB" panose="03000509000000000000" pitchFamily="65" charset="-120"/>
                <a:ea typeface="DFKai-SB" panose="03000509000000000000" pitchFamily="65" charset="-120"/>
              </a:rPr>
              <a:t>紮</a:t>
            </a:r>
            <a:r>
              <a:rPr lang="zh-TW" altLang="en-US" sz="2800" dirty="0" smtClean="0">
                <a:solidFill>
                  <a:schemeClr val="tx1"/>
                </a:solidFill>
                <a:latin typeface="DFKai-SB" panose="03000509000000000000" pitchFamily="65" charset="-120"/>
                <a:ea typeface="DFKai-SB" panose="03000509000000000000" pitchFamily="65" charset="-120"/>
              </a:rPr>
              <a:t>根</a:t>
            </a:r>
            <a:r>
              <a:rPr lang="zh-TW" altLang="en-US" sz="2800" dirty="0">
                <a:solidFill>
                  <a:schemeClr val="tx1"/>
                </a:solidFill>
                <a:latin typeface="DFKai-SB" panose="03000509000000000000" pitchFamily="65" charset="-120"/>
                <a:ea typeface="DFKai-SB" panose="03000509000000000000" pitchFamily="65" charset="-120"/>
              </a:rPr>
              <a:t>於</a:t>
            </a:r>
            <a:r>
              <a:rPr lang="zh-TW" altLang="en-US" sz="2800" dirty="0" smtClean="0">
                <a:solidFill>
                  <a:schemeClr val="tx1"/>
                </a:solidFill>
                <a:latin typeface="DFKai-SB" panose="03000509000000000000" pitchFamily="65" charset="-120"/>
                <a:ea typeface="DFKai-SB" panose="03000509000000000000" pitchFamily="65" charset="-120"/>
              </a:rPr>
              <a:t>愛</a:t>
            </a:r>
            <a:r>
              <a:rPr lang="en-US" altLang="zh-TW" sz="2800" dirty="0" smtClean="0">
                <a:solidFill>
                  <a:schemeClr val="tx1"/>
                </a:solidFill>
                <a:latin typeface="DFKai-SB" panose="03000509000000000000" pitchFamily="65" charset="-120"/>
                <a:ea typeface="DFKai-SB" panose="03000509000000000000" pitchFamily="65" charset="-120"/>
              </a:rPr>
              <a:t>(rooted and grounded in love</a:t>
            </a:r>
            <a:r>
              <a:rPr lang="en-US" altLang="zh-TW"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缺</a:t>
            </a:r>
            <a:r>
              <a:rPr lang="zh-TW" altLang="en-US" sz="2800" dirty="0">
                <a:solidFill>
                  <a:schemeClr val="tx1"/>
                </a:solidFill>
                <a:latin typeface="DFKai-SB" panose="03000509000000000000" pitchFamily="65" charset="-120"/>
                <a:ea typeface="DFKai-SB" panose="03000509000000000000" pitchFamily="65" charset="-120"/>
              </a:rPr>
              <a:t>少</a:t>
            </a:r>
            <a:r>
              <a:rPr lang="zh-TW" altLang="en-US" sz="2800" dirty="0" smtClean="0">
                <a:solidFill>
                  <a:schemeClr val="tx1"/>
                </a:solidFill>
                <a:latin typeface="DFKai-SB" panose="03000509000000000000" pitchFamily="65" charset="-120"/>
                <a:ea typeface="DFKai-SB" panose="03000509000000000000" pitchFamily="65" charset="-120"/>
              </a:rPr>
              <a:t>了「</a:t>
            </a:r>
            <a:r>
              <a:rPr lang="zh-TW" altLang="en-US" sz="2800" dirty="0" smtClean="0">
                <a:solidFill>
                  <a:srgbClr val="3333FF"/>
                </a:solidFill>
                <a:latin typeface="DFKai-SB" panose="03000509000000000000" pitchFamily="65" charset="-120"/>
                <a:ea typeface="DFKai-SB" panose="03000509000000000000" pitchFamily="65" charset="-120"/>
              </a:rPr>
              <a:t>與神」「與人」</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相連</a:t>
            </a:r>
            <a:r>
              <a:rPr lang="zh-TW" altLang="en-US" sz="2800" dirty="0" smtClean="0">
                <a:solidFill>
                  <a:schemeClr val="tx1"/>
                </a:solidFill>
                <a:latin typeface="DFKai-SB" panose="03000509000000000000" pitchFamily="65" charset="-120"/>
                <a:ea typeface="DFKai-SB" panose="03000509000000000000" pitchFamily="65" charset="-120"/>
              </a:rPr>
              <a:t>，我們</a:t>
            </a:r>
            <a:r>
              <a:rPr lang="zh-TW" altLang="en-US" sz="2800" dirty="0">
                <a:solidFill>
                  <a:schemeClr val="tx1"/>
                </a:solidFill>
                <a:latin typeface="DFKai-SB" panose="03000509000000000000" pitchFamily="65" charset="-120"/>
                <a:ea typeface="DFKai-SB" panose="03000509000000000000" pitchFamily="65" charset="-120"/>
              </a:rPr>
              <a:t>不能成爲真正的</a:t>
            </a:r>
            <a:r>
              <a:rPr lang="zh-TW" altLang="en-US" sz="2800" dirty="0" smtClean="0">
                <a:solidFill>
                  <a:schemeClr val="tx1"/>
                </a:solidFill>
                <a:latin typeface="DFKai-SB" panose="03000509000000000000" pitchFamily="65" charset="-120"/>
                <a:ea typeface="DFKai-SB" panose="03000509000000000000" pitchFamily="65" charset="-120"/>
              </a:rPr>
              <a:t>自己， 我</a:t>
            </a:r>
            <a:r>
              <a:rPr lang="zh-TW" altLang="en-US" sz="2800" dirty="0">
                <a:solidFill>
                  <a:schemeClr val="tx1"/>
                </a:solidFill>
                <a:latin typeface="DFKai-SB" panose="03000509000000000000" pitchFamily="65" charset="-120"/>
                <a:ea typeface="DFKai-SB" panose="03000509000000000000" pitchFamily="65" charset="-120"/>
              </a:rPr>
              <a:t>們會慢慢</a:t>
            </a:r>
            <a:r>
              <a:rPr lang="zh-TW" altLang="en-US" sz="2800" dirty="0" smtClean="0">
                <a:solidFill>
                  <a:schemeClr val="tx1"/>
                </a:solidFill>
                <a:latin typeface="DFKai-SB" panose="03000509000000000000" pitchFamily="65" charset="-120"/>
                <a:ea typeface="DFKai-SB" panose="03000509000000000000" pitchFamily="65" charset="-120"/>
              </a:rPr>
              <a:t>枯</a:t>
            </a:r>
            <a:r>
              <a:rPr lang="zh-TW" altLang="en-US" sz="2800" dirty="0">
                <a:solidFill>
                  <a:schemeClr val="tx1"/>
                </a:solidFill>
                <a:latin typeface="DFKai-SB" panose="03000509000000000000" pitchFamily="65" charset="-120"/>
                <a:ea typeface="DFKai-SB" panose="03000509000000000000" pitchFamily="65" charset="-120"/>
              </a:rPr>
              <a:t>乾</a:t>
            </a:r>
            <a:r>
              <a:rPr lang="zh-TW" altLang="en-US" sz="2800" dirty="0" smtClean="0">
                <a:solidFill>
                  <a:schemeClr val="tx1"/>
                </a:solidFill>
                <a:latin typeface="DFKai-SB" panose="03000509000000000000" pitchFamily="65" charset="-120"/>
                <a:ea typeface="DFKai-SB" panose="03000509000000000000" pitchFamily="65" charset="-120"/>
              </a:rPr>
              <a:t>死</a:t>
            </a:r>
            <a:r>
              <a:rPr lang="zh-TW" altLang="en-US" sz="2800" dirty="0">
                <a:solidFill>
                  <a:schemeClr val="tx1"/>
                </a:solidFill>
                <a:latin typeface="DFKai-SB" panose="03000509000000000000" pitchFamily="65" charset="-120"/>
                <a:ea typeface="DFKai-SB" panose="03000509000000000000" pitchFamily="65" charset="-120"/>
              </a:rPr>
              <a:t>去，正如枝子從葡萄樹上砍下</a:t>
            </a:r>
            <a:r>
              <a:rPr lang="zh-TW" altLang="en-US" sz="2800" dirty="0" smtClean="0">
                <a:solidFill>
                  <a:schemeClr val="tx1"/>
                </a:solidFill>
                <a:latin typeface="DFKai-SB" panose="03000509000000000000" pitchFamily="65" charset="-120"/>
                <a:ea typeface="DFKai-SB" panose="03000509000000000000" pitchFamily="65" charset="-120"/>
              </a:rPr>
              <a:t>來（</a:t>
            </a:r>
            <a:r>
              <a:rPr lang="zh-TW" altLang="en-US" sz="2800" dirty="0">
                <a:solidFill>
                  <a:schemeClr val="tx1"/>
                </a:solidFill>
                <a:latin typeface="DFKai-SB" panose="03000509000000000000" pitchFamily="65" charset="-120"/>
                <a:ea typeface="DFKai-SB" panose="03000509000000000000" pitchFamily="65" charset="-120"/>
              </a:rPr>
              <a:t>約</a:t>
            </a:r>
            <a:r>
              <a:rPr lang="en-US" altLang="zh-TW" sz="2800" dirty="0" smtClean="0">
                <a:solidFill>
                  <a:schemeClr val="tx1"/>
                </a:solidFill>
                <a:latin typeface="DFKai-SB" panose="03000509000000000000" pitchFamily="65" charset="-120"/>
                <a:ea typeface="DFKai-SB" panose="03000509000000000000" pitchFamily="65" charset="-120"/>
              </a:rPr>
              <a:t>15:5-6</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u="sng" dirty="0">
                <a:solidFill>
                  <a:schemeClr val="tx1"/>
                </a:solidFill>
                <a:latin typeface="DFKai-SB" panose="03000509000000000000" pitchFamily="65" charset="-120"/>
                <a:ea typeface="DFKai-SB" panose="03000509000000000000" pitchFamily="65" charset="-120"/>
              </a:rPr>
              <a:t>約</a:t>
            </a:r>
            <a:r>
              <a:rPr lang="en-US" altLang="zh-TW" sz="2800" b="1" u="sng" dirty="0">
                <a:solidFill>
                  <a:schemeClr val="tx1"/>
                </a:solidFill>
                <a:latin typeface="DFKai-SB" panose="03000509000000000000" pitchFamily="65" charset="-120"/>
                <a:ea typeface="DFKai-SB" panose="03000509000000000000" pitchFamily="65" charset="-120"/>
              </a:rPr>
              <a:t>15:5-6</a:t>
            </a:r>
            <a:r>
              <a:rPr lang="zh-TW" altLang="en-US" sz="2800" dirty="0" smtClean="0">
                <a:solidFill>
                  <a:schemeClr val="tx1"/>
                </a:solidFill>
                <a:latin typeface="DFKai-SB" panose="03000509000000000000" pitchFamily="65" charset="-120"/>
                <a:ea typeface="DFKai-SB" panose="03000509000000000000" pitchFamily="65" charset="-120"/>
              </a:rPr>
              <a:t>我</a:t>
            </a:r>
            <a:r>
              <a:rPr lang="zh-TW" altLang="en-US" sz="2800" dirty="0">
                <a:solidFill>
                  <a:schemeClr val="tx1"/>
                </a:solidFill>
                <a:latin typeface="DFKai-SB" panose="03000509000000000000" pitchFamily="65" charset="-120"/>
                <a:ea typeface="DFKai-SB" panose="03000509000000000000" pitchFamily="65" charset="-120"/>
              </a:rPr>
              <a:t>是葡萄樹，你們是枝子。常在我裏面的，我</a:t>
            </a:r>
            <a:r>
              <a:rPr lang="zh-TW" altLang="en-US" sz="2800" dirty="0" smtClean="0">
                <a:solidFill>
                  <a:schemeClr val="tx1"/>
                </a:solidFill>
                <a:latin typeface="DFKai-SB" panose="03000509000000000000" pitchFamily="65" charset="-120"/>
                <a:ea typeface="DFKai-SB" panose="03000509000000000000" pitchFamily="65" charset="-120"/>
              </a:rPr>
              <a:t>也</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常</a:t>
            </a:r>
            <a:r>
              <a:rPr lang="zh-TW" altLang="en-US" sz="2800" dirty="0">
                <a:solidFill>
                  <a:schemeClr val="tx1"/>
                </a:solidFill>
                <a:latin typeface="DFKai-SB" panose="03000509000000000000" pitchFamily="65" charset="-120"/>
                <a:ea typeface="DFKai-SB" panose="03000509000000000000" pitchFamily="65" charset="-120"/>
              </a:rPr>
              <a:t>在他</a:t>
            </a:r>
            <a:r>
              <a:rPr lang="zh-TW" altLang="en-US" sz="2800" dirty="0" smtClean="0">
                <a:solidFill>
                  <a:schemeClr val="tx1"/>
                </a:solidFill>
                <a:latin typeface="DFKai-SB" panose="03000509000000000000" pitchFamily="65" charset="-120"/>
                <a:ea typeface="DFKai-SB" panose="03000509000000000000" pitchFamily="65" charset="-120"/>
              </a:rPr>
              <a:t>裏面</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人</a:t>
            </a:r>
            <a:r>
              <a:rPr lang="zh-TW" altLang="en-US" sz="2800" dirty="0">
                <a:solidFill>
                  <a:schemeClr val="tx1"/>
                </a:solidFill>
                <a:latin typeface="DFKai-SB" panose="03000509000000000000" pitchFamily="65" charset="-120"/>
                <a:ea typeface="DFKai-SB" panose="03000509000000000000" pitchFamily="65" charset="-120"/>
              </a:rPr>
              <a:t>若不常在我裏面，就像枝子丢在</a:t>
            </a:r>
            <a:r>
              <a:rPr lang="zh-TW" altLang="en-US" sz="2800" dirty="0" smtClean="0">
                <a:solidFill>
                  <a:schemeClr val="tx1"/>
                </a:solidFill>
                <a:latin typeface="DFKai-SB" panose="03000509000000000000" pitchFamily="65" charset="-120"/>
                <a:ea typeface="DFKai-SB" panose="03000509000000000000" pitchFamily="65" charset="-120"/>
              </a:rPr>
              <a:t>外</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面</a:t>
            </a:r>
            <a:r>
              <a:rPr lang="zh-TW" altLang="en-US" sz="2800" dirty="0" smtClean="0">
                <a:solidFill>
                  <a:schemeClr val="tx1"/>
                </a:solidFill>
                <a:latin typeface="DFKai-SB" panose="03000509000000000000" pitchFamily="65" charset="-120"/>
                <a:ea typeface="DFKai-SB" panose="03000509000000000000" pitchFamily="65" charset="-120"/>
              </a:rPr>
              <a:t>枯乾</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u="sng" dirty="0">
                <a:solidFill>
                  <a:schemeClr val="tx1"/>
                </a:solidFill>
                <a:latin typeface="DFKai-SB" panose="03000509000000000000" pitchFamily="65" charset="-120"/>
                <a:ea typeface="DFKai-SB" panose="03000509000000000000" pitchFamily="65" charset="-120"/>
              </a:rPr>
              <a:t>約一</a:t>
            </a:r>
            <a:r>
              <a:rPr lang="en-US" altLang="zh-TW" sz="2800" b="1" u="sng" dirty="0" smtClean="0">
                <a:solidFill>
                  <a:schemeClr val="tx1"/>
                </a:solidFill>
                <a:latin typeface="DFKai-SB" panose="03000509000000000000" pitchFamily="65" charset="-120"/>
                <a:ea typeface="DFKai-SB" panose="03000509000000000000" pitchFamily="65" charset="-120"/>
              </a:rPr>
              <a:t>4:16</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神是</a:t>
            </a:r>
            <a:r>
              <a:rPr lang="zh-TW" altLang="en-US" sz="2800" dirty="0" smtClean="0">
                <a:solidFill>
                  <a:schemeClr val="tx1"/>
                </a:solidFill>
                <a:latin typeface="DFKai-SB" panose="03000509000000000000" pitchFamily="65" charset="-120"/>
                <a:ea typeface="DFKai-SB" panose="03000509000000000000" pitchFamily="65" charset="-120"/>
              </a:rPr>
              <a:t>愛，住</a:t>
            </a:r>
            <a:r>
              <a:rPr lang="zh-TW" altLang="en-US" sz="2800" dirty="0">
                <a:solidFill>
                  <a:schemeClr val="tx1"/>
                </a:solidFill>
                <a:latin typeface="DFKai-SB" panose="03000509000000000000" pitchFamily="65" charset="-120"/>
                <a:ea typeface="DFKai-SB" panose="03000509000000000000" pitchFamily="65" charset="-120"/>
              </a:rPr>
              <a:t>在愛裏面的，就是住在神裏面，</a:t>
            </a:r>
            <a:r>
              <a:rPr lang="zh-TW" altLang="en-US" sz="2800" dirty="0" smtClean="0">
                <a:solidFill>
                  <a:schemeClr val="tx1"/>
                </a:solidFill>
                <a:latin typeface="DFKai-SB" panose="03000509000000000000" pitchFamily="65" charset="-120"/>
                <a:ea typeface="DFKai-SB" panose="03000509000000000000" pitchFamily="65" charset="-120"/>
              </a:rPr>
              <a:t>神</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也</a:t>
            </a:r>
            <a:r>
              <a:rPr lang="zh-TW" altLang="en-US" sz="2800" dirty="0" smtClean="0">
                <a:solidFill>
                  <a:schemeClr val="tx1"/>
                </a:solidFill>
                <a:latin typeface="DFKai-SB" panose="03000509000000000000" pitchFamily="65" charset="-120"/>
                <a:ea typeface="DFKai-SB" panose="03000509000000000000" pitchFamily="65" charset="-120"/>
              </a:rPr>
              <a:t>住在</a:t>
            </a:r>
            <a:r>
              <a:rPr lang="zh-TW" altLang="en-US" sz="2800" dirty="0">
                <a:solidFill>
                  <a:schemeClr val="tx1"/>
                </a:solidFill>
                <a:latin typeface="DFKai-SB" panose="03000509000000000000" pitchFamily="65" charset="-120"/>
                <a:ea typeface="DFKai-SB" panose="03000509000000000000" pitchFamily="65" charset="-120"/>
              </a:rPr>
              <a:t>他裏面</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神也住在他裡面。</a:t>
            </a:r>
            <a:endParaRPr lang="en-US" altLang="zh-TW" sz="2800"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3000" y="6400800"/>
            <a:ext cx="304800" cy="365125"/>
          </a:xfrm>
        </p:spPr>
        <p:txBody>
          <a:bodyPr/>
          <a:lstStyle/>
          <a:p>
            <a:fld id="{69C4CFD8-F662-4A36-AA27-12DE1FA08638}" type="slidenum">
              <a:rPr lang="en-US" smtClean="0"/>
              <a:t>3</a:t>
            </a:fld>
            <a:endParaRPr lang="en-US" dirty="0"/>
          </a:p>
        </p:txBody>
      </p:sp>
    </p:spTree>
    <p:extLst>
      <p:ext uri="{BB962C8B-B14F-4D97-AF65-F5344CB8AC3E}">
        <p14:creationId xmlns:p14="http://schemas.microsoft.com/office/powerpoint/2010/main" val="2663787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相連</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Bonding)</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重要</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性</a:t>
            </a:r>
            <a:r>
              <a:rPr 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marL="514350" indent="-514350" algn="l">
              <a:lnSpc>
                <a:spcPts val="3700"/>
              </a:lnSpc>
              <a:buFont typeface="Arial" panose="020B0604020202020204" pitchFamily="34" charset="0"/>
              <a:buChar char="•"/>
            </a:pPr>
            <a:r>
              <a:rPr lang="en-US" altLang="zh-TW" sz="2400" dirty="0" smtClean="0">
                <a:solidFill>
                  <a:schemeClr val="tx1"/>
                </a:solidFill>
                <a:latin typeface="DFKai-SB" panose="03000509000000000000" pitchFamily="65" charset="-120"/>
                <a:ea typeface="DFKai-SB" panose="03000509000000000000" pitchFamily="65" charset="-120"/>
              </a:rPr>
              <a:t>Bonding</a:t>
            </a:r>
            <a:r>
              <a:rPr lang="zh-TW" altLang="en-US" sz="2400" dirty="0" smtClean="0">
                <a:solidFill>
                  <a:schemeClr val="tx1"/>
                </a:solidFill>
                <a:latin typeface="DFKai-SB" panose="03000509000000000000" pitchFamily="65" charset="-120"/>
                <a:ea typeface="DFKai-SB" panose="03000509000000000000" pitchFamily="65" charset="-120"/>
              </a:rPr>
              <a:t>影</a:t>
            </a:r>
            <a:r>
              <a:rPr lang="zh-TW" altLang="en-US" sz="2400" dirty="0">
                <a:solidFill>
                  <a:schemeClr val="tx1"/>
                </a:solidFill>
                <a:latin typeface="DFKai-SB" panose="03000509000000000000" pitchFamily="65" charset="-120"/>
                <a:ea typeface="DFKai-SB" panose="03000509000000000000" pitchFamily="65" charset="-120"/>
              </a:rPr>
              <a:t>響人疾病恢複的能</a:t>
            </a:r>
            <a:r>
              <a:rPr lang="zh-TW" altLang="en-US" sz="2400" dirty="0" smtClean="0">
                <a:solidFill>
                  <a:schemeClr val="tx1"/>
                </a:solidFill>
                <a:latin typeface="DFKai-SB" panose="03000509000000000000" pitchFamily="65" charset="-120"/>
                <a:ea typeface="DFKai-SB" panose="03000509000000000000" pitchFamily="65" charset="-120"/>
              </a:rPr>
              <a:t>力</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一</a:t>
            </a:r>
            <a:r>
              <a:rPr lang="zh-TW" altLang="en-US" sz="2400" dirty="0">
                <a:solidFill>
                  <a:schemeClr val="tx1"/>
                </a:solidFill>
                <a:latin typeface="DFKai-SB" panose="03000509000000000000" pitchFamily="65" charset="-120"/>
                <a:ea typeface="DFKai-SB" panose="03000509000000000000" pitchFamily="65" charset="-120"/>
              </a:rPr>
              <a:t>個人去愛和與</a:t>
            </a:r>
            <a:r>
              <a:rPr lang="zh-TW" altLang="en-US" sz="2400" dirty="0" smtClean="0">
                <a:solidFill>
                  <a:schemeClr val="tx1"/>
                </a:solidFill>
                <a:latin typeface="DFKai-SB" panose="03000509000000000000" pitchFamily="65" charset="-120"/>
                <a:ea typeface="DFKai-SB" panose="03000509000000000000" pitchFamily="65" charset="-120"/>
              </a:rPr>
              <a:t>人相連的</a:t>
            </a:r>
            <a:r>
              <a:rPr lang="zh-TW" altLang="en-US" sz="2400" dirty="0">
                <a:solidFill>
                  <a:schemeClr val="tx1"/>
                </a:solidFill>
                <a:latin typeface="DFKai-SB" panose="03000509000000000000" pitchFamily="65" charset="-120"/>
                <a:ea typeface="DFKai-SB" panose="03000509000000000000" pitchFamily="65" charset="-120"/>
              </a:rPr>
              <a:t>能力爲自己心理、生理奠定了健康的基</a:t>
            </a:r>
            <a:r>
              <a:rPr lang="zh-TW" altLang="en-US" sz="2400" dirty="0" smtClean="0">
                <a:solidFill>
                  <a:schemeClr val="tx1"/>
                </a:solidFill>
                <a:latin typeface="DFKai-SB" panose="03000509000000000000" pitchFamily="65" charset="-120"/>
                <a:ea typeface="DFKai-SB" panose="03000509000000000000" pitchFamily="65" charset="-120"/>
              </a:rPr>
              <a:t>礎</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箴</a:t>
            </a:r>
            <a:r>
              <a:rPr lang="en-US" altLang="zh-TW" sz="2400" dirty="0" smtClean="0">
                <a:solidFill>
                  <a:schemeClr val="tx1"/>
                </a:solidFill>
                <a:latin typeface="DFKai-SB" panose="03000509000000000000" pitchFamily="65" charset="-120"/>
                <a:ea typeface="DFKai-SB" panose="03000509000000000000" pitchFamily="65" charset="-120"/>
              </a:rPr>
              <a:t>4:23</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17:22</a:t>
            </a:r>
            <a:r>
              <a:rPr lang="zh-TW" altLang="en-US" sz="2400" dirty="0" smtClean="0">
                <a:solidFill>
                  <a:schemeClr val="tx1"/>
                </a:solidFill>
                <a:latin typeface="DFKai-SB" panose="03000509000000000000" pitchFamily="65" charset="-120"/>
                <a:ea typeface="DFKai-SB" panose="03000509000000000000" pitchFamily="65" charset="-120"/>
              </a:rPr>
              <a:t>）</a:t>
            </a:r>
            <a:endParaRPr lang="en-US" altLang="zh-TW" sz="2400" dirty="0" smtClean="0">
              <a:solidFill>
                <a:schemeClr val="tx1"/>
              </a:solidFill>
              <a:latin typeface="DFKai-SB" panose="03000509000000000000" pitchFamily="65" charset="-120"/>
              <a:ea typeface="DFKai-SB" panose="03000509000000000000" pitchFamily="65" charset="-120"/>
            </a:endParaRPr>
          </a:p>
          <a:p>
            <a:pPr marL="514350" indent="-514350" algn="l">
              <a:lnSpc>
                <a:spcPts val="3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與</a:t>
            </a:r>
            <a:r>
              <a:rPr lang="zh-TW" altLang="en-US" sz="2400" dirty="0" smtClean="0">
                <a:solidFill>
                  <a:schemeClr val="tx1"/>
                </a:solidFill>
                <a:latin typeface="DFKai-SB" panose="03000509000000000000" pitchFamily="65" charset="-120"/>
                <a:ea typeface="DFKai-SB" panose="03000509000000000000" pitchFamily="65" charset="-120"/>
              </a:rPr>
              <a:t>人相</a:t>
            </a:r>
            <a:r>
              <a:rPr lang="zh-TW" altLang="en-US" sz="2400" dirty="0">
                <a:solidFill>
                  <a:schemeClr val="tx1"/>
                </a:solidFill>
                <a:latin typeface="DFKai-SB" panose="03000509000000000000" pitchFamily="65" charset="-120"/>
                <a:ea typeface="DFKai-SB" panose="03000509000000000000" pitchFamily="65" charset="-120"/>
              </a:rPr>
              <a:t>連</a:t>
            </a:r>
            <a:r>
              <a:rPr lang="en-US" altLang="zh-TW" sz="2400" dirty="0">
                <a:solidFill>
                  <a:schemeClr val="tx1"/>
                </a:solidFill>
                <a:latin typeface="DFKai-SB" panose="03000509000000000000" pitchFamily="65" charset="-120"/>
                <a:ea typeface="DFKai-SB" panose="03000509000000000000" pitchFamily="65" charset="-120"/>
              </a:rPr>
              <a:t>(</a:t>
            </a:r>
            <a:r>
              <a:rPr lang="en-US" sz="2400" dirty="0" smtClean="0">
                <a:solidFill>
                  <a:schemeClr val="tx1"/>
                </a:solidFill>
                <a:latin typeface="DFKai-SB" panose="03000509000000000000" pitchFamily="65" charset="-120"/>
                <a:ea typeface="DFKai-SB" panose="03000509000000000000" pitchFamily="65" charset="-120"/>
              </a:rPr>
              <a:t>Bonding)</a:t>
            </a:r>
            <a:r>
              <a:rPr lang="zh-TW" altLang="en-US" sz="2400" dirty="0" smtClean="0">
                <a:solidFill>
                  <a:schemeClr val="tx1"/>
                </a:solidFill>
                <a:latin typeface="DFKai-SB" panose="03000509000000000000" pitchFamily="65" charset="-120"/>
                <a:ea typeface="DFKai-SB" panose="03000509000000000000" pitchFamily="65" charset="-120"/>
              </a:rPr>
              <a:t>是情</a:t>
            </a:r>
            <a:r>
              <a:rPr lang="zh-TW" altLang="en-US" sz="2400" dirty="0">
                <a:solidFill>
                  <a:schemeClr val="tx1"/>
                </a:solidFill>
                <a:latin typeface="DFKai-SB" panose="03000509000000000000" pitchFamily="65" charset="-120"/>
                <a:ea typeface="DFKai-SB" panose="03000509000000000000" pitchFamily="65" charset="-120"/>
              </a:rPr>
              <a:t>緒、生理、心理上發</a:t>
            </a:r>
            <a:r>
              <a:rPr lang="zh-TW" altLang="en-US" sz="2400" dirty="0" smtClean="0">
                <a:solidFill>
                  <a:schemeClr val="tx1"/>
                </a:solidFill>
                <a:latin typeface="DFKai-SB" panose="03000509000000000000" pitchFamily="65" charset="-120"/>
                <a:ea typeface="DFKai-SB" panose="03000509000000000000" pitchFamily="65" charset="-120"/>
              </a:rPr>
              <a:t>展的關鍵因素</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我們學</a:t>
            </a:r>
            <a:r>
              <a:rPr lang="zh-TW" altLang="en-US" sz="2400" dirty="0">
                <a:solidFill>
                  <a:schemeClr val="tx1"/>
                </a:solidFill>
                <a:latin typeface="DFKai-SB" panose="03000509000000000000" pitchFamily="65" charset="-120"/>
                <a:ea typeface="DFKai-SB" panose="03000509000000000000" pitchFamily="65" charset="-120"/>
              </a:rPr>
              <a:t>習依附别人，信任别人</a:t>
            </a:r>
            <a:r>
              <a:rPr lang="zh-TW" altLang="en-US" sz="2400" dirty="0" smtClean="0">
                <a:solidFill>
                  <a:schemeClr val="tx1"/>
                </a:solidFill>
                <a:latin typeface="DFKai-SB" panose="03000509000000000000" pitchFamily="65" charset="-120"/>
                <a:ea typeface="DFKai-SB" panose="03000509000000000000" pitchFamily="65" charset="-120"/>
              </a:rPr>
              <a:t>，我</a:t>
            </a:r>
            <a:r>
              <a:rPr lang="zh-TW" altLang="en-US" sz="2400" dirty="0">
                <a:solidFill>
                  <a:schemeClr val="tx1"/>
                </a:solidFill>
                <a:latin typeface="DFKai-SB" panose="03000509000000000000" pitchFamily="65" charset="-120"/>
                <a:ea typeface="DFKai-SB" panose="03000509000000000000" pitchFamily="65" charset="-120"/>
              </a:rPr>
              <a:t>們就會照着創造</a:t>
            </a:r>
            <a:r>
              <a:rPr lang="zh-TW" altLang="en-US" sz="2400" dirty="0" smtClean="0">
                <a:solidFill>
                  <a:schemeClr val="tx1"/>
                </a:solidFill>
                <a:latin typeface="DFKai-SB" panose="03000509000000000000" pitchFamily="65" charset="-120"/>
                <a:ea typeface="DFKai-SB" panose="03000509000000000000" pitchFamily="65" charset="-120"/>
              </a:rPr>
              <a:t>者</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上帝</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的</a:t>
            </a:r>
            <a:r>
              <a:rPr lang="zh-TW" altLang="en-US" sz="2400" dirty="0">
                <a:solidFill>
                  <a:schemeClr val="tx1"/>
                </a:solidFill>
                <a:latin typeface="DFKai-SB" panose="03000509000000000000" pitchFamily="65" charset="-120"/>
                <a:ea typeface="DFKai-SB" panose="03000509000000000000" pitchFamily="65" charset="-120"/>
              </a:rPr>
              <a:t>計劃成</a:t>
            </a:r>
            <a:r>
              <a:rPr lang="zh-TW" altLang="en-US" sz="2400" dirty="0" smtClean="0">
                <a:solidFill>
                  <a:schemeClr val="tx1"/>
                </a:solidFill>
                <a:latin typeface="DFKai-SB" panose="03000509000000000000" pitchFamily="65" charset="-120"/>
                <a:ea typeface="DFKai-SB" panose="03000509000000000000" pitchFamily="65" charset="-120"/>
              </a:rPr>
              <a:t>長</a:t>
            </a:r>
            <a:endParaRPr lang="en-US" altLang="zh-TW" sz="2400" dirty="0" smtClean="0">
              <a:solidFill>
                <a:schemeClr val="tx1"/>
              </a:solidFill>
              <a:latin typeface="DFKai-SB" panose="03000509000000000000" pitchFamily="65" charset="-120"/>
              <a:ea typeface="DFKai-SB" panose="03000509000000000000" pitchFamily="65" charset="-120"/>
            </a:endParaRPr>
          </a:p>
          <a:p>
            <a:pPr marL="514350" indent="-514350" algn="l">
              <a:lnSpc>
                <a:spcPts val="3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我</a:t>
            </a:r>
            <a:r>
              <a:rPr lang="zh-TW" altLang="en-US" sz="2400" dirty="0">
                <a:solidFill>
                  <a:schemeClr val="tx1"/>
                </a:solidFill>
                <a:latin typeface="DFKai-SB" panose="03000509000000000000" pitchFamily="65" charset="-120"/>
                <a:ea typeface="DFKai-SB" panose="03000509000000000000" pitchFamily="65" charset="-120"/>
              </a:rPr>
              <a:t>們情緒及心理的健康決</a:t>
            </a:r>
            <a:r>
              <a:rPr lang="zh-TW" altLang="en-US" sz="2400" dirty="0" smtClean="0">
                <a:solidFill>
                  <a:schemeClr val="tx1"/>
                </a:solidFill>
                <a:latin typeface="DFKai-SB" panose="03000509000000000000" pitchFamily="65" charset="-120"/>
                <a:ea typeface="DFKai-SB" panose="03000509000000000000" pitchFamily="65" charset="-120"/>
              </a:rPr>
              <a:t>定於我</a:t>
            </a:r>
            <a:r>
              <a:rPr lang="zh-TW" altLang="en-US" sz="2400" dirty="0">
                <a:solidFill>
                  <a:schemeClr val="tx1"/>
                </a:solidFill>
                <a:latin typeface="DFKai-SB" panose="03000509000000000000" pitchFamily="65" charset="-120"/>
                <a:ea typeface="DFKai-SB" panose="03000509000000000000" pitchFamily="65" charset="-120"/>
              </a:rPr>
              <a:t>們的</a:t>
            </a:r>
            <a:r>
              <a:rPr lang="zh-TW" altLang="en-US" sz="2400" dirty="0" smtClean="0">
                <a:solidFill>
                  <a:schemeClr val="tx1"/>
                </a:solidFill>
                <a:latin typeface="DFKai-SB" panose="03000509000000000000" pitchFamily="65" charset="-120"/>
                <a:ea typeface="DFKai-SB" panose="03000509000000000000" pitchFamily="65" charset="-120"/>
              </a:rPr>
              <a:t>心</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rgbClr val="3333FF"/>
                </a:solidFill>
                <a:latin typeface="DFKai-SB" panose="03000509000000000000" pitchFamily="65" charset="-120"/>
                <a:ea typeface="DFKai-SB" panose="03000509000000000000" pitchFamily="65" charset="-120"/>
              </a:rPr>
              <a:t>思想、感</a:t>
            </a:r>
            <a:r>
              <a:rPr lang="zh-TW" altLang="en-US" sz="2400" dirty="0">
                <a:solidFill>
                  <a:srgbClr val="3333FF"/>
                </a:solidFill>
                <a:latin typeface="DFKai-SB" panose="03000509000000000000" pitchFamily="65" charset="-120"/>
                <a:ea typeface="DFKai-SB" panose="03000509000000000000" pitchFamily="65" charset="-120"/>
              </a:rPr>
              <a:t>情和意</a:t>
            </a:r>
            <a:r>
              <a:rPr lang="zh-TW" altLang="en-US" sz="2400" dirty="0" smtClean="0">
                <a:solidFill>
                  <a:srgbClr val="3333FF"/>
                </a:solidFill>
                <a:latin typeface="DFKai-SB" panose="03000509000000000000" pitchFamily="65" charset="-120"/>
                <a:ea typeface="DFKai-SB" panose="03000509000000000000" pitchFamily="65" charset="-120"/>
              </a:rPr>
              <a:t>志</a:t>
            </a:r>
            <a:r>
              <a:rPr lang="en-US" altLang="zh-TW" sz="2400" dirty="0" smtClean="0">
                <a:solidFill>
                  <a:srgbClr val="3333FF"/>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而我們的心又決</a:t>
            </a:r>
            <a:r>
              <a:rPr lang="zh-TW" altLang="en-US" sz="2400" dirty="0" smtClean="0">
                <a:solidFill>
                  <a:schemeClr val="tx1"/>
                </a:solidFill>
                <a:latin typeface="DFKai-SB" panose="03000509000000000000" pitchFamily="65" charset="-120"/>
                <a:ea typeface="DFKai-SB" panose="03000509000000000000" pitchFamily="65" charset="-120"/>
              </a:rPr>
              <a:t>定於我們</a:t>
            </a:r>
            <a:r>
              <a:rPr lang="zh-TW" altLang="en-US" sz="2400" dirty="0">
                <a:solidFill>
                  <a:schemeClr val="tx1"/>
                </a:solidFill>
                <a:latin typeface="DFKai-SB" panose="03000509000000000000" pitchFamily="65" charset="-120"/>
                <a:ea typeface="DFKai-SB" panose="03000509000000000000" pitchFamily="65" charset="-120"/>
              </a:rPr>
              <a:t>如何</a:t>
            </a:r>
            <a:r>
              <a:rPr lang="zh-TW" altLang="en-US" sz="2400" dirty="0" smtClean="0">
                <a:solidFill>
                  <a:schemeClr val="tx1"/>
                </a:solidFill>
                <a:latin typeface="DFKai-SB" panose="03000509000000000000" pitchFamily="65" charset="-120"/>
                <a:ea typeface="DFKai-SB" panose="03000509000000000000" pitchFamily="65" charset="-120"/>
              </a:rPr>
              <a:t>「與人」「與神」相連</a:t>
            </a:r>
            <a:endParaRPr lang="en-US" altLang="zh-TW" sz="2400" dirty="0" smtClean="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u="sng" dirty="0">
                <a:solidFill>
                  <a:schemeClr val="tx1"/>
                </a:solidFill>
                <a:latin typeface="DFKai-SB" panose="03000509000000000000" pitchFamily="65" charset="-120"/>
                <a:ea typeface="DFKai-SB" panose="03000509000000000000" pitchFamily="65" charset="-120"/>
              </a:rPr>
              <a:t>箴</a:t>
            </a:r>
            <a:r>
              <a:rPr lang="en-US" altLang="zh-TW" sz="2800" b="1" u="sng" dirty="0" smtClean="0">
                <a:solidFill>
                  <a:schemeClr val="tx1"/>
                </a:solidFill>
                <a:latin typeface="DFKai-SB" panose="03000509000000000000" pitchFamily="65" charset="-120"/>
                <a:ea typeface="DFKai-SB" panose="03000509000000000000" pitchFamily="65" charset="-120"/>
              </a:rPr>
              <a:t>4:23</a:t>
            </a:r>
            <a:r>
              <a:rPr lang="zh-TW" altLang="en-US" sz="2800" b="1" u="sng" dirty="0"/>
              <a:t> </a:t>
            </a:r>
            <a:r>
              <a:rPr lang="zh-TW" altLang="en-US" sz="2400" dirty="0">
                <a:solidFill>
                  <a:schemeClr val="tx1"/>
                </a:solidFill>
                <a:latin typeface="DFKai-SB" panose="03000509000000000000" pitchFamily="65" charset="-120"/>
                <a:ea typeface="DFKai-SB" panose="03000509000000000000" pitchFamily="65" charset="-120"/>
              </a:rPr>
              <a:t>你要保守你心，勝過保守一切（或作：你要切切保守</a:t>
            </a:r>
            <a:r>
              <a:rPr lang="zh-TW" altLang="en-US" sz="2400" dirty="0" smtClean="0">
                <a:solidFill>
                  <a:schemeClr val="tx1"/>
                </a:solidFill>
                <a:latin typeface="DFKai-SB" panose="03000509000000000000" pitchFamily="65" charset="-120"/>
                <a:ea typeface="DFKai-SB" panose="03000509000000000000" pitchFamily="65" charset="-120"/>
              </a:rPr>
              <a:t>你</a:t>
            </a:r>
            <a:r>
              <a:rPr lang="en-US" altLang="zh-TW" sz="2400" dirty="0" smtClean="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心</a:t>
            </a:r>
            <a:r>
              <a:rPr lang="zh-TW" altLang="en-US" sz="2400" dirty="0">
                <a:solidFill>
                  <a:schemeClr val="tx1"/>
                </a:solidFill>
                <a:latin typeface="DFKai-SB" panose="03000509000000000000" pitchFamily="65" charset="-120"/>
                <a:ea typeface="DFKai-SB" panose="03000509000000000000" pitchFamily="65" charset="-120"/>
              </a:rPr>
              <a:t>），因為一生的果效是由心發</a:t>
            </a:r>
            <a:r>
              <a:rPr lang="zh-TW" altLang="en-US" sz="2400" dirty="0" smtClean="0">
                <a:solidFill>
                  <a:schemeClr val="tx1"/>
                </a:solidFill>
                <a:latin typeface="DFKai-SB" panose="03000509000000000000" pitchFamily="65" charset="-120"/>
                <a:ea typeface="DFKai-SB" panose="03000509000000000000" pitchFamily="65" charset="-120"/>
              </a:rPr>
              <a:t>出</a:t>
            </a:r>
            <a:endParaRPr lang="en-US" altLang="zh-TW" sz="2400" dirty="0" smtClean="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400" b="1" u="sng" dirty="0" smtClean="0">
                <a:solidFill>
                  <a:schemeClr val="tx1"/>
                </a:solidFill>
                <a:latin typeface="DFKai-SB" panose="03000509000000000000" pitchFamily="65" charset="-120"/>
                <a:ea typeface="DFKai-SB" panose="03000509000000000000" pitchFamily="65" charset="-120"/>
              </a:rPr>
              <a:t>箴</a:t>
            </a:r>
            <a:r>
              <a:rPr lang="en-US" altLang="zh-TW" sz="2400" b="1" u="sng" dirty="0" smtClean="0">
                <a:solidFill>
                  <a:schemeClr val="tx1"/>
                </a:solidFill>
                <a:latin typeface="DFKai-SB" panose="03000509000000000000" pitchFamily="65" charset="-120"/>
                <a:ea typeface="DFKai-SB" panose="03000509000000000000" pitchFamily="65" charset="-120"/>
              </a:rPr>
              <a:t>17:22</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dirty="0">
                <a:solidFill>
                  <a:srgbClr val="C00000"/>
                </a:solidFill>
                <a:latin typeface="DFKai-SB" panose="03000509000000000000" pitchFamily="65" charset="-120"/>
                <a:ea typeface="DFKai-SB" panose="03000509000000000000" pitchFamily="65" charset="-120"/>
              </a:rPr>
              <a:t>喜樂</a:t>
            </a:r>
            <a:r>
              <a:rPr lang="zh-TW" altLang="en-US" sz="2400" dirty="0">
                <a:solidFill>
                  <a:schemeClr val="tx1"/>
                </a:solidFill>
                <a:latin typeface="DFKai-SB" panose="03000509000000000000" pitchFamily="65" charset="-120"/>
                <a:ea typeface="DFKai-SB" panose="03000509000000000000" pitchFamily="65" charset="-120"/>
              </a:rPr>
              <a:t>的心乃是</a:t>
            </a:r>
            <a:r>
              <a:rPr lang="zh-TW" altLang="en-US" sz="2400" dirty="0">
                <a:solidFill>
                  <a:srgbClr val="C00000"/>
                </a:solidFill>
                <a:latin typeface="DFKai-SB" panose="03000509000000000000" pitchFamily="65" charset="-120"/>
                <a:ea typeface="DFKai-SB" panose="03000509000000000000" pitchFamily="65" charset="-120"/>
              </a:rPr>
              <a:t>良藥</a:t>
            </a:r>
            <a:r>
              <a:rPr lang="zh-TW" altLang="en-US" sz="2400" dirty="0">
                <a:solidFill>
                  <a:schemeClr val="tx1"/>
                </a:solidFill>
                <a:latin typeface="DFKai-SB" panose="03000509000000000000" pitchFamily="65" charset="-120"/>
                <a:ea typeface="DFKai-SB" panose="03000509000000000000" pitchFamily="65" charset="-120"/>
              </a:rPr>
              <a:t>；憂傷的靈使骨枯乾。</a:t>
            </a:r>
            <a:endParaRPr lang="en-US" altLang="zh-TW" sz="2400"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3000" y="6324600"/>
            <a:ext cx="304800" cy="365125"/>
          </a:xfrm>
        </p:spPr>
        <p:txBody>
          <a:bodyPr/>
          <a:lstStyle/>
          <a:p>
            <a:fld id="{69C4CFD8-F662-4A36-AA27-12DE1FA08638}" type="slidenum">
              <a:rPr lang="en-US" smtClean="0"/>
              <a:t>4</a:t>
            </a:fld>
            <a:endParaRPr lang="en-US" dirty="0"/>
          </a:p>
        </p:txBody>
      </p:sp>
    </p:spTree>
    <p:extLst>
      <p:ext uri="{BB962C8B-B14F-4D97-AF65-F5344CB8AC3E}">
        <p14:creationId xmlns:p14="http://schemas.microsoft.com/office/powerpoint/2010/main" val="45189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自</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我安</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撫系統與情</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緒對象的恒常</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性</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marL="514350" indent="-514350" algn="l">
              <a:lnSpc>
                <a:spcPts val="3000"/>
              </a:lnSpc>
              <a:buFont typeface="Arial" panose="020B0604020202020204" pitchFamily="34" charset="0"/>
              <a:buChar char="•"/>
            </a:pPr>
            <a:r>
              <a:rPr lang="zh-TW" altLang="en-US" sz="2400" dirty="0">
                <a:solidFill>
                  <a:schemeClr val="tx1"/>
                </a:solidFill>
                <a:latin typeface="DFKai-SB" panose="03000509000000000000" pitchFamily="65" charset="-120"/>
                <a:ea typeface="DFKai-SB" panose="03000509000000000000" pitchFamily="65" charset="-120"/>
              </a:rPr>
              <a:t>自我安撫系</a:t>
            </a:r>
            <a:r>
              <a:rPr lang="zh-TW" altLang="en-US" sz="2400" dirty="0" smtClean="0">
                <a:solidFill>
                  <a:schemeClr val="tx1"/>
                </a:solidFill>
                <a:latin typeface="DFKai-SB" panose="03000509000000000000" pitchFamily="65" charset="-120"/>
                <a:ea typeface="DFKai-SB" panose="03000509000000000000" pitchFamily="65" charset="-120"/>
              </a:rPr>
              <a:t>統</a:t>
            </a:r>
            <a:r>
              <a:rPr lang="en-US" altLang="zh-TW" sz="2400" dirty="0" smtClean="0">
                <a:solidFill>
                  <a:schemeClr val="tx1"/>
                </a:solidFill>
                <a:latin typeface="DFKai-SB" panose="03000509000000000000" pitchFamily="65" charset="-120"/>
                <a:ea typeface="DFKai-SB" panose="03000509000000000000" pitchFamily="65" charset="-120"/>
              </a:rPr>
              <a:t>(self-soothing):</a:t>
            </a:r>
            <a:r>
              <a:rPr lang="zh-TW" altLang="en-US" sz="2400" dirty="0" smtClean="0">
                <a:solidFill>
                  <a:schemeClr val="tx1"/>
                </a:solidFill>
                <a:latin typeface="DFKai-SB" panose="03000509000000000000" pitchFamily="65" charset="-120"/>
                <a:ea typeface="DFKai-SB" panose="03000509000000000000" pitchFamily="65" charset="-120"/>
              </a:rPr>
              <a:t>孩子把</a:t>
            </a:r>
            <a:r>
              <a:rPr lang="zh-TW" altLang="en-US" sz="2400" dirty="0">
                <a:solidFill>
                  <a:schemeClr val="tx1"/>
                </a:solidFill>
                <a:latin typeface="DFKai-SB" panose="03000509000000000000" pitchFamily="65" charset="-120"/>
                <a:ea typeface="DFKai-SB" panose="03000509000000000000" pitchFamily="65" charset="-120"/>
              </a:rPr>
              <a:t>母親的照</a:t>
            </a:r>
            <a:r>
              <a:rPr lang="zh-TW" altLang="en-US" sz="2400" dirty="0" smtClean="0">
                <a:solidFill>
                  <a:schemeClr val="tx1"/>
                </a:solidFill>
                <a:latin typeface="DFKai-SB" panose="03000509000000000000" pitchFamily="65" charset="-120"/>
                <a:ea typeface="DFKai-SB" panose="03000509000000000000" pitchFamily="65" charset="-120"/>
              </a:rPr>
              <a:t>顧和安</a:t>
            </a:r>
            <a:r>
              <a:rPr lang="zh-TW" altLang="en-US" sz="2400" dirty="0">
                <a:solidFill>
                  <a:schemeClr val="tx1"/>
                </a:solidFill>
                <a:latin typeface="DFKai-SB" panose="03000509000000000000" pitchFamily="65" charset="-120"/>
                <a:ea typeface="DFKai-SB" panose="03000509000000000000" pitchFamily="65" charset="-120"/>
              </a:rPr>
              <a:t>慰</a:t>
            </a:r>
            <a:r>
              <a:rPr lang="zh-TW" altLang="en-US" sz="2400" dirty="0" smtClean="0">
                <a:solidFill>
                  <a:schemeClr val="tx1"/>
                </a:solidFill>
                <a:latin typeface="DFKai-SB" panose="03000509000000000000" pitchFamily="65" charset="-120"/>
                <a:ea typeface="DFKai-SB" panose="03000509000000000000" pitchFamily="65" charset="-120"/>
              </a:rPr>
              <a:t>溶化存積於記憶中，使</a:t>
            </a:r>
            <a:r>
              <a:rPr lang="zh-TW" altLang="en-US" sz="2400" dirty="0">
                <a:solidFill>
                  <a:schemeClr val="tx1"/>
                </a:solidFill>
                <a:latin typeface="DFKai-SB" panose="03000509000000000000" pitchFamily="65" charset="-120"/>
                <a:ea typeface="DFKai-SB" panose="03000509000000000000" pitchFamily="65" charset="-120"/>
              </a:rPr>
              <a:t>他得到愈來愈大的安全</a:t>
            </a:r>
            <a:r>
              <a:rPr lang="zh-TW" altLang="en-US" sz="2400" dirty="0" smtClean="0">
                <a:solidFill>
                  <a:schemeClr val="tx1"/>
                </a:solidFill>
                <a:latin typeface="DFKai-SB" panose="03000509000000000000" pitchFamily="65" charset="-120"/>
                <a:ea typeface="DFKai-SB" panose="03000509000000000000" pitchFamily="65" charset="-120"/>
              </a:rPr>
              <a:t>感，當足</a:t>
            </a:r>
            <a:r>
              <a:rPr lang="zh-TW" altLang="en-US" sz="2400" dirty="0">
                <a:solidFill>
                  <a:schemeClr val="tx1"/>
                </a:solidFill>
                <a:latin typeface="DFKai-SB" panose="03000509000000000000" pitchFamily="65" charset="-120"/>
                <a:ea typeface="DFKai-SB" panose="03000509000000000000" pitchFamily="65" charset="-120"/>
              </a:rPr>
              <a:t>夠的愛的經驗</a:t>
            </a:r>
            <a:r>
              <a:rPr lang="zh-TW" altLang="en-US" sz="2400" dirty="0" smtClean="0">
                <a:solidFill>
                  <a:schemeClr val="tx1"/>
                </a:solidFill>
                <a:latin typeface="DFKai-SB" panose="03000509000000000000" pitchFamily="65" charset="-120"/>
                <a:ea typeface="DFKai-SB" panose="03000509000000000000" pitchFamily="65" charset="-120"/>
              </a:rPr>
              <a:t>存積於記憶，</a:t>
            </a:r>
            <a:r>
              <a:rPr lang="zh-TW" altLang="en-US" sz="2400" dirty="0">
                <a:solidFill>
                  <a:schemeClr val="tx1"/>
                </a:solidFill>
                <a:latin typeface="DFKai-SB" panose="03000509000000000000" pitchFamily="65" charset="-120"/>
                <a:ea typeface="DFKai-SB" panose="03000509000000000000" pitchFamily="65" charset="-120"/>
              </a:rPr>
              <a:t>在母親離開時</a:t>
            </a:r>
            <a:r>
              <a:rPr lang="zh-TW" altLang="en-US" sz="2400" dirty="0" smtClean="0">
                <a:solidFill>
                  <a:schemeClr val="tx1"/>
                </a:solidFill>
                <a:latin typeface="DFKai-SB" panose="03000509000000000000" pitchFamily="65" charset="-120"/>
                <a:ea typeface="DFKai-SB" panose="03000509000000000000" pitchFamily="65" charset="-120"/>
              </a:rPr>
              <a:t>他心靈裡仍與母親相</a:t>
            </a:r>
            <a:r>
              <a:rPr lang="zh-TW" altLang="en-US" sz="2400" dirty="0" smtClean="0">
                <a:solidFill>
                  <a:schemeClr val="tx1"/>
                </a:solidFill>
                <a:latin typeface="DFKai-SB" panose="03000509000000000000" pitchFamily="65" charset="-120"/>
                <a:ea typeface="DFKai-SB" panose="03000509000000000000" pitchFamily="65" charset="-120"/>
              </a:rPr>
              <a:t>連</a:t>
            </a:r>
            <a:r>
              <a:rPr lang="en-US" altLang="zh-TW" sz="2400" dirty="0" smtClean="0">
                <a:solidFill>
                  <a:schemeClr val="tx1"/>
                </a:solidFill>
                <a:latin typeface="DFKai-SB" panose="03000509000000000000" pitchFamily="65" charset="-120"/>
                <a:ea typeface="DFKai-SB" panose="03000509000000000000" pitchFamily="65" charset="-120"/>
              </a:rPr>
              <a:t>  </a:t>
            </a:r>
            <a:endParaRPr lang="en-US" altLang="zh-TW" sz="2400" dirty="0" smtClean="0">
              <a:solidFill>
                <a:schemeClr val="tx1"/>
              </a:solidFill>
              <a:latin typeface="DFKai-SB" panose="03000509000000000000" pitchFamily="65" charset="-120"/>
              <a:ea typeface="DFKai-SB" panose="03000509000000000000" pitchFamily="65" charset="-120"/>
            </a:endParaRPr>
          </a:p>
          <a:p>
            <a:pPr marL="514350" indent="-514350" algn="l">
              <a:lnSpc>
                <a:spcPts val="3000"/>
              </a:lnSpc>
              <a:buFont typeface="Arial" panose="020B0604020202020204" pitchFamily="34" charset="0"/>
              <a:buChar char="•"/>
            </a:pPr>
            <a:r>
              <a:rPr lang="zh-TW" altLang="en-US" sz="2400" dirty="0">
                <a:solidFill>
                  <a:schemeClr val="tx1"/>
                </a:solidFill>
                <a:latin typeface="DFKai-SB" panose="03000509000000000000" pitchFamily="65" charset="-120"/>
                <a:ea typeface="DFKai-SB" panose="03000509000000000000" pitchFamily="65" charset="-120"/>
              </a:rPr>
              <a:t>情緒對象的恒常</a:t>
            </a:r>
            <a:r>
              <a:rPr lang="zh-TW" altLang="en-US" sz="2400" dirty="0" smtClean="0">
                <a:solidFill>
                  <a:schemeClr val="tx1"/>
                </a:solidFill>
                <a:latin typeface="DFKai-SB" panose="03000509000000000000" pitchFamily="65" charset="-120"/>
                <a:ea typeface="DFKai-SB" panose="03000509000000000000" pitchFamily="65" charset="-120"/>
              </a:rPr>
              <a:t>性</a:t>
            </a:r>
            <a:r>
              <a:rPr lang="en-US" altLang="zh-TW" sz="2400" dirty="0" smtClean="0">
                <a:solidFill>
                  <a:schemeClr val="tx1"/>
                </a:solidFill>
                <a:latin typeface="DFKai-SB" panose="03000509000000000000" pitchFamily="65" charset="-120"/>
                <a:ea typeface="DFKai-SB" panose="03000509000000000000" pitchFamily="65" charset="-120"/>
              </a:rPr>
              <a:t>(emotional object constancy)</a:t>
            </a:r>
            <a:r>
              <a:rPr lang="zh-TW" altLang="en-US" sz="2400" dirty="0" smtClean="0">
                <a:solidFill>
                  <a:schemeClr val="tx1"/>
                </a:solidFill>
                <a:latin typeface="DFKai-SB" panose="03000509000000000000" pitchFamily="65" charset="-120"/>
                <a:ea typeface="DFKai-SB" panose="03000509000000000000" pitchFamily="65" charset="-120"/>
              </a:rPr>
              <a:t> </a:t>
            </a:r>
            <a:endParaRPr lang="en-US" altLang="zh-TW" sz="2400"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sz="2400" dirty="0">
                <a:solidFill>
                  <a:schemeClr val="tx1"/>
                </a:solidFill>
                <a:latin typeface="DFKai-SB" panose="03000509000000000000" pitchFamily="65" charset="-120"/>
                <a:ea typeface="DFKai-SB" panose="03000509000000000000" pitchFamily="65" charset="-120"/>
              </a:rPr>
              <a:t>情緒上的安</a:t>
            </a:r>
            <a:r>
              <a:rPr lang="zh-TW" altLang="en-US" sz="2400" dirty="0" smtClean="0">
                <a:solidFill>
                  <a:schemeClr val="tx1"/>
                </a:solidFill>
                <a:latin typeface="DFKai-SB" panose="03000509000000000000" pitchFamily="65" charset="-120"/>
                <a:ea typeface="DFKai-SB" panose="03000509000000000000" pitchFamily="65" charset="-120"/>
              </a:rPr>
              <a:t>全感，是</a:t>
            </a:r>
            <a:r>
              <a:rPr lang="zh-TW" altLang="en-US" sz="2400" dirty="0">
                <a:solidFill>
                  <a:schemeClr val="tx1"/>
                </a:solidFill>
                <a:latin typeface="DFKai-SB" panose="03000509000000000000" pitchFamily="65" charset="-120"/>
                <a:ea typeface="DFKai-SB" panose="03000509000000000000" pitchFamily="65" charset="-120"/>
              </a:rPr>
              <a:t>與另一個人保</a:t>
            </a:r>
            <a:r>
              <a:rPr lang="zh-TW" altLang="en-US" sz="2400" dirty="0" smtClean="0">
                <a:solidFill>
                  <a:schemeClr val="tx1"/>
                </a:solidFill>
                <a:latin typeface="DFKai-SB" panose="03000509000000000000" pitchFamily="65" charset="-120"/>
                <a:ea typeface="DFKai-SB" panose="03000509000000000000" pitchFamily="65" charset="-120"/>
              </a:rPr>
              <a:t>持相連的</a:t>
            </a:r>
            <a:r>
              <a:rPr lang="zh-TW" altLang="en-US" sz="2400" dirty="0">
                <a:solidFill>
                  <a:schemeClr val="tx1"/>
                </a:solidFill>
                <a:latin typeface="DFKai-SB" panose="03000509000000000000" pitchFamily="65" charset="-120"/>
                <a:ea typeface="DFKai-SB" panose="03000509000000000000" pitchFamily="65" charset="-120"/>
              </a:rPr>
              <a:t>能力</a:t>
            </a:r>
            <a:r>
              <a:rPr lang="en-US" altLang="zh-TW"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即使你發現自己對他們的行為感到不安、憤怒或失</a:t>
            </a:r>
            <a:r>
              <a:rPr lang="zh-TW" altLang="en-US" sz="2400" dirty="0" smtClean="0">
                <a:solidFill>
                  <a:schemeClr val="tx1"/>
                </a:solidFill>
                <a:latin typeface="DFKai-SB" panose="03000509000000000000" pitchFamily="65" charset="-120"/>
                <a:ea typeface="DFKai-SB" panose="03000509000000000000" pitchFamily="65" charset="-120"/>
              </a:rPr>
              <a:t>望，你仍有信心地知道自</a:t>
            </a:r>
            <a:r>
              <a:rPr lang="zh-TW" altLang="en-US" sz="2400" dirty="0">
                <a:solidFill>
                  <a:schemeClr val="tx1"/>
                </a:solidFill>
                <a:latin typeface="DFKai-SB" panose="03000509000000000000" pitchFamily="65" charset="-120"/>
                <a:ea typeface="DFKai-SB" panose="03000509000000000000" pitchFamily="65" charset="-120"/>
              </a:rPr>
              <a:t>己是被愛的 </a:t>
            </a:r>
            <a:r>
              <a:rPr lang="en-US" altLang="zh-TW" sz="2400" dirty="0" smtClean="0">
                <a:solidFill>
                  <a:schemeClr val="tx1"/>
                </a:solidFill>
                <a:latin typeface="DFKai-SB" panose="03000509000000000000" pitchFamily="65" charset="-120"/>
                <a:ea typeface="DFKai-SB" panose="03000509000000000000" pitchFamily="65" charset="-120"/>
              </a:rPr>
              <a:t> </a:t>
            </a:r>
            <a:endParaRPr lang="en-US" altLang="zh-TW" sz="2400"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sz="2400" dirty="0" smtClean="0">
                <a:solidFill>
                  <a:schemeClr val="tx1"/>
                </a:solidFill>
                <a:latin typeface="DFKai-SB" panose="03000509000000000000" pitchFamily="65" charset="-120"/>
                <a:ea typeface="DFKai-SB" panose="03000509000000000000" pitchFamily="65" charset="-120"/>
              </a:rPr>
              <a:t>例如</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如果當你害怕或在痛苦中，你想到愛你的人而得到勇氣、希</a:t>
            </a:r>
            <a:r>
              <a:rPr lang="zh-TW" altLang="en-US" sz="2400" dirty="0" smtClean="0">
                <a:solidFill>
                  <a:schemeClr val="tx1"/>
                </a:solidFill>
                <a:latin typeface="DFKai-SB" panose="03000509000000000000" pitchFamily="65" charset="-120"/>
                <a:ea typeface="DFKai-SB" panose="03000509000000000000" pitchFamily="65" charset="-120"/>
              </a:rPr>
              <a:t>望</a:t>
            </a:r>
            <a:r>
              <a:rPr lang="en-US" altLang="zh-TW" sz="2400" dirty="0" smtClean="0">
                <a:solidFill>
                  <a:schemeClr val="tx1"/>
                </a:solidFill>
                <a:latin typeface="DFKai-SB" panose="03000509000000000000" pitchFamily="65" charset="-120"/>
                <a:ea typeface="DFKai-SB" panose="03000509000000000000" pitchFamily="65" charset="-120"/>
              </a:rPr>
              <a:t> </a:t>
            </a:r>
            <a:endParaRPr lang="en-US" altLang="zh-TW" sz="2400" dirty="0" smtClean="0">
              <a:solidFill>
                <a:srgbClr val="7030A0"/>
              </a:solidFill>
              <a:latin typeface="DFKai-SB" panose="03000509000000000000" pitchFamily="65" charset="-120"/>
              <a:ea typeface="DFKai-SB" panose="03000509000000000000" pitchFamily="65" charset="-120"/>
            </a:endParaRPr>
          </a:p>
          <a:p>
            <a:pPr marL="342900" indent="-342900" algn="l">
              <a:lnSpc>
                <a:spcPts val="30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五種愛的語言</a:t>
            </a:r>
            <a:r>
              <a:rPr lang="en-US" altLang="zh-TW" sz="2400" b="1" dirty="0" smtClean="0">
                <a:solidFill>
                  <a:schemeClr val="tx1"/>
                </a:solidFill>
                <a:latin typeface="DFKai-SB" panose="03000509000000000000" pitchFamily="65" charset="-120"/>
                <a:ea typeface="DFKai-SB" panose="03000509000000000000" pitchFamily="65" charset="-120"/>
              </a:rPr>
              <a:t>:1</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肯</a:t>
            </a:r>
            <a:r>
              <a:rPr lang="zh-TW" altLang="en-US" sz="2400" b="1" dirty="0">
                <a:solidFill>
                  <a:schemeClr val="tx1"/>
                </a:solidFill>
                <a:latin typeface="DFKai-SB" panose="03000509000000000000" pitchFamily="65" charset="-120"/>
                <a:ea typeface="DFKai-SB" panose="03000509000000000000" pitchFamily="65" charset="-120"/>
              </a:rPr>
              <a:t>定的言語（</a:t>
            </a:r>
            <a:r>
              <a:rPr lang="en-US" sz="2400" b="1" dirty="0">
                <a:solidFill>
                  <a:schemeClr val="tx1"/>
                </a:solidFill>
                <a:latin typeface="DFKai-SB" panose="03000509000000000000" pitchFamily="65" charset="-120"/>
                <a:ea typeface="DFKai-SB" panose="03000509000000000000" pitchFamily="65" charset="-120"/>
              </a:rPr>
              <a:t>Words of </a:t>
            </a:r>
            <a:r>
              <a:rPr lang="en-US" sz="2400" b="1" dirty="0" smtClean="0">
                <a:solidFill>
                  <a:schemeClr val="tx1"/>
                </a:solidFill>
                <a:latin typeface="DFKai-SB" panose="03000509000000000000" pitchFamily="65" charset="-120"/>
                <a:ea typeface="DFKai-SB" panose="03000509000000000000" pitchFamily="65" charset="-120"/>
              </a:rPr>
              <a:t>Affirmation）</a:t>
            </a:r>
            <a:r>
              <a:rPr lang="en-US" altLang="zh-TW" sz="2400" b="1" dirty="0" smtClean="0">
                <a:solidFill>
                  <a:schemeClr val="tx1"/>
                </a:solidFill>
                <a:latin typeface="DFKai-SB" panose="03000509000000000000" pitchFamily="65" charset="-120"/>
                <a:ea typeface="DFKai-SB" panose="03000509000000000000" pitchFamily="65" charset="-120"/>
              </a:rPr>
              <a:t>2.</a:t>
            </a:r>
            <a:r>
              <a:rPr lang="zh-TW" altLang="en-US" sz="2400" b="1" dirty="0" smtClean="0">
                <a:solidFill>
                  <a:schemeClr val="tx1"/>
                </a:solidFill>
                <a:latin typeface="DFKai-SB" panose="03000509000000000000" pitchFamily="65" charset="-120"/>
                <a:ea typeface="DFKai-SB" panose="03000509000000000000" pitchFamily="65" charset="-120"/>
              </a:rPr>
              <a:t>服</a:t>
            </a:r>
            <a:r>
              <a:rPr lang="zh-TW" altLang="en-US" sz="2400" b="1" dirty="0">
                <a:solidFill>
                  <a:schemeClr val="tx1"/>
                </a:solidFill>
                <a:latin typeface="DFKai-SB" panose="03000509000000000000" pitchFamily="65" charset="-120"/>
                <a:ea typeface="DFKai-SB" panose="03000509000000000000" pitchFamily="65" charset="-120"/>
              </a:rPr>
              <a:t>務的行動（</a:t>
            </a:r>
            <a:r>
              <a:rPr lang="en-US" sz="2400" b="1" dirty="0">
                <a:solidFill>
                  <a:schemeClr val="tx1"/>
                </a:solidFill>
                <a:latin typeface="DFKai-SB" panose="03000509000000000000" pitchFamily="65" charset="-120"/>
                <a:ea typeface="DFKai-SB" panose="03000509000000000000" pitchFamily="65" charset="-120"/>
              </a:rPr>
              <a:t>Acts of </a:t>
            </a:r>
            <a:r>
              <a:rPr lang="en-US" sz="2400" b="1" dirty="0" smtClean="0">
                <a:solidFill>
                  <a:schemeClr val="tx1"/>
                </a:solidFill>
                <a:latin typeface="DFKai-SB" panose="03000509000000000000" pitchFamily="65" charset="-120"/>
                <a:ea typeface="DFKai-SB" panose="03000509000000000000" pitchFamily="65" charset="-120"/>
              </a:rPr>
              <a:t>Service）</a:t>
            </a:r>
            <a:r>
              <a:rPr lang="en-US" altLang="zh-TW" sz="2400" b="1" dirty="0" smtClean="0">
                <a:solidFill>
                  <a:schemeClr val="tx1"/>
                </a:solidFill>
                <a:latin typeface="DFKai-SB" panose="03000509000000000000" pitchFamily="65" charset="-120"/>
                <a:ea typeface="DFKai-SB" panose="03000509000000000000" pitchFamily="65" charset="-120"/>
              </a:rPr>
              <a:t>3</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真</a:t>
            </a:r>
            <a:r>
              <a:rPr lang="zh-TW" altLang="en-US" sz="2400" b="1" dirty="0">
                <a:solidFill>
                  <a:schemeClr val="tx1"/>
                </a:solidFill>
                <a:latin typeface="DFKai-SB" panose="03000509000000000000" pitchFamily="65" charset="-120"/>
                <a:ea typeface="DFKai-SB" panose="03000509000000000000" pitchFamily="65" charset="-120"/>
              </a:rPr>
              <a:t>心的禮物（</a:t>
            </a:r>
            <a:r>
              <a:rPr lang="en-US" sz="2400" b="1" dirty="0">
                <a:solidFill>
                  <a:schemeClr val="tx1"/>
                </a:solidFill>
                <a:latin typeface="DFKai-SB" panose="03000509000000000000" pitchFamily="65" charset="-120"/>
                <a:ea typeface="DFKai-SB" panose="03000509000000000000" pitchFamily="65" charset="-120"/>
              </a:rPr>
              <a:t>Receiving </a:t>
            </a:r>
            <a:r>
              <a:rPr lang="en-US" sz="2400" b="1" dirty="0" smtClean="0">
                <a:solidFill>
                  <a:schemeClr val="tx1"/>
                </a:solidFill>
                <a:latin typeface="DFKai-SB" panose="03000509000000000000" pitchFamily="65" charset="-120"/>
                <a:ea typeface="DFKai-SB" panose="03000509000000000000" pitchFamily="65" charset="-120"/>
              </a:rPr>
              <a:t>Gifts）</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4.</a:t>
            </a:r>
            <a:r>
              <a:rPr lang="zh-TW" altLang="en-US" sz="2400" b="1" dirty="0" smtClean="0">
                <a:solidFill>
                  <a:schemeClr val="tx1"/>
                </a:solidFill>
                <a:latin typeface="DFKai-SB" panose="03000509000000000000" pitchFamily="65" charset="-120"/>
                <a:ea typeface="DFKai-SB" panose="03000509000000000000" pitchFamily="65" charset="-120"/>
              </a:rPr>
              <a:t>精</a:t>
            </a:r>
            <a:r>
              <a:rPr lang="zh-TW" altLang="en-US" sz="2400" b="1" dirty="0">
                <a:solidFill>
                  <a:schemeClr val="tx1"/>
                </a:solidFill>
                <a:latin typeface="DFKai-SB" panose="03000509000000000000" pitchFamily="65" charset="-120"/>
                <a:ea typeface="DFKai-SB" panose="03000509000000000000" pitchFamily="65" charset="-120"/>
              </a:rPr>
              <a:t>心的時刻（</a:t>
            </a:r>
            <a:r>
              <a:rPr lang="en-US" sz="2400" b="1" dirty="0">
                <a:solidFill>
                  <a:schemeClr val="tx1"/>
                </a:solidFill>
                <a:latin typeface="DFKai-SB" panose="03000509000000000000" pitchFamily="65" charset="-120"/>
                <a:ea typeface="DFKai-SB" panose="03000509000000000000" pitchFamily="65" charset="-120"/>
              </a:rPr>
              <a:t>Quality </a:t>
            </a:r>
            <a:r>
              <a:rPr lang="en-US" sz="2400" b="1" dirty="0" smtClean="0">
                <a:solidFill>
                  <a:schemeClr val="tx1"/>
                </a:solidFill>
                <a:latin typeface="DFKai-SB" panose="03000509000000000000" pitchFamily="65" charset="-120"/>
                <a:ea typeface="DFKai-SB" panose="03000509000000000000" pitchFamily="65" charset="-120"/>
              </a:rPr>
              <a:t>Time）</a:t>
            </a:r>
            <a:r>
              <a:rPr lang="en-US" altLang="zh-TW" sz="2400" b="1" dirty="0" smtClean="0">
                <a:solidFill>
                  <a:schemeClr val="tx1"/>
                </a:solidFill>
                <a:latin typeface="DFKai-SB" panose="03000509000000000000" pitchFamily="65" charset="-120"/>
                <a:ea typeface="DFKai-SB" panose="03000509000000000000" pitchFamily="65" charset="-120"/>
              </a:rPr>
              <a:t>5</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身</a:t>
            </a:r>
            <a:r>
              <a:rPr lang="zh-TW" altLang="en-US" sz="2400" b="1" dirty="0">
                <a:solidFill>
                  <a:schemeClr val="tx1"/>
                </a:solidFill>
                <a:latin typeface="DFKai-SB" panose="03000509000000000000" pitchFamily="65" charset="-120"/>
                <a:ea typeface="DFKai-SB" panose="03000509000000000000" pitchFamily="65" charset="-120"/>
              </a:rPr>
              <a:t>體的接觸（</a:t>
            </a:r>
            <a:r>
              <a:rPr lang="en-US" sz="2400" b="1" dirty="0">
                <a:solidFill>
                  <a:schemeClr val="tx1"/>
                </a:solidFill>
                <a:latin typeface="DFKai-SB" panose="03000509000000000000" pitchFamily="65" charset="-120"/>
                <a:ea typeface="DFKai-SB" panose="03000509000000000000" pitchFamily="65" charset="-120"/>
              </a:rPr>
              <a:t>Physical </a:t>
            </a:r>
            <a:r>
              <a:rPr lang="en-US" sz="2400" b="1" dirty="0" smtClean="0">
                <a:solidFill>
                  <a:schemeClr val="tx1"/>
                </a:solidFill>
                <a:latin typeface="DFKai-SB" panose="03000509000000000000" pitchFamily="65" charset="-120"/>
                <a:ea typeface="DFKai-SB" panose="03000509000000000000" pitchFamily="65" charset="-120"/>
              </a:rPr>
              <a:t>Touch</a:t>
            </a:r>
          </a:p>
          <a:p>
            <a:pPr algn="l">
              <a:lnSpc>
                <a:spcPts val="3000"/>
              </a:lnSpc>
            </a:pPr>
            <a:r>
              <a:rPr lang="en-US" sz="2400" b="1" dirty="0" smtClean="0">
                <a:solidFill>
                  <a:schemeClr val="tx1"/>
                </a:solidFill>
                <a:latin typeface="DFKai-SB" panose="03000509000000000000" pitchFamily="65" charset="-120"/>
                <a:ea typeface="DFKai-SB" panose="03000509000000000000" pitchFamily="65" charset="-120"/>
                <a:hlinkClick r:id="rId3"/>
              </a:rPr>
              <a:t>https</a:t>
            </a:r>
            <a:r>
              <a:rPr lang="en-US" sz="2400" b="1" dirty="0">
                <a:solidFill>
                  <a:schemeClr val="tx1"/>
                </a:solidFill>
                <a:latin typeface="DFKai-SB" panose="03000509000000000000" pitchFamily="65" charset="-120"/>
                <a:ea typeface="DFKai-SB" panose="03000509000000000000" pitchFamily="65" charset="-120"/>
                <a:hlinkClick r:id="rId3"/>
              </a:rPr>
              <a:t>://</a:t>
            </a:r>
            <a:r>
              <a:rPr lang="en-US" sz="2400" b="1" dirty="0" smtClean="0">
                <a:solidFill>
                  <a:schemeClr val="tx1"/>
                </a:solidFill>
                <a:latin typeface="DFKai-SB" panose="03000509000000000000" pitchFamily="65" charset="-120"/>
                <a:ea typeface="DFKai-SB" panose="03000509000000000000" pitchFamily="65" charset="-120"/>
                <a:hlinkClick r:id="rId3"/>
              </a:rPr>
              <a:t>www.mombaby.com.tw/articles/15261</a:t>
            </a:r>
            <a:endParaRPr lang="en-US" sz="2400" b="1" dirty="0" smtClean="0">
              <a:solidFill>
                <a:schemeClr val="tx1"/>
              </a:solidFill>
              <a:latin typeface="DFKai-SB" panose="03000509000000000000" pitchFamily="65" charset="-120"/>
              <a:ea typeface="DFKai-SB" panose="03000509000000000000" pitchFamily="65" charset="-120"/>
            </a:endParaRPr>
          </a:p>
          <a:p>
            <a:pPr algn="l">
              <a:lnSpc>
                <a:spcPts val="3000"/>
              </a:lnSpc>
            </a:pPr>
            <a:r>
              <a:rPr lang="en-US" altLang="zh-TW" sz="2400" u="sng" dirty="0" smtClean="0">
                <a:solidFill>
                  <a:schemeClr val="tx1"/>
                </a:solidFill>
                <a:latin typeface="DFKai-SB" panose="03000509000000000000" pitchFamily="65" charset="-120"/>
                <a:ea typeface="DFKai-SB" panose="03000509000000000000" pitchFamily="65" charset="-120"/>
                <a:hlinkClick r:id="rId4"/>
              </a:rPr>
              <a:t>https</a:t>
            </a:r>
            <a:r>
              <a:rPr lang="en-US" altLang="zh-TW" sz="2400" u="sng" dirty="0">
                <a:solidFill>
                  <a:schemeClr val="tx1"/>
                </a:solidFill>
                <a:latin typeface="DFKai-SB" panose="03000509000000000000" pitchFamily="65" charset="-120"/>
                <a:ea typeface="DFKai-SB" panose="03000509000000000000" pitchFamily="65" charset="-120"/>
                <a:hlinkClick r:id="rId4"/>
              </a:rPr>
              <a:t>://www.stepfam.org.hk/zh-hant/page6/sub/1</a:t>
            </a:r>
            <a:r>
              <a:rPr lang="en-US" altLang="zh-TW" sz="2400" u="sng" dirty="0" smtClean="0">
                <a:solidFill>
                  <a:schemeClr val="tx1"/>
                </a:solidFill>
                <a:latin typeface="DFKai-SB" panose="03000509000000000000" pitchFamily="65" charset="-120"/>
                <a:ea typeface="DFKai-SB" panose="03000509000000000000" pitchFamily="65" charset="-120"/>
                <a:hlinkClick r:id="rId4"/>
              </a:rPr>
              <a:t>/</a:t>
            </a:r>
            <a:endParaRPr lang="en-US" altLang="zh-TW" sz="2400" u="sng" dirty="0" smtClean="0">
              <a:solidFill>
                <a:schemeClr val="tx1"/>
              </a:solidFill>
              <a:latin typeface="DFKai-SB" panose="03000509000000000000" pitchFamily="65" charset="-120"/>
              <a:ea typeface="DFKai-SB" panose="03000509000000000000" pitchFamily="65" charset="-120"/>
            </a:endParaRPr>
          </a:p>
          <a:p>
            <a:pPr marL="342900" indent="-342900" algn="l">
              <a:lnSpc>
                <a:spcPts val="3000"/>
              </a:lnSpc>
              <a:buFont typeface="Arial" panose="020B0604020202020204" pitchFamily="34" charset="0"/>
              <a:buChar char="•"/>
            </a:pPr>
            <a:endParaRPr lang="en-US" altLang="zh-TW" sz="2400"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39200" y="6324600"/>
            <a:ext cx="304800" cy="365125"/>
          </a:xfrm>
        </p:spPr>
        <p:txBody>
          <a:bodyPr/>
          <a:lstStyle/>
          <a:p>
            <a:fld id="{69C4CFD8-F662-4A36-AA27-12DE1FA08638}" type="slidenum">
              <a:rPr lang="en-US" smtClean="0"/>
              <a:t>5</a:t>
            </a:fld>
            <a:endParaRPr lang="en-US" dirty="0"/>
          </a:p>
        </p:txBody>
      </p:sp>
    </p:spTree>
    <p:extLst>
      <p:ext uri="{BB962C8B-B14F-4D97-AF65-F5344CB8AC3E}">
        <p14:creationId xmlns:p14="http://schemas.microsoft.com/office/powerpoint/2010/main" val="1247628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517524"/>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屬靈對象的恒常</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性</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0"/>
          </a:xfrm>
        </p:spPr>
        <p:txBody>
          <a:bodyPr>
            <a:noAutofit/>
          </a:bodyPr>
          <a:lstStyle/>
          <a:p>
            <a:pPr marL="342900" indent="-342900" algn="l">
              <a:lnSpc>
                <a:spcPts val="2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屬</a:t>
            </a:r>
            <a:r>
              <a:rPr lang="zh-TW" altLang="en-US" sz="2400" dirty="0">
                <a:solidFill>
                  <a:schemeClr val="tx1"/>
                </a:solidFill>
                <a:latin typeface="DFKai-SB" panose="03000509000000000000" pitchFamily="65" charset="-120"/>
                <a:ea typeface="DFKai-SB" panose="03000509000000000000" pitchFamily="65" charset="-120"/>
              </a:rPr>
              <a:t>靈對象的恒常</a:t>
            </a:r>
            <a:r>
              <a:rPr lang="zh-TW" altLang="en-US" sz="2400" dirty="0" smtClean="0">
                <a:solidFill>
                  <a:schemeClr val="tx1"/>
                </a:solidFill>
                <a:latin typeface="DFKai-SB" panose="03000509000000000000" pitchFamily="65" charset="-120"/>
                <a:ea typeface="DFKai-SB" panose="03000509000000000000" pitchFamily="65" charset="-120"/>
              </a:rPr>
              <a:t>性</a:t>
            </a:r>
            <a:r>
              <a:rPr lang="en-US" altLang="zh-TW" sz="2400" dirty="0" smtClean="0">
                <a:solidFill>
                  <a:schemeClr val="tx1"/>
                </a:solidFill>
                <a:latin typeface="DFKai-SB" panose="03000509000000000000" pitchFamily="65" charset="-120"/>
                <a:ea typeface="DFKai-SB" panose="03000509000000000000" pitchFamily="65" charset="-120"/>
              </a:rPr>
              <a:t>(spiritual object constancy):</a:t>
            </a:r>
            <a:r>
              <a:rPr lang="zh-TW" altLang="en-US" sz="2400" dirty="0" smtClean="0">
                <a:solidFill>
                  <a:schemeClr val="tx1"/>
                </a:solidFill>
                <a:latin typeface="DFKai-SB" panose="03000509000000000000" pitchFamily="65" charset="-120"/>
                <a:ea typeface="DFKai-SB" panose="03000509000000000000" pitchFamily="65" charset="-120"/>
              </a:rPr>
              <a:t>在你生命裡的艱難與痛</a:t>
            </a:r>
            <a:r>
              <a:rPr lang="zh-TW" altLang="en-US" sz="2400" dirty="0">
                <a:solidFill>
                  <a:schemeClr val="tx1"/>
                </a:solidFill>
                <a:latin typeface="DFKai-SB" panose="03000509000000000000" pitchFamily="65" charset="-120"/>
                <a:ea typeface="DFKai-SB" panose="03000509000000000000" pitchFamily="65" charset="-120"/>
              </a:rPr>
              <a:t>苦中，你想</a:t>
            </a:r>
            <a:r>
              <a:rPr lang="zh-TW" altLang="en-US" sz="2400" dirty="0" smtClean="0">
                <a:solidFill>
                  <a:schemeClr val="tx1"/>
                </a:solidFill>
                <a:latin typeface="DFKai-SB" panose="03000509000000000000" pitchFamily="65" charset="-120"/>
                <a:ea typeface="DFKai-SB" panose="03000509000000000000" pitchFamily="65" charset="-120"/>
              </a:rPr>
              <a:t>到神的愛並確信神是仍然愛你的，你就得到力量、勇氣與盼望</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約</a:t>
            </a:r>
            <a:r>
              <a:rPr lang="en-US" altLang="zh-TW" sz="2400" dirty="0" smtClean="0">
                <a:solidFill>
                  <a:schemeClr val="tx1"/>
                </a:solidFill>
                <a:latin typeface="DFKai-SB" panose="03000509000000000000" pitchFamily="65" charset="-120"/>
                <a:ea typeface="DFKai-SB" panose="03000509000000000000" pitchFamily="65" charset="-120"/>
              </a:rPr>
              <a:t>14:18</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27;6:37</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39;</a:t>
            </a:r>
            <a:r>
              <a:rPr lang="zh-TW" altLang="en-US" sz="2400" dirty="0" smtClean="0">
                <a:solidFill>
                  <a:schemeClr val="tx1"/>
                </a:solidFill>
                <a:latin typeface="DFKai-SB" panose="03000509000000000000" pitchFamily="65" charset="-120"/>
                <a:ea typeface="DFKai-SB" panose="03000509000000000000" pitchFamily="65" charset="-120"/>
              </a:rPr>
              <a:t>約一</a:t>
            </a:r>
            <a:r>
              <a:rPr lang="en-US" altLang="zh-TW" sz="2400" dirty="0" smtClean="0">
                <a:solidFill>
                  <a:schemeClr val="tx1"/>
                </a:solidFill>
                <a:latin typeface="DFKai-SB" panose="03000509000000000000" pitchFamily="65" charset="-120"/>
                <a:ea typeface="DFKai-SB" panose="03000509000000000000" pitchFamily="65" charset="-120"/>
              </a:rPr>
              <a:t>5:4;</a:t>
            </a:r>
            <a:r>
              <a:rPr lang="zh-TW" altLang="en-US" sz="2400" dirty="0" smtClean="0">
                <a:solidFill>
                  <a:schemeClr val="tx1"/>
                </a:solidFill>
                <a:latin typeface="DFKai-SB" panose="03000509000000000000" pitchFamily="65" charset="-120"/>
                <a:ea typeface="DFKai-SB" panose="03000509000000000000" pitchFamily="65" charset="-120"/>
              </a:rPr>
              <a:t>林前</a:t>
            </a:r>
            <a:r>
              <a:rPr lang="en-US" altLang="zh-TW" sz="2400" dirty="0" smtClean="0">
                <a:solidFill>
                  <a:schemeClr val="tx1"/>
                </a:solidFill>
                <a:latin typeface="DFKai-SB" panose="03000509000000000000" pitchFamily="65" charset="-120"/>
                <a:ea typeface="DFKai-SB" panose="03000509000000000000" pitchFamily="65" charset="-120"/>
              </a:rPr>
              <a:t>11:24)</a:t>
            </a:r>
          </a:p>
          <a:p>
            <a:pPr marL="800100" lvl="1" indent="-342900" algn="l">
              <a:lnSpc>
                <a:spcPts val="2700"/>
              </a:lnSpc>
              <a:buFontTx/>
              <a:buChar char="-"/>
            </a:pPr>
            <a:r>
              <a:rPr lang="zh-TW" altLang="en-US" sz="2400" dirty="0" smtClean="0">
                <a:solidFill>
                  <a:schemeClr val="tx1"/>
                </a:solidFill>
                <a:latin typeface="DFKai-SB" panose="03000509000000000000" pitchFamily="65" charset="-120"/>
                <a:ea typeface="DFKai-SB" panose="03000509000000000000" pitchFamily="65" charset="-120"/>
              </a:rPr>
              <a:t>根植於對神認識</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客觀的認識與主觀的經歷</a:t>
            </a:r>
            <a:endParaRPr lang="en-US" altLang="zh-TW" sz="2400"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2700"/>
              </a:lnSpc>
              <a:buFontTx/>
              <a:buChar char="-"/>
            </a:pPr>
            <a:r>
              <a:rPr lang="zh-TW" altLang="en-US" sz="2400" dirty="0" smtClean="0">
                <a:solidFill>
                  <a:schemeClr val="tx1"/>
                </a:solidFill>
                <a:latin typeface="DFKai-SB" panose="03000509000000000000" pitchFamily="65" charset="-120"/>
                <a:ea typeface="DFKai-SB" panose="03000509000000000000" pitchFamily="65" charset="-120"/>
              </a:rPr>
              <a:t>對神的信心 </a:t>
            </a:r>
            <a:endParaRPr lang="en-US" altLang="zh-TW" sz="2400"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27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根</a:t>
            </a:r>
            <a:r>
              <a:rPr lang="zh-TW" altLang="en-US" dirty="0">
                <a:solidFill>
                  <a:schemeClr val="tx1"/>
                </a:solidFill>
                <a:latin typeface="DFKai-SB" panose="03000509000000000000" pitchFamily="65" charset="-120"/>
                <a:ea typeface="DFKai-SB" panose="03000509000000000000" pitchFamily="65" charset="-120"/>
              </a:rPr>
              <a:t>植</a:t>
            </a:r>
            <a:r>
              <a:rPr lang="zh-TW" altLang="en-US" dirty="0" smtClean="0">
                <a:solidFill>
                  <a:schemeClr val="tx1"/>
                </a:solidFill>
                <a:latin typeface="DFKai-SB" panose="03000509000000000000" pitchFamily="65" charset="-120"/>
                <a:ea typeface="DFKai-SB" panose="03000509000000000000" pitchFamily="65" charset="-120"/>
              </a:rPr>
              <a:t>於神的話</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羅</a:t>
            </a:r>
            <a:r>
              <a:rPr lang="en-US" altLang="zh-TW" dirty="0" smtClean="0">
                <a:solidFill>
                  <a:schemeClr val="tx1"/>
                </a:solidFill>
                <a:latin typeface="DFKai-SB" panose="03000509000000000000" pitchFamily="65" charset="-120"/>
                <a:ea typeface="DFKai-SB" panose="03000509000000000000" pitchFamily="65" charset="-120"/>
              </a:rPr>
              <a:t>10:17)</a:t>
            </a:r>
            <a:endParaRPr lang="en-US" altLang="zh-TW"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27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順服神的話，經歷神，使信心增長</a:t>
            </a:r>
            <a:endParaRPr lang="en-US" altLang="zh-TW"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27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常常紀念主</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藉著守聖餐，對神的感恩、讚美</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2700"/>
              </a:lnSpc>
            </a:pPr>
            <a:r>
              <a:rPr lang="zh-TW" altLang="en-US" sz="2400" b="1" u="sng" dirty="0">
                <a:solidFill>
                  <a:schemeClr val="tx1"/>
                </a:solidFill>
                <a:latin typeface="DFKai-SB" panose="03000509000000000000" pitchFamily="65" charset="-120"/>
                <a:ea typeface="DFKai-SB" panose="03000509000000000000" pitchFamily="65" charset="-120"/>
              </a:rPr>
              <a:t>約</a:t>
            </a:r>
            <a:r>
              <a:rPr lang="en-US" altLang="zh-TW" sz="2400" b="1" u="sng" dirty="0" smtClean="0">
                <a:solidFill>
                  <a:schemeClr val="tx1"/>
                </a:solidFill>
                <a:latin typeface="DFKai-SB" panose="03000509000000000000" pitchFamily="65" charset="-120"/>
                <a:ea typeface="DFKai-SB" panose="03000509000000000000" pitchFamily="65" charset="-120"/>
              </a:rPr>
              <a:t>14:18;6:37</a:t>
            </a:r>
            <a:r>
              <a:rPr lang="zh-TW" altLang="en-US" sz="2400" b="1" u="sng" dirty="0">
                <a:solidFill>
                  <a:schemeClr val="tx1"/>
                </a:solidFill>
                <a:latin typeface="DFKai-SB" panose="03000509000000000000" pitchFamily="65" charset="-120"/>
                <a:ea typeface="DFKai-SB" panose="03000509000000000000" pitchFamily="65" charset="-120"/>
              </a:rPr>
              <a:t>、</a:t>
            </a:r>
            <a:r>
              <a:rPr lang="en-US" altLang="zh-TW" sz="2400" b="1" u="sng" dirty="0" smtClean="0">
                <a:solidFill>
                  <a:schemeClr val="tx1"/>
                </a:solidFill>
                <a:latin typeface="DFKai-SB" panose="03000509000000000000" pitchFamily="65" charset="-120"/>
                <a:ea typeface="DFKai-SB" panose="03000509000000000000" pitchFamily="65" charset="-120"/>
              </a:rPr>
              <a:t>39</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耶穌說</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我</a:t>
            </a:r>
            <a:r>
              <a:rPr lang="zh-TW" altLang="en-US" sz="2400" dirty="0">
                <a:solidFill>
                  <a:srgbClr val="3333FF"/>
                </a:solidFill>
                <a:latin typeface="DFKai-SB" panose="03000509000000000000" pitchFamily="65" charset="-120"/>
                <a:ea typeface="DFKai-SB" panose="03000509000000000000" pitchFamily="65" charset="-120"/>
              </a:rPr>
              <a:t>不撇下</a:t>
            </a:r>
            <a:r>
              <a:rPr lang="zh-TW" altLang="en-US" sz="2400" dirty="0">
                <a:solidFill>
                  <a:schemeClr val="tx1"/>
                </a:solidFill>
                <a:latin typeface="DFKai-SB" panose="03000509000000000000" pitchFamily="65" charset="-120"/>
                <a:ea typeface="DFKai-SB" panose="03000509000000000000" pitchFamily="65" charset="-120"/>
              </a:rPr>
              <a:t>你們為孤兒，我必到你們這裡來</a:t>
            </a:r>
            <a:r>
              <a:rPr lang="zh-TW" altLang="en-US" sz="2400" dirty="0" smtClean="0">
                <a:solidFill>
                  <a:schemeClr val="tx1"/>
                </a:solidFill>
                <a:latin typeface="DFKai-SB" panose="03000509000000000000" pitchFamily="65" charset="-120"/>
                <a:ea typeface="DFKai-SB" panose="03000509000000000000" pitchFamily="65" charset="-120"/>
              </a:rPr>
              <a:t>。凡父所賜</a:t>
            </a:r>
            <a:r>
              <a:rPr lang="zh-TW" altLang="en-US" sz="2400" dirty="0">
                <a:solidFill>
                  <a:schemeClr val="tx1"/>
                </a:solidFill>
                <a:latin typeface="DFKai-SB" panose="03000509000000000000" pitchFamily="65" charset="-120"/>
                <a:ea typeface="DFKai-SB" panose="03000509000000000000" pitchFamily="65" charset="-120"/>
              </a:rPr>
              <a:t>給我的人必到我這裡來；到我這裡來的，我總不丟</a:t>
            </a:r>
            <a:r>
              <a:rPr lang="zh-TW" altLang="en-US" sz="2400" dirty="0" smtClean="0">
                <a:solidFill>
                  <a:schemeClr val="tx1"/>
                </a:solidFill>
                <a:latin typeface="DFKai-SB" panose="03000509000000000000" pitchFamily="65" charset="-120"/>
                <a:ea typeface="DFKai-SB" panose="03000509000000000000" pitchFamily="65" charset="-120"/>
              </a:rPr>
              <a:t>棄他，他所</a:t>
            </a:r>
            <a:r>
              <a:rPr lang="zh-TW" altLang="en-US" sz="2400" dirty="0">
                <a:solidFill>
                  <a:schemeClr val="tx1"/>
                </a:solidFill>
                <a:latin typeface="DFKai-SB" panose="03000509000000000000" pitchFamily="65" charset="-120"/>
                <a:ea typeface="DFKai-SB" panose="03000509000000000000" pitchFamily="65" charset="-120"/>
              </a:rPr>
              <a:t>賜給</a:t>
            </a:r>
            <a:r>
              <a:rPr lang="zh-TW" altLang="en-US" sz="2400" dirty="0" smtClean="0">
                <a:solidFill>
                  <a:schemeClr val="tx1"/>
                </a:solidFill>
                <a:latin typeface="DFKai-SB" panose="03000509000000000000" pitchFamily="65" charset="-120"/>
                <a:ea typeface="DFKai-SB" panose="03000509000000000000" pitchFamily="65" charset="-120"/>
              </a:rPr>
              <a:t>我的</a:t>
            </a:r>
            <a:r>
              <a:rPr lang="zh-TW" altLang="en-US" sz="2400" dirty="0">
                <a:solidFill>
                  <a:schemeClr val="tx1"/>
                </a:solidFill>
                <a:latin typeface="DFKai-SB" panose="03000509000000000000" pitchFamily="65" charset="-120"/>
                <a:ea typeface="DFKai-SB" panose="03000509000000000000" pitchFamily="65" charset="-120"/>
              </a:rPr>
              <a:t>，叫我一個也</a:t>
            </a:r>
            <a:r>
              <a:rPr lang="zh-TW" altLang="en-US" sz="2400" dirty="0" smtClean="0">
                <a:solidFill>
                  <a:srgbClr val="3333FF"/>
                </a:solidFill>
                <a:latin typeface="DFKai-SB" panose="03000509000000000000" pitchFamily="65" charset="-120"/>
                <a:ea typeface="DFKai-SB" panose="03000509000000000000" pitchFamily="65" charset="-120"/>
              </a:rPr>
              <a:t>不失落</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 在</a:t>
            </a:r>
            <a:r>
              <a:rPr lang="zh-TW" altLang="en-US" sz="2400" dirty="0">
                <a:solidFill>
                  <a:srgbClr val="3333FF"/>
                </a:solidFill>
                <a:latin typeface="DFKai-SB" panose="03000509000000000000" pitchFamily="65" charset="-120"/>
                <a:ea typeface="DFKai-SB" panose="03000509000000000000" pitchFamily="65" charset="-120"/>
              </a:rPr>
              <a:t>末日</a:t>
            </a:r>
            <a:r>
              <a:rPr lang="zh-TW" altLang="en-US" sz="2400" dirty="0">
                <a:solidFill>
                  <a:schemeClr val="tx1"/>
                </a:solidFill>
                <a:latin typeface="DFKai-SB" panose="03000509000000000000" pitchFamily="65" charset="-120"/>
                <a:ea typeface="DFKai-SB" panose="03000509000000000000" pitchFamily="65" charset="-120"/>
              </a:rPr>
              <a:t>卻叫他復活</a:t>
            </a:r>
            <a:endParaRPr lang="en-US" altLang="zh-TW" sz="2400" dirty="0" smtClean="0">
              <a:solidFill>
                <a:schemeClr val="tx1"/>
              </a:solidFill>
              <a:latin typeface="DFKai-SB" panose="03000509000000000000" pitchFamily="65" charset="-120"/>
              <a:ea typeface="DFKai-SB" panose="03000509000000000000" pitchFamily="65" charset="-120"/>
            </a:endParaRPr>
          </a:p>
          <a:p>
            <a:pPr algn="l">
              <a:lnSpc>
                <a:spcPts val="2700"/>
              </a:lnSpc>
            </a:pPr>
            <a:r>
              <a:rPr lang="zh-TW" altLang="en-US" sz="2400" b="1" u="sng" dirty="0">
                <a:solidFill>
                  <a:schemeClr val="tx1"/>
                </a:solidFill>
                <a:latin typeface="DFKai-SB" panose="03000509000000000000" pitchFamily="65" charset="-120"/>
                <a:ea typeface="DFKai-SB" panose="03000509000000000000" pitchFamily="65" charset="-120"/>
              </a:rPr>
              <a:t>約一</a:t>
            </a:r>
            <a:r>
              <a:rPr lang="en-US" altLang="zh-TW" sz="2400" b="1" u="sng" dirty="0" smtClean="0">
                <a:solidFill>
                  <a:schemeClr val="tx1"/>
                </a:solidFill>
                <a:latin typeface="DFKai-SB" panose="03000509000000000000" pitchFamily="65" charset="-120"/>
                <a:ea typeface="DFKai-SB" panose="03000509000000000000" pitchFamily="65" charset="-120"/>
              </a:rPr>
              <a:t>5:4</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使</a:t>
            </a:r>
            <a:r>
              <a:rPr lang="zh-TW" altLang="en-US" sz="2400" dirty="0">
                <a:solidFill>
                  <a:schemeClr val="tx1"/>
                </a:solidFill>
                <a:latin typeface="DFKai-SB" panose="03000509000000000000" pitchFamily="65" charset="-120"/>
                <a:ea typeface="DFKai-SB" panose="03000509000000000000" pitchFamily="65" charset="-120"/>
              </a:rPr>
              <a:t>我們</a:t>
            </a:r>
            <a:r>
              <a:rPr lang="zh-TW" altLang="en-US" sz="2400" dirty="0">
                <a:solidFill>
                  <a:srgbClr val="3333FF"/>
                </a:solidFill>
                <a:latin typeface="DFKai-SB" panose="03000509000000000000" pitchFamily="65" charset="-120"/>
                <a:ea typeface="DFKai-SB" panose="03000509000000000000" pitchFamily="65" charset="-120"/>
              </a:rPr>
              <a:t>勝了世</a:t>
            </a:r>
            <a:r>
              <a:rPr lang="zh-TW" altLang="en-US" sz="2400" dirty="0" smtClean="0">
                <a:solidFill>
                  <a:srgbClr val="3333FF"/>
                </a:solidFill>
                <a:latin typeface="DFKai-SB" panose="03000509000000000000" pitchFamily="65" charset="-120"/>
                <a:ea typeface="DFKai-SB" panose="03000509000000000000" pitchFamily="65" charset="-120"/>
              </a:rPr>
              <a:t>界</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rgbClr val="7030A0"/>
                </a:solidFill>
                <a:latin typeface="DFKai-SB" panose="03000509000000000000" pitchFamily="65" charset="-120"/>
                <a:ea typeface="DFKai-SB" panose="03000509000000000000" pitchFamily="65" charset="-120"/>
              </a:rPr>
              <a:t>屬世</a:t>
            </a:r>
            <a:r>
              <a:rPr lang="zh-TW" altLang="en-US" sz="2400" dirty="0">
                <a:solidFill>
                  <a:srgbClr val="7030A0"/>
                </a:solidFill>
                <a:latin typeface="DFKai-SB" panose="03000509000000000000" pitchFamily="65" charset="-120"/>
                <a:ea typeface="DFKai-SB" panose="03000509000000000000" pitchFamily="65" charset="-120"/>
              </a:rPr>
              <a:t>的</a:t>
            </a:r>
            <a:r>
              <a:rPr lang="zh-TW" altLang="en-US" sz="2400" dirty="0" smtClean="0">
                <a:solidFill>
                  <a:srgbClr val="7030A0"/>
                </a:solidFill>
                <a:latin typeface="DFKai-SB" panose="03000509000000000000" pitchFamily="65" charset="-120"/>
                <a:ea typeface="DFKai-SB" panose="03000509000000000000" pitchFamily="65" charset="-120"/>
              </a:rPr>
              <a:t>價值體系</a:t>
            </a:r>
            <a:r>
              <a:rPr lang="en-US" altLang="zh-TW" sz="2400" dirty="0" smtClean="0">
                <a:solidFill>
                  <a:srgbClr val="7030A0"/>
                </a:solidFill>
                <a:latin typeface="DFKai-SB" panose="03000509000000000000" pitchFamily="65" charset="-120"/>
                <a:ea typeface="DFKai-SB" panose="03000509000000000000" pitchFamily="65" charset="-120"/>
              </a:rPr>
              <a:t>&amp;</a:t>
            </a:r>
            <a:r>
              <a:rPr lang="zh-TW" altLang="en-US" sz="2400" dirty="0" smtClean="0">
                <a:solidFill>
                  <a:srgbClr val="7030A0"/>
                </a:solidFill>
                <a:latin typeface="DFKai-SB" panose="03000509000000000000" pitchFamily="65" charset="-120"/>
                <a:ea typeface="DFKai-SB" panose="03000509000000000000" pitchFamily="65" charset="-120"/>
              </a:rPr>
              <a:t> </a:t>
            </a:r>
            <a:r>
              <a:rPr lang="zh-TW" altLang="en-US" sz="2400" dirty="0">
                <a:solidFill>
                  <a:srgbClr val="7030A0"/>
                </a:solidFill>
                <a:latin typeface="DFKai-SB" panose="03000509000000000000" pitchFamily="65" charset="-120"/>
                <a:ea typeface="DFKai-SB" panose="03000509000000000000" pitchFamily="65" charset="-120"/>
              </a:rPr>
              <a:t>霸佔人心的邪惡體系</a:t>
            </a:r>
            <a:r>
              <a:rPr lang="en-US" altLang="zh-TW" sz="2400" dirty="0" smtClean="0">
                <a:solidFill>
                  <a:srgbClr val="7030A0"/>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的</a:t>
            </a:r>
            <a:r>
              <a:rPr lang="zh-TW" altLang="en-US" sz="2400" dirty="0" smtClean="0">
                <a:solidFill>
                  <a:srgbClr val="7030A0"/>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就是</a:t>
            </a:r>
            <a:r>
              <a:rPr lang="zh-TW" altLang="en-US" sz="2400" dirty="0" smtClean="0">
                <a:solidFill>
                  <a:schemeClr val="tx1"/>
                </a:solidFill>
                <a:latin typeface="DFKai-SB" panose="03000509000000000000" pitchFamily="65" charset="-120"/>
                <a:ea typeface="DFKai-SB" panose="03000509000000000000" pitchFamily="65" charset="-120"/>
              </a:rPr>
              <a:t>我們</a:t>
            </a:r>
            <a:r>
              <a:rPr lang="zh-TW" altLang="en-US" sz="2400" dirty="0">
                <a:solidFill>
                  <a:schemeClr val="tx1"/>
                </a:solidFill>
                <a:latin typeface="DFKai-SB" panose="03000509000000000000" pitchFamily="65" charset="-120"/>
                <a:ea typeface="DFKai-SB" panose="03000509000000000000" pitchFamily="65" charset="-120"/>
              </a:rPr>
              <a:t>的</a:t>
            </a:r>
            <a:r>
              <a:rPr lang="zh-TW" altLang="en-US" sz="2400" dirty="0">
                <a:solidFill>
                  <a:srgbClr val="3333FF"/>
                </a:solidFill>
                <a:latin typeface="DFKai-SB" panose="03000509000000000000" pitchFamily="65" charset="-120"/>
                <a:ea typeface="DFKai-SB" panose="03000509000000000000" pitchFamily="65" charset="-120"/>
              </a:rPr>
              <a:t>信心</a:t>
            </a:r>
            <a:r>
              <a:rPr lang="zh-TW" altLang="en-US" sz="2400" dirty="0" smtClean="0">
                <a:solidFill>
                  <a:schemeClr val="tx1"/>
                </a:solidFill>
                <a:latin typeface="DFKai-SB" panose="03000509000000000000" pitchFamily="65" charset="-120"/>
                <a:ea typeface="DFKai-SB" panose="03000509000000000000" pitchFamily="65" charset="-120"/>
              </a:rPr>
              <a:t>。</a:t>
            </a:r>
            <a:endParaRPr lang="en-US" altLang="zh-TW" sz="2400" dirty="0" smtClean="0">
              <a:solidFill>
                <a:schemeClr val="tx1"/>
              </a:solidFill>
              <a:latin typeface="DFKai-SB" panose="03000509000000000000" pitchFamily="65" charset="-120"/>
              <a:ea typeface="DFKai-SB" panose="03000509000000000000" pitchFamily="65" charset="-120"/>
            </a:endParaRPr>
          </a:p>
          <a:p>
            <a:pPr algn="l">
              <a:lnSpc>
                <a:spcPts val="2700"/>
              </a:lnSpc>
            </a:pPr>
            <a:r>
              <a:rPr lang="zh-TW" altLang="en-US" sz="2400" b="1" u="sng" dirty="0">
                <a:solidFill>
                  <a:schemeClr val="tx1"/>
                </a:solidFill>
                <a:latin typeface="DFKai-SB" panose="03000509000000000000" pitchFamily="65" charset="-120"/>
                <a:ea typeface="DFKai-SB" panose="03000509000000000000" pitchFamily="65" charset="-120"/>
              </a:rPr>
              <a:t>林前</a:t>
            </a:r>
            <a:r>
              <a:rPr lang="en-US" altLang="zh-TW" sz="2400" b="1" u="sng" dirty="0" smtClean="0">
                <a:solidFill>
                  <a:schemeClr val="tx1"/>
                </a:solidFill>
                <a:latin typeface="DFKai-SB" panose="03000509000000000000" pitchFamily="65" charset="-120"/>
                <a:ea typeface="DFKai-SB" panose="03000509000000000000" pitchFamily="65" charset="-120"/>
              </a:rPr>
              <a:t>11:24</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耶穌</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祝</a:t>
            </a:r>
            <a:r>
              <a:rPr lang="zh-TW" altLang="en-US" sz="2400" dirty="0">
                <a:solidFill>
                  <a:schemeClr val="tx1"/>
                </a:solidFill>
                <a:latin typeface="DFKai-SB" panose="03000509000000000000" pitchFamily="65" charset="-120"/>
                <a:ea typeface="DFKai-SB" panose="03000509000000000000" pitchFamily="65" charset="-120"/>
              </a:rPr>
              <a:t>謝了，就擘開，說：「這是我的身體，為你們</a:t>
            </a:r>
            <a:r>
              <a:rPr lang="zh-TW" altLang="en-US" sz="2400" dirty="0" smtClean="0">
                <a:solidFill>
                  <a:schemeClr val="tx1"/>
                </a:solidFill>
                <a:latin typeface="DFKai-SB" panose="03000509000000000000" pitchFamily="65" charset="-120"/>
                <a:ea typeface="DFKai-SB" panose="03000509000000000000" pitchFamily="65" charset="-120"/>
              </a:rPr>
              <a:t>捨的</a:t>
            </a:r>
            <a:r>
              <a:rPr lang="zh-TW" altLang="en-US" sz="2400" dirty="0">
                <a:solidFill>
                  <a:schemeClr val="tx1"/>
                </a:solidFill>
                <a:latin typeface="DFKai-SB" panose="03000509000000000000" pitchFamily="65" charset="-120"/>
                <a:ea typeface="DFKai-SB" panose="03000509000000000000" pitchFamily="65" charset="-120"/>
              </a:rPr>
              <a:t>，你們</a:t>
            </a:r>
            <a:r>
              <a:rPr lang="zh-TW" altLang="en-US" sz="2400" dirty="0" smtClean="0">
                <a:solidFill>
                  <a:schemeClr val="tx1"/>
                </a:solidFill>
                <a:latin typeface="DFKai-SB" panose="03000509000000000000" pitchFamily="65" charset="-120"/>
                <a:ea typeface="DFKai-SB" panose="03000509000000000000" pitchFamily="65" charset="-120"/>
              </a:rPr>
              <a:t>應當</a:t>
            </a:r>
            <a:r>
              <a:rPr lang="zh-TW" altLang="en-US" sz="2400" dirty="0">
                <a:solidFill>
                  <a:schemeClr val="tx1"/>
                </a:solidFill>
                <a:latin typeface="DFKai-SB" panose="03000509000000000000" pitchFamily="65" charset="-120"/>
                <a:ea typeface="DFKai-SB" panose="03000509000000000000" pitchFamily="65" charset="-120"/>
              </a:rPr>
              <a:t>如此行，為的是</a:t>
            </a:r>
            <a:r>
              <a:rPr lang="zh-TW" altLang="en-US" sz="2400" dirty="0">
                <a:solidFill>
                  <a:srgbClr val="3333FF"/>
                </a:solidFill>
                <a:latin typeface="DFKai-SB" panose="03000509000000000000" pitchFamily="65" charset="-120"/>
                <a:ea typeface="DFKai-SB" panose="03000509000000000000" pitchFamily="65" charset="-120"/>
              </a:rPr>
              <a:t>記念我</a:t>
            </a:r>
            <a:r>
              <a:rPr lang="zh-TW" altLang="en-US" sz="2400" dirty="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a:t>
            </a:r>
            <a:endParaRPr lang="en-US" altLang="zh-TW" sz="2400"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39200" y="6324600"/>
            <a:ext cx="304800" cy="365125"/>
          </a:xfrm>
        </p:spPr>
        <p:txBody>
          <a:bodyPr/>
          <a:lstStyle/>
          <a:p>
            <a:fld id="{69C4CFD8-F662-4A36-AA27-12DE1FA08638}" type="slidenum">
              <a:rPr lang="en-US" smtClean="0"/>
              <a:t>6</a:t>
            </a:fld>
            <a:endParaRPr lang="en-US" dirty="0"/>
          </a:p>
        </p:txBody>
      </p:sp>
    </p:spTree>
    <p:extLst>
      <p:ext uri="{BB962C8B-B14F-4D97-AF65-F5344CB8AC3E}">
        <p14:creationId xmlns:p14="http://schemas.microsoft.com/office/powerpoint/2010/main" val="1121578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17522"/>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聖父、聖子、聖靈三而一的神</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0"/>
          </a:xfrm>
        </p:spPr>
        <p:txBody>
          <a:bodyPr>
            <a:noAutofit/>
          </a:bodyPr>
          <a:lstStyle/>
          <a:p>
            <a:pPr algn="l">
              <a:lnSpc>
                <a:spcPts val="2700"/>
              </a:lnSpc>
            </a:pPr>
            <a:r>
              <a:rPr lang="en-US" altLang="zh-TW" sz="2400" dirty="0" smtClean="0">
                <a:solidFill>
                  <a:schemeClr val="tx1"/>
                </a:solidFill>
                <a:latin typeface="DFKai-SB" panose="03000509000000000000" pitchFamily="65" charset="-120"/>
                <a:ea typeface="DFKai-SB" panose="03000509000000000000" pitchFamily="65" charset="-120"/>
              </a:rPr>
              <a:t>1.</a:t>
            </a:r>
            <a:r>
              <a:rPr lang="zh-TW" altLang="en-US" sz="2400" b="1" dirty="0" smtClean="0">
                <a:solidFill>
                  <a:schemeClr val="tx1"/>
                </a:solidFill>
                <a:latin typeface="DFKai-SB" panose="03000509000000000000" pitchFamily="65" charset="-120"/>
                <a:ea typeface="DFKai-SB" panose="03000509000000000000" pitchFamily="65" charset="-120"/>
              </a:rPr>
              <a:t>天父、聖子、聖靈是神</a:t>
            </a:r>
            <a:r>
              <a:rPr lang="en-US" altLang="zh-TW"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創</a:t>
            </a:r>
            <a:r>
              <a:rPr lang="en-US" altLang="zh-TW" sz="2400" dirty="0">
                <a:solidFill>
                  <a:schemeClr val="tx1"/>
                </a:solidFill>
                <a:latin typeface="DFKai-SB" panose="03000509000000000000" pitchFamily="65" charset="-120"/>
                <a:ea typeface="DFKai-SB" panose="03000509000000000000" pitchFamily="65" charset="-120"/>
              </a:rPr>
              <a:t>1:26)</a:t>
            </a:r>
          </a:p>
          <a:p>
            <a:pPr marL="914400" lvl="1" indent="-457200" algn="l">
              <a:lnSpc>
                <a:spcPts val="2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只有一位神</a:t>
            </a:r>
            <a:endParaRPr lang="en-US" altLang="zh-TW" sz="24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2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三</a:t>
            </a:r>
            <a:r>
              <a:rPr lang="zh-TW" altLang="en-US" sz="2400" dirty="0">
                <a:solidFill>
                  <a:schemeClr val="tx1"/>
                </a:solidFill>
                <a:latin typeface="DFKai-SB" panose="03000509000000000000" pitchFamily="65" charset="-120"/>
                <a:ea typeface="DFKai-SB" panose="03000509000000000000" pitchFamily="65" charset="-120"/>
              </a:rPr>
              <a:t>位一體包含三個</a:t>
            </a:r>
            <a:r>
              <a:rPr lang="zh-TW" altLang="en-US" sz="2400" dirty="0">
                <a:solidFill>
                  <a:srgbClr val="3333FF"/>
                </a:solidFill>
                <a:latin typeface="DFKai-SB" panose="03000509000000000000" pitchFamily="65" charset="-120"/>
                <a:ea typeface="DFKai-SB" panose="03000509000000000000" pitchFamily="65" charset="-120"/>
              </a:rPr>
              <a:t>位</a:t>
            </a:r>
            <a:r>
              <a:rPr lang="zh-TW" altLang="en-US" sz="2400" dirty="0" smtClean="0">
                <a:solidFill>
                  <a:srgbClr val="3333FF"/>
                </a:solidFill>
                <a:latin typeface="DFKai-SB" panose="03000509000000000000" pitchFamily="65" charset="-120"/>
                <a:ea typeface="DFKai-SB" panose="03000509000000000000" pitchFamily="65" charset="-120"/>
              </a:rPr>
              <a:t>格</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具</a:t>
            </a:r>
            <a:r>
              <a:rPr lang="zh-TW" altLang="en-US" sz="2400" dirty="0">
                <a:solidFill>
                  <a:schemeClr val="tx1"/>
                </a:solidFill>
                <a:latin typeface="DFKai-SB" panose="03000509000000000000" pitchFamily="65" charset="-120"/>
                <a:ea typeface="DFKai-SB" panose="03000509000000000000" pitchFamily="65" charset="-120"/>
              </a:rPr>
              <a:t>有靈性</a:t>
            </a:r>
            <a:r>
              <a:rPr lang="zh-TW" altLang="en-US" sz="2400" dirty="0" smtClean="0">
                <a:solidFill>
                  <a:schemeClr val="tx1"/>
                </a:solidFill>
                <a:latin typeface="DFKai-SB" panose="03000509000000000000" pitchFamily="65" charset="-120"/>
                <a:ea typeface="DFKai-SB" panose="03000509000000000000" pitchFamily="65" charset="-120"/>
              </a:rPr>
              <a:t>、思</a:t>
            </a:r>
            <a:r>
              <a:rPr lang="zh-TW" altLang="en-US" sz="2400" dirty="0">
                <a:solidFill>
                  <a:schemeClr val="tx1"/>
                </a:solidFill>
                <a:latin typeface="DFKai-SB" panose="03000509000000000000" pitchFamily="65" charset="-120"/>
                <a:ea typeface="DFKai-SB" panose="03000509000000000000" pitchFamily="65" charset="-120"/>
              </a:rPr>
              <a:t>想</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情感、與意</a:t>
            </a:r>
            <a:r>
              <a:rPr lang="zh-TW" altLang="en-US" sz="2400" dirty="0" smtClean="0">
                <a:solidFill>
                  <a:schemeClr val="tx1"/>
                </a:solidFill>
                <a:latin typeface="DFKai-SB" panose="03000509000000000000" pitchFamily="65" charset="-120"/>
                <a:ea typeface="DFKai-SB" panose="03000509000000000000" pitchFamily="65" charset="-120"/>
              </a:rPr>
              <a:t>志</a:t>
            </a:r>
            <a:r>
              <a:rPr lang="zh-TW" altLang="en-US" sz="2400" dirty="0">
                <a:solidFill>
                  <a:schemeClr val="tx1"/>
                </a:solidFill>
                <a:latin typeface="DFKai-SB" panose="03000509000000000000" pitchFamily="65" charset="-120"/>
                <a:ea typeface="DFKai-SB" panose="03000509000000000000" pitchFamily="65" charset="-120"/>
              </a:rPr>
              <a:t>的</a:t>
            </a:r>
            <a:r>
              <a:rPr lang="zh-TW" altLang="en-US" sz="2400" dirty="0" smtClean="0">
                <a:solidFill>
                  <a:schemeClr val="tx1"/>
                </a:solidFill>
                <a:latin typeface="DFKai-SB" panose="03000509000000000000" pitchFamily="65" charset="-120"/>
                <a:ea typeface="DFKai-SB" panose="03000509000000000000" pitchFamily="65" charset="-120"/>
              </a:rPr>
              <a:t>精</a:t>
            </a:r>
            <a:r>
              <a:rPr lang="zh-TW" altLang="en-US" sz="2400" dirty="0">
                <a:solidFill>
                  <a:schemeClr val="tx1"/>
                </a:solidFill>
                <a:latin typeface="DFKai-SB" panose="03000509000000000000" pitchFamily="65" charset="-120"/>
                <a:ea typeface="DFKai-SB" panose="03000509000000000000" pitchFamily="65" charset="-120"/>
              </a:rPr>
              <a:t>神</a:t>
            </a:r>
            <a:r>
              <a:rPr lang="zh-TW" altLang="en-US" sz="2400" dirty="0" smtClean="0">
                <a:solidFill>
                  <a:schemeClr val="tx1"/>
                </a:solidFill>
                <a:latin typeface="DFKai-SB" panose="03000509000000000000" pitchFamily="65" charset="-120"/>
                <a:ea typeface="DFKai-SB" panose="03000509000000000000" pitchFamily="65" charset="-120"/>
              </a:rPr>
              <a:t>性個</a:t>
            </a:r>
            <a:r>
              <a:rPr lang="zh-TW" altLang="en-US" sz="2400" dirty="0">
                <a:solidFill>
                  <a:schemeClr val="tx1"/>
                </a:solidFill>
                <a:latin typeface="DFKai-SB" panose="03000509000000000000" pitchFamily="65" charset="-120"/>
                <a:ea typeface="DFKai-SB" panose="03000509000000000000" pitchFamily="65" charset="-120"/>
              </a:rPr>
              <a:t>體</a:t>
            </a:r>
            <a:r>
              <a:rPr lang="en-US" altLang="zh-TW" sz="2400" dirty="0" smtClean="0">
                <a:solidFill>
                  <a:schemeClr val="tx1"/>
                </a:solidFill>
                <a:latin typeface="DFKai-SB" panose="03000509000000000000" pitchFamily="65" charset="-120"/>
                <a:ea typeface="DFKai-SB" panose="03000509000000000000" pitchFamily="65" charset="-120"/>
              </a:rPr>
              <a:t>)</a:t>
            </a:r>
            <a:endParaRPr lang="en-US" altLang="zh-TW" sz="24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2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聖</a:t>
            </a:r>
            <a:r>
              <a:rPr lang="zh-TW" altLang="en-US" sz="2400" dirty="0">
                <a:solidFill>
                  <a:schemeClr val="tx1"/>
                </a:solidFill>
                <a:latin typeface="DFKai-SB" panose="03000509000000000000" pitchFamily="65" charset="-120"/>
                <a:ea typeface="DFKai-SB" panose="03000509000000000000" pitchFamily="65" charset="-120"/>
              </a:rPr>
              <a:t>父不是聖子也不是聖靈；聖子不是聖父也不是聖靈；聖靈不是聖父也不是聖子，祂們是彼此</a:t>
            </a:r>
            <a:r>
              <a:rPr lang="zh-TW" altLang="en-US" sz="2400" dirty="0">
                <a:solidFill>
                  <a:srgbClr val="3333FF"/>
                </a:solidFill>
                <a:latin typeface="DFKai-SB" panose="03000509000000000000" pitchFamily="65" charset="-120"/>
                <a:ea typeface="DFKai-SB" panose="03000509000000000000" pitchFamily="65" charset="-120"/>
              </a:rPr>
              <a:t>不</a:t>
            </a:r>
            <a:r>
              <a:rPr lang="zh-TW" altLang="en-US" sz="2400" dirty="0" smtClean="0">
                <a:solidFill>
                  <a:srgbClr val="3333FF"/>
                </a:solidFill>
                <a:latin typeface="DFKai-SB" panose="03000509000000000000" pitchFamily="65" charset="-120"/>
                <a:ea typeface="DFKai-SB" panose="03000509000000000000" pitchFamily="65" charset="-120"/>
              </a:rPr>
              <a:t>同</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各自</a:t>
            </a:r>
            <a:r>
              <a:rPr lang="zh-TW" altLang="en-US" sz="2400" dirty="0">
                <a:solidFill>
                  <a:srgbClr val="3333FF"/>
                </a:solidFill>
                <a:latin typeface="DFKai-SB" panose="03000509000000000000" pitchFamily="65" charset="-120"/>
                <a:ea typeface="DFKai-SB" panose="03000509000000000000" pitchFamily="65" charset="-120"/>
              </a:rPr>
              <a:t>獨立</a:t>
            </a:r>
            <a:r>
              <a:rPr lang="zh-TW" altLang="en-US" sz="2400" dirty="0">
                <a:solidFill>
                  <a:schemeClr val="tx1"/>
                </a:solidFill>
                <a:latin typeface="DFKai-SB" panose="03000509000000000000" pitchFamily="65" charset="-120"/>
                <a:ea typeface="DFKai-SB" panose="03000509000000000000" pitchFamily="65" charset="-120"/>
              </a:rPr>
              <a:t>，又</a:t>
            </a:r>
            <a:r>
              <a:rPr lang="zh-TW" altLang="en-US" sz="2400" dirty="0">
                <a:solidFill>
                  <a:srgbClr val="3333FF"/>
                </a:solidFill>
                <a:latin typeface="DFKai-SB" panose="03000509000000000000" pitchFamily="65" charset="-120"/>
                <a:ea typeface="DFKai-SB" panose="03000509000000000000" pitchFamily="65" charset="-120"/>
              </a:rPr>
              <a:t>彼此聯</a:t>
            </a:r>
            <a:r>
              <a:rPr lang="zh-TW" altLang="en-US" sz="2400" dirty="0" smtClean="0">
                <a:solidFill>
                  <a:srgbClr val="3333FF"/>
                </a:solidFill>
                <a:latin typeface="DFKai-SB" panose="03000509000000000000" pitchFamily="65" charset="-120"/>
                <a:ea typeface="DFKai-SB" panose="03000509000000000000" pitchFamily="65" charset="-120"/>
              </a:rPr>
              <a:t>合</a:t>
            </a:r>
            <a:endParaRPr lang="en-US" altLang="zh-TW" sz="2400" b="1" dirty="0" smtClean="0">
              <a:solidFill>
                <a:srgbClr val="3333FF"/>
              </a:solidFill>
              <a:latin typeface="DFKai-SB" panose="03000509000000000000" pitchFamily="65" charset="-120"/>
              <a:ea typeface="DFKai-SB" panose="03000509000000000000" pitchFamily="65" charset="-120"/>
            </a:endParaRPr>
          </a:p>
          <a:p>
            <a:pPr algn="l">
              <a:lnSpc>
                <a:spcPts val="2700"/>
              </a:lnSpc>
            </a:pPr>
            <a:r>
              <a:rPr lang="en-US" altLang="zh-TW" sz="2400" b="1" dirty="0" smtClean="0">
                <a:solidFill>
                  <a:schemeClr val="tx1"/>
                </a:solidFill>
                <a:latin typeface="DFKai-SB" panose="03000509000000000000" pitchFamily="65" charset="-120"/>
                <a:ea typeface="DFKai-SB" panose="03000509000000000000" pitchFamily="65" charset="-120"/>
              </a:rPr>
              <a:t>2.</a:t>
            </a:r>
            <a:r>
              <a:rPr lang="zh-TW" altLang="en-US" sz="2400" b="1" dirty="0" smtClean="0">
                <a:solidFill>
                  <a:schemeClr val="tx1"/>
                </a:solidFill>
                <a:latin typeface="DFKai-SB" panose="03000509000000000000" pitchFamily="65" charset="-120"/>
                <a:ea typeface="DFKai-SB" panose="03000509000000000000" pitchFamily="65" charset="-120"/>
              </a:rPr>
              <a:t>聖經表明聖靈聽從聖父和聖子，聖子聽從聖父，</a:t>
            </a:r>
            <a:r>
              <a:rPr lang="zh-TW" altLang="en-US" sz="2400" b="1" dirty="0">
                <a:solidFill>
                  <a:schemeClr val="tx1"/>
                </a:solidFill>
                <a:latin typeface="DFKai-SB" panose="03000509000000000000" pitchFamily="65" charset="-120"/>
                <a:ea typeface="DFKai-SB" panose="03000509000000000000" pitchFamily="65" charset="-120"/>
              </a:rPr>
              <a:t>這是一種</a:t>
            </a:r>
            <a:r>
              <a:rPr lang="zh-TW" altLang="en-US" sz="2400" b="1" dirty="0">
                <a:solidFill>
                  <a:srgbClr val="3333FF"/>
                </a:solidFill>
                <a:latin typeface="DFKai-SB" panose="03000509000000000000" pitchFamily="65" charset="-120"/>
                <a:ea typeface="DFKai-SB" panose="03000509000000000000" pitchFamily="65" charset="-120"/>
              </a:rPr>
              <a:t>內在</a:t>
            </a:r>
            <a:r>
              <a:rPr lang="zh-TW" altLang="en-US" sz="2400" b="1" dirty="0" smtClean="0">
                <a:solidFill>
                  <a:srgbClr val="3333FF"/>
                </a:solidFill>
                <a:latin typeface="DFKai-SB" panose="03000509000000000000" pitchFamily="65" charset="-120"/>
                <a:ea typeface="DFKai-SB" panose="03000509000000000000" pitchFamily="65" charset="-120"/>
              </a:rPr>
              <a:t>的</a:t>
            </a:r>
            <a:r>
              <a:rPr lang="en-US" altLang="zh-TW" sz="2400" b="1" dirty="0" smtClean="0">
                <a:solidFill>
                  <a:srgbClr val="3333FF"/>
                </a:solidFill>
                <a:latin typeface="DFKai-SB" panose="03000509000000000000" pitchFamily="65" charset="-120"/>
                <a:ea typeface="DFKai-SB" panose="03000509000000000000" pitchFamily="65" charset="-120"/>
              </a:rPr>
              <a:t>	</a:t>
            </a:r>
            <a:r>
              <a:rPr lang="zh-TW" altLang="en-US" sz="2400" b="1" dirty="0" smtClean="0">
                <a:solidFill>
                  <a:srgbClr val="3333FF"/>
                </a:solidFill>
                <a:latin typeface="DFKai-SB" panose="03000509000000000000" pitchFamily="65" charset="-120"/>
                <a:ea typeface="DFKai-SB" panose="03000509000000000000" pitchFamily="65" charset="-120"/>
              </a:rPr>
              <a:t>關</a:t>
            </a:r>
            <a:r>
              <a:rPr lang="zh-TW" altLang="en-US" sz="2400" b="1" dirty="0">
                <a:solidFill>
                  <a:srgbClr val="3333FF"/>
                </a:solidFill>
                <a:latin typeface="DFKai-SB" panose="03000509000000000000" pitchFamily="65" charset="-120"/>
                <a:ea typeface="DFKai-SB" panose="03000509000000000000" pitchFamily="65" charset="-120"/>
              </a:rPr>
              <a:t>係</a:t>
            </a:r>
            <a:r>
              <a:rPr lang="zh-TW" altLang="en-US" sz="2400" b="1" dirty="0">
                <a:solidFill>
                  <a:schemeClr val="tx1"/>
                </a:solidFill>
                <a:latin typeface="DFKai-SB" panose="03000509000000000000" pitchFamily="65" charset="-120"/>
                <a:ea typeface="DFKai-SB" panose="03000509000000000000" pitchFamily="65" charset="-120"/>
              </a:rPr>
              <a:t>，並不</a:t>
            </a:r>
            <a:r>
              <a:rPr lang="zh-TW" altLang="en-US" sz="2400" b="1" dirty="0" smtClean="0">
                <a:solidFill>
                  <a:schemeClr val="tx1"/>
                </a:solidFill>
                <a:latin typeface="DFKai-SB" panose="03000509000000000000" pitchFamily="65" charset="-120"/>
                <a:ea typeface="DFKai-SB" panose="03000509000000000000" pitchFamily="65" charset="-120"/>
              </a:rPr>
              <a:t>否認</a:t>
            </a:r>
            <a:r>
              <a:rPr lang="zh-TW" altLang="en-US" sz="2400" b="1" dirty="0">
                <a:solidFill>
                  <a:schemeClr val="tx1"/>
                </a:solidFill>
                <a:latin typeface="DFKai-SB" panose="03000509000000000000" pitchFamily="65" charset="-120"/>
                <a:ea typeface="DFKai-SB" panose="03000509000000000000" pitchFamily="65" charset="-120"/>
              </a:rPr>
              <a:t>了三位一體中任何位格的神</a:t>
            </a:r>
            <a:r>
              <a:rPr lang="zh-TW" altLang="en-US" sz="2400" b="1" dirty="0" smtClean="0">
                <a:solidFill>
                  <a:schemeClr val="tx1"/>
                </a:solidFill>
                <a:latin typeface="DFKai-SB" panose="03000509000000000000" pitchFamily="65" charset="-120"/>
                <a:ea typeface="DFKai-SB" panose="03000509000000000000" pitchFamily="65" charset="-120"/>
              </a:rPr>
              <a:t>性</a:t>
            </a:r>
            <a:endParaRPr lang="en-US" altLang="zh-TW" sz="2400" b="1" dirty="0" smtClean="0">
              <a:solidFill>
                <a:schemeClr val="tx1"/>
              </a:solidFill>
              <a:latin typeface="DFKai-SB" panose="03000509000000000000" pitchFamily="65" charset="-120"/>
              <a:ea typeface="DFKai-SB" panose="03000509000000000000" pitchFamily="65" charset="-120"/>
            </a:endParaRPr>
          </a:p>
          <a:p>
            <a:pPr algn="l">
              <a:lnSpc>
                <a:spcPts val="2700"/>
              </a:lnSpc>
            </a:pPr>
            <a:r>
              <a:rPr lang="en-US" altLang="zh-TW" sz="2400" b="1" dirty="0" smtClean="0">
                <a:solidFill>
                  <a:schemeClr val="tx1"/>
                </a:solidFill>
                <a:latin typeface="DFKai-SB" panose="03000509000000000000" pitchFamily="65" charset="-120"/>
                <a:ea typeface="DFKai-SB" panose="03000509000000000000" pitchFamily="65" charset="-120"/>
              </a:rPr>
              <a:t>3</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父、子、靈三位格在創造、救贖、與啟示的事上彼</a:t>
            </a:r>
            <a:r>
              <a:rPr lang="zh-TW" altLang="en-US" sz="2400" dirty="0">
                <a:solidFill>
                  <a:srgbClr val="3333FF"/>
                </a:solidFill>
                <a:latin typeface="DFKai-SB" panose="03000509000000000000" pitchFamily="65" charset="-120"/>
                <a:ea typeface="DFKai-SB" panose="03000509000000000000" pitchFamily="65" charset="-120"/>
              </a:rPr>
              <a:t>此合</a:t>
            </a:r>
            <a:r>
              <a:rPr lang="zh-TW" altLang="en-US" sz="2400" dirty="0" smtClean="0">
                <a:solidFill>
                  <a:srgbClr val="3333FF"/>
                </a:solidFill>
                <a:latin typeface="DFKai-SB" panose="03000509000000000000" pitchFamily="65" charset="-120"/>
                <a:ea typeface="DFKai-SB" panose="03000509000000000000" pitchFamily="65" charset="-120"/>
              </a:rPr>
              <a:t>一、同工</a:t>
            </a:r>
            <a:endParaRPr lang="en-US" altLang="zh-TW" sz="2400" dirty="0" smtClean="0">
              <a:solidFill>
                <a:srgbClr val="3333FF"/>
              </a:solidFill>
              <a:latin typeface="DFKai-SB" panose="03000509000000000000" pitchFamily="65" charset="-120"/>
              <a:ea typeface="DFKai-SB" panose="03000509000000000000" pitchFamily="65" charset="-120"/>
            </a:endParaRPr>
          </a:p>
          <a:p>
            <a:pPr marL="914400" lvl="1" indent="-457200" algn="l">
              <a:lnSpc>
                <a:spcPts val="27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聖父是一切的源頭</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負責創造</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27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聖子道成肉身，</a:t>
            </a:r>
            <a:r>
              <a:rPr lang="zh-TW" altLang="en-US" sz="2400" dirty="0">
                <a:solidFill>
                  <a:schemeClr val="tx1"/>
                </a:solidFill>
                <a:latin typeface="DFKai-SB" panose="03000509000000000000" pitchFamily="65" charset="-120"/>
                <a:ea typeface="DFKai-SB" panose="03000509000000000000" pitchFamily="65" charset="-120"/>
              </a:rPr>
              <a:t>死在十字架上成全救</a:t>
            </a:r>
            <a:r>
              <a:rPr lang="zh-TW" altLang="en-US" sz="2400" dirty="0" smtClean="0">
                <a:solidFill>
                  <a:schemeClr val="tx1"/>
                </a:solidFill>
                <a:latin typeface="DFKai-SB" panose="03000509000000000000" pitchFamily="65" charset="-120"/>
                <a:ea typeface="DFKai-SB" panose="03000509000000000000" pitchFamily="65" charset="-120"/>
              </a:rPr>
              <a:t>恩</a:t>
            </a:r>
            <a:r>
              <a:rPr lang="zh-TW" altLang="en-US" sz="2400" b="1" dirty="0" smtClean="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 </a:t>
            </a:r>
            <a:r>
              <a:rPr lang="en-US" altLang="zh-TW" sz="2400" dirty="0" smtClean="0">
                <a:solidFill>
                  <a:schemeClr val="tx1"/>
                </a:solidFill>
                <a:latin typeface="DFKai-SB" panose="03000509000000000000" pitchFamily="65" charset="-120"/>
                <a:ea typeface="DFKai-SB" panose="03000509000000000000" pitchFamily="65" charset="-120"/>
              </a:rPr>
              <a:t> </a:t>
            </a:r>
            <a:endParaRPr lang="en-US" altLang="zh-TW" sz="24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2700"/>
              </a:lnSpc>
              <a:buFont typeface="Arial" panose="020B0604020202020204" pitchFamily="34" charset="0"/>
              <a:buChar char="•"/>
            </a:pPr>
            <a:r>
              <a:rPr lang="zh-TW" altLang="en-US" sz="2400" dirty="0" smtClean="0">
                <a:solidFill>
                  <a:schemeClr val="tx1"/>
                </a:solidFill>
                <a:latin typeface="DFKai-SB" panose="03000509000000000000" pitchFamily="65" charset="-120"/>
                <a:ea typeface="DFKai-SB" panose="03000509000000000000" pitchFamily="65" charset="-120"/>
              </a:rPr>
              <a:t>聖靈在</a:t>
            </a:r>
            <a:r>
              <a:rPr lang="zh-TW" altLang="en-US" sz="2400" dirty="0">
                <a:solidFill>
                  <a:schemeClr val="tx1"/>
                </a:solidFill>
                <a:latin typeface="DFKai-SB" panose="03000509000000000000" pitchFamily="65" charset="-120"/>
                <a:ea typeface="DFKai-SB" panose="03000509000000000000" pitchFamily="65" charset="-120"/>
              </a:rPr>
              <a:t>人的心</a:t>
            </a:r>
            <a:r>
              <a:rPr lang="zh-TW" altLang="en-US" sz="2400" dirty="0" smtClean="0">
                <a:solidFill>
                  <a:schemeClr val="tx1"/>
                </a:solidFill>
                <a:latin typeface="DFKai-SB" panose="03000509000000000000" pitchFamily="65" charset="-120"/>
                <a:ea typeface="DFKai-SB" panose="03000509000000000000" pitchFamily="65" charset="-120"/>
              </a:rPr>
              <a:t>中作感動的工作，使人相信基督，施</a:t>
            </a:r>
            <a:r>
              <a:rPr lang="zh-TW" altLang="en-US" sz="2400" dirty="0">
                <a:solidFill>
                  <a:schemeClr val="tx1"/>
                </a:solidFill>
                <a:latin typeface="DFKai-SB" panose="03000509000000000000" pitchFamily="65" charset="-120"/>
                <a:ea typeface="DFKai-SB" panose="03000509000000000000" pitchFamily="65" charset="-120"/>
              </a:rPr>
              <a:t>行救</a:t>
            </a:r>
            <a:r>
              <a:rPr lang="zh-TW" altLang="en-US" sz="2400" dirty="0" smtClean="0">
                <a:solidFill>
                  <a:schemeClr val="tx1"/>
                </a:solidFill>
                <a:latin typeface="DFKai-SB" panose="03000509000000000000" pitchFamily="65" charset="-120"/>
                <a:ea typeface="DFKai-SB" panose="03000509000000000000" pitchFamily="65" charset="-120"/>
              </a:rPr>
              <a:t>恩  </a:t>
            </a:r>
            <a:r>
              <a:rPr 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彼前一</a:t>
            </a:r>
            <a:r>
              <a:rPr lang="en-US" sz="2400" dirty="0" smtClean="0">
                <a:solidFill>
                  <a:schemeClr val="tx1"/>
                </a:solidFill>
                <a:latin typeface="DFKai-SB" panose="03000509000000000000" pitchFamily="65" charset="-120"/>
                <a:ea typeface="DFKai-SB" panose="03000509000000000000" pitchFamily="65" charset="-120"/>
              </a:rPr>
              <a:t>2) </a:t>
            </a:r>
            <a:endParaRPr lang="en-US" sz="2400" dirty="0" smtClean="0">
              <a:solidFill>
                <a:schemeClr val="tx1"/>
              </a:solidFill>
              <a:latin typeface="DFKai-SB" panose="03000509000000000000" pitchFamily="65" charset="-120"/>
              <a:ea typeface="DFKai-SB" panose="03000509000000000000" pitchFamily="65" charset="-120"/>
            </a:endParaRPr>
          </a:p>
          <a:p>
            <a:pPr algn="l">
              <a:lnSpc>
                <a:spcPts val="2700"/>
              </a:lnSpc>
            </a:pPr>
            <a:r>
              <a:rPr lang="en-US" altLang="zh-TW" sz="2400" dirty="0" smtClean="0">
                <a:solidFill>
                  <a:schemeClr val="tx1"/>
                </a:solidFill>
                <a:latin typeface="DFKai-SB" panose="03000509000000000000" pitchFamily="65" charset="-120"/>
                <a:ea typeface="DFKai-SB" panose="03000509000000000000" pitchFamily="65" charset="-120"/>
              </a:rPr>
              <a:t>4.</a:t>
            </a:r>
            <a:r>
              <a:rPr lang="zh-TW" altLang="en-US" sz="2400" dirty="0">
                <a:solidFill>
                  <a:schemeClr val="tx1"/>
                </a:solidFill>
                <a:latin typeface="DFKai-SB" panose="03000509000000000000" pitchFamily="65" charset="-120"/>
                <a:ea typeface="DFKai-SB" panose="03000509000000000000" pitchFamily="65" charset="-120"/>
              </a:rPr>
              <a:t>聖父藉聖子顯明祂自己，又為耶穌作見證</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約</a:t>
            </a:r>
            <a:r>
              <a:rPr lang="en-US" altLang="zh-TW" sz="2400" dirty="0" smtClean="0">
                <a:solidFill>
                  <a:schemeClr val="tx1"/>
                </a:solidFill>
                <a:latin typeface="DFKai-SB" panose="03000509000000000000" pitchFamily="65" charset="-120"/>
                <a:ea typeface="DFKai-SB" panose="03000509000000000000" pitchFamily="65" charset="-120"/>
              </a:rPr>
              <a:t>1:18;8:</a:t>
            </a:r>
            <a:r>
              <a:rPr lang="en-US" sz="2400" dirty="0" smtClean="0">
                <a:solidFill>
                  <a:schemeClr val="tx1"/>
                </a:solidFill>
                <a:latin typeface="DFKai-SB" panose="03000509000000000000" pitchFamily="65" charset="-120"/>
                <a:ea typeface="DFKai-SB" panose="03000509000000000000" pitchFamily="65" charset="-120"/>
              </a:rPr>
              <a:t>18</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，聖</a:t>
            </a:r>
            <a:r>
              <a:rPr lang="zh-TW" altLang="en-US" sz="2400" dirty="0" smtClean="0">
                <a:solidFill>
                  <a:schemeClr val="tx1"/>
                </a:solidFill>
                <a:latin typeface="DFKai-SB" panose="03000509000000000000" pitchFamily="65" charset="-120"/>
                <a:ea typeface="DFKai-SB" panose="03000509000000000000" pitchFamily="65" charset="-120"/>
              </a:rPr>
              <a:t>靈</a:t>
            </a:r>
            <a:r>
              <a:rPr lang="en-US" altLang="zh-TW" sz="2400" dirty="0" smtClean="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見</a:t>
            </a:r>
            <a:r>
              <a:rPr lang="zh-TW" altLang="en-US" sz="2400" dirty="0">
                <a:solidFill>
                  <a:schemeClr val="tx1"/>
                </a:solidFill>
                <a:latin typeface="DFKai-SB" panose="03000509000000000000" pitchFamily="65" charset="-120"/>
                <a:ea typeface="DFKai-SB" panose="03000509000000000000" pitchFamily="65" charset="-120"/>
              </a:rPr>
              <a:t>證耶穌，</a:t>
            </a:r>
            <a:r>
              <a:rPr lang="zh-TW" altLang="en-US" sz="2400" dirty="0" smtClean="0">
                <a:solidFill>
                  <a:schemeClr val="tx1"/>
                </a:solidFill>
                <a:latin typeface="DFKai-SB" panose="03000509000000000000" pitchFamily="65" charset="-120"/>
                <a:ea typeface="DFKai-SB" panose="03000509000000000000" pitchFamily="65" charset="-120"/>
              </a:rPr>
              <a:t>並讓</a:t>
            </a:r>
            <a:r>
              <a:rPr lang="zh-TW" altLang="en-US" sz="2400" dirty="0" smtClean="0">
                <a:solidFill>
                  <a:schemeClr val="tx1"/>
                </a:solidFill>
                <a:latin typeface="DFKai-SB" panose="03000509000000000000" pitchFamily="65" charset="-120"/>
                <a:ea typeface="DFKai-SB" panose="03000509000000000000" pitchFamily="65" charset="-120"/>
              </a:rPr>
              <a:t>人明白聖</a:t>
            </a:r>
            <a:r>
              <a:rPr lang="zh-TW" altLang="en-US" sz="2400" dirty="0">
                <a:solidFill>
                  <a:schemeClr val="tx1"/>
                </a:solidFill>
                <a:latin typeface="DFKai-SB" panose="03000509000000000000" pitchFamily="65" charset="-120"/>
                <a:ea typeface="DFKai-SB" panose="03000509000000000000" pitchFamily="65" charset="-120"/>
              </a:rPr>
              <a:t>經</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提</a:t>
            </a:r>
            <a:r>
              <a:rPr lang="zh-TW" altLang="en-US" sz="2400" dirty="0" smtClean="0">
                <a:solidFill>
                  <a:schemeClr val="tx1"/>
                </a:solidFill>
                <a:latin typeface="DFKai-SB" panose="03000509000000000000" pitchFamily="65" charset="-120"/>
                <a:ea typeface="DFKai-SB" panose="03000509000000000000" pitchFamily="65" charset="-120"/>
              </a:rPr>
              <a:t>後</a:t>
            </a:r>
            <a:r>
              <a:rPr lang="en-US" altLang="zh-TW" sz="2400" dirty="0" smtClean="0">
                <a:solidFill>
                  <a:schemeClr val="tx1"/>
                </a:solidFill>
                <a:latin typeface="DFKai-SB" panose="03000509000000000000" pitchFamily="65" charset="-120"/>
                <a:ea typeface="DFKai-SB" panose="03000509000000000000" pitchFamily="65" charset="-120"/>
              </a:rPr>
              <a:t>3:</a:t>
            </a:r>
            <a:r>
              <a:rPr lang="en-US" sz="2400" dirty="0" smtClean="0">
                <a:solidFill>
                  <a:schemeClr val="tx1"/>
                </a:solidFill>
                <a:latin typeface="DFKai-SB" panose="03000509000000000000" pitchFamily="65" charset="-120"/>
                <a:ea typeface="DFKai-SB" panose="03000509000000000000" pitchFamily="65" charset="-120"/>
              </a:rPr>
              <a:t>16</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t>。</a:t>
            </a:r>
            <a:endParaRPr lang="en-US" altLang="zh-TW" sz="2400" dirty="0" smtClean="0">
              <a:solidFill>
                <a:schemeClr val="tx1"/>
              </a:solidFill>
              <a:latin typeface="DFKai-SB" panose="03000509000000000000" pitchFamily="65" charset="-120"/>
              <a:ea typeface="DFKai-SB" panose="03000509000000000000" pitchFamily="65" charset="-120"/>
            </a:endParaRPr>
          </a:p>
          <a:p>
            <a:pPr lvl="1" algn="l">
              <a:lnSpc>
                <a:spcPts val="2700"/>
              </a:lnSpc>
            </a:pPr>
            <a:endParaRPr lang="en-US" altLang="zh-TW" sz="24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7</a:t>
            </a:fld>
            <a:endParaRPr lang="en-US" dirty="0"/>
          </a:p>
        </p:txBody>
      </p:sp>
    </p:spTree>
    <p:extLst>
      <p:ext uri="{BB962C8B-B14F-4D97-AF65-F5344CB8AC3E}">
        <p14:creationId xmlns:p14="http://schemas.microsoft.com/office/powerpoint/2010/main" val="292145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77848"/>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「關係」是</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神存在的方式</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marL="457200" indent="-457200" algn="l">
              <a:lnSpc>
                <a:spcPts val="30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神</a:t>
            </a:r>
            <a:r>
              <a:rPr lang="zh-TW" altLang="en-US" sz="2800" dirty="0">
                <a:solidFill>
                  <a:schemeClr val="tx1"/>
                </a:solidFill>
                <a:latin typeface="DFKai-SB" panose="03000509000000000000" pitchFamily="65" charset="-120"/>
                <a:ea typeface="DFKai-SB" panose="03000509000000000000" pitchFamily="65" charset="-120"/>
              </a:rPr>
              <a:t>可以與誰相連</a:t>
            </a:r>
            <a:r>
              <a:rPr lang="zh-TW" altLang="en-US" sz="2800" dirty="0" smtClean="0">
                <a:solidFill>
                  <a:schemeClr val="tx1"/>
                </a:solidFill>
                <a:latin typeface="DFKai-SB" panose="03000509000000000000" pitchFamily="65" charset="-120"/>
                <a:ea typeface="DFKai-SB" panose="03000509000000000000" pitchFamily="65" charset="-120"/>
              </a:rPr>
              <a:t>呢</a:t>
            </a:r>
            <a:r>
              <a:rPr lang="en-US" altLang="zh-TW" sz="2800" dirty="0" smtClean="0">
                <a:solidFill>
                  <a:schemeClr val="tx1"/>
                </a:solidFill>
                <a:latin typeface="DFKai-SB" panose="03000509000000000000" pitchFamily="65" charset="-120"/>
                <a:ea typeface="DFKai-SB" panose="03000509000000000000" pitchFamily="65" charset="-120"/>
              </a:rPr>
              <a:t>?</a:t>
            </a:r>
          </a:p>
          <a:p>
            <a:pPr marL="914400" lvl="1" indent="-457200" algn="l">
              <a:lnSpc>
                <a:spcPts val="3000"/>
              </a:lnSpc>
              <a:buFontTx/>
              <a:buChar char="-"/>
            </a:pPr>
            <a:r>
              <a:rPr lang="zh-TW" altLang="en-US" dirty="0" smtClean="0">
                <a:solidFill>
                  <a:schemeClr val="tx1"/>
                </a:solidFill>
                <a:latin typeface="DFKai-SB" panose="03000509000000000000" pitchFamily="65" charset="-120"/>
                <a:ea typeface="DFKai-SB" panose="03000509000000000000" pitchFamily="65" charset="-120"/>
              </a:rPr>
              <a:t>神一直存在關系中，聖父、聖子、聖靈三而一的神</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創</a:t>
            </a:r>
            <a:r>
              <a:rPr lang="en-US" altLang="zh-TW" dirty="0" smtClean="0">
                <a:solidFill>
                  <a:schemeClr val="tx1"/>
                </a:solidFill>
                <a:latin typeface="DFKai-SB" panose="03000509000000000000" pitchFamily="65" charset="-120"/>
                <a:ea typeface="DFKai-SB" panose="03000509000000000000" pitchFamily="65" charset="-120"/>
              </a:rPr>
              <a:t>1:26)</a:t>
            </a: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dirty="0" smtClean="0">
                <a:solidFill>
                  <a:schemeClr val="tx1"/>
                </a:solidFill>
                <a:latin typeface="DFKai-SB" panose="03000509000000000000" pitchFamily="65" charset="-120"/>
                <a:ea typeface="DFKai-SB" panose="03000509000000000000" pitchFamily="65" charset="-120"/>
              </a:rPr>
              <a:t>在</a:t>
            </a:r>
            <a:r>
              <a:rPr lang="zh-TW" altLang="en-US" dirty="0">
                <a:solidFill>
                  <a:schemeClr val="tx1"/>
                </a:solidFill>
                <a:latin typeface="DFKai-SB" panose="03000509000000000000" pitchFamily="65" charset="-120"/>
                <a:ea typeface="DFKai-SB" panose="03000509000000000000" pitchFamily="65" charset="-120"/>
              </a:rPr>
              <a:t>創世以前</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聖</a:t>
            </a:r>
            <a:r>
              <a:rPr lang="zh-TW" altLang="en-US" dirty="0" smtClean="0">
                <a:solidFill>
                  <a:schemeClr val="tx1"/>
                </a:solidFill>
                <a:latin typeface="DFKai-SB" panose="03000509000000000000" pitchFamily="65" charset="-120"/>
                <a:ea typeface="DFKai-SB" panose="03000509000000000000" pitchFamily="65" charset="-120"/>
              </a:rPr>
              <a:t>父與聖子</a:t>
            </a:r>
            <a:r>
              <a:rPr lang="zh-TW" altLang="en-US" dirty="0">
                <a:solidFill>
                  <a:schemeClr val="tx1"/>
                </a:solidFill>
                <a:latin typeface="DFKai-SB" panose="03000509000000000000" pitchFamily="65" charset="-120"/>
                <a:ea typeface="DFKai-SB" panose="03000509000000000000" pitchFamily="65" charset="-120"/>
              </a:rPr>
              <a:t>的</a:t>
            </a:r>
            <a:r>
              <a:rPr lang="zh-TW" altLang="en-US" dirty="0" smtClean="0">
                <a:solidFill>
                  <a:schemeClr val="tx1"/>
                </a:solidFill>
                <a:latin typeface="DFKai-SB" panose="03000509000000000000" pitchFamily="65" charset="-120"/>
                <a:ea typeface="DFKai-SB" panose="03000509000000000000" pitchFamily="65" charset="-120"/>
              </a:rPr>
              <a:t>關係就</a:t>
            </a:r>
            <a:r>
              <a:rPr lang="zh-TW" altLang="en-US" dirty="0">
                <a:solidFill>
                  <a:schemeClr val="tx1"/>
                </a:solidFill>
                <a:latin typeface="DFKai-SB" panose="03000509000000000000" pitchFamily="65" charset="-120"/>
                <a:ea typeface="DFKai-SB" panose="03000509000000000000" pitchFamily="65" charset="-120"/>
              </a:rPr>
              <a:t>是相連</a:t>
            </a:r>
            <a:r>
              <a:rPr lang="zh-TW" altLang="en-US" dirty="0" smtClean="0">
                <a:solidFill>
                  <a:schemeClr val="tx1"/>
                </a:solidFill>
                <a:latin typeface="DFKai-SB" panose="03000509000000000000" pitchFamily="65" charset="-120"/>
                <a:ea typeface="DFKai-SB" panose="03000509000000000000" pitchFamily="65" charset="-120"/>
              </a:rPr>
              <a:t>的</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約</a:t>
            </a:r>
            <a:r>
              <a:rPr lang="en-US" altLang="zh-TW" sz="2400" dirty="0" smtClean="0">
                <a:solidFill>
                  <a:schemeClr val="tx1"/>
                </a:solidFill>
                <a:latin typeface="DFKai-SB" panose="03000509000000000000" pitchFamily="65" charset="-120"/>
                <a:ea typeface="DFKai-SB" panose="03000509000000000000" pitchFamily="65" charset="-120"/>
              </a:rPr>
              <a:t>17:24)</a:t>
            </a:r>
            <a:r>
              <a:rPr lang="zh-TW" altLang="en-US" sz="2400" dirty="0" smtClean="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 </a:t>
            </a:r>
            <a:endParaRPr lang="en-US" altLang="zh-TW" sz="2400"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dirty="0">
                <a:solidFill>
                  <a:schemeClr val="tx1"/>
                </a:solidFill>
                <a:latin typeface="DFKai-SB" panose="03000509000000000000" pitchFamily="65" charset="-120"/>
                <a:ea typeface="DFKai-SB" panose="03000509000000000000" pitchFamily="65" charset="-120"/>
              </a:rPr>
              <a:t>親密的相連是神的形象中一項</a:t>
            </a:r>
            <a:r>
              <a:rPr lang="zh-TW" altLang="en-US" dirty="0">
                <a:solidFill>
                  <a:srgbClr val="3333FF"/>
                </a:solidFill>
                <a:latin typeface="DFKai-SB" panose="03000509000000000000" pitchFamily="65" charset="-120"/>
                <a:ea typeface="DFKai-SB" panose="03000509000000000000" pitchFamily="65" charset="-120"/>
              </a:rPr>
              <a:t>基本的真</a:t>
            </a:r>
            <a:r>
              <a:rPr lang="zh-TW" altLang="en-US" dirty="0" smtClean="0">
                <a:solidFill>
                  <a:srgbClr val="3333FF"/>
                </a:solidFill>
                <a:latin typeface="DFKai-SB" panose="03000509000000000000" pitchFamily="65" charset="-120"/>
                <a:ea typeface="DFKai-SB" panose="03000509000000000000" pitchFamily="65" charset="-120"/>
              </a:rPr>
              <a:t>理</a:t>
            </a:r>
            <a:r>
              <a:rPr lang="zh-TW" altLang="en-US" dirty="0" smtClean="0">
                <a:solidFill>
                  <a:srgbClr val="3333FF"/>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是</a:t>
            </a:r>
            <a:r>
              <a:rPr lang="zh-TW" altLang="en-US" dirty="0">
                <a:solidFill>
                  <a:schemeClr val="tx1"/>
                </a:solidFill>
                <a:latin typeface="DFKai-SB" panose="03000509000000000000" pitchFamily="65" charset="-120"/>
                <a:ea typeface="DFKai-SB" panose="03000509000000000000" pitchFamily="65" charset="-120"/>
              </a:rPr>
              <a:t>神性格的基礎</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dirty="0" smtClean="0">
                <a:solidFill>
                  <a:schemeClr val="tx1"/>
                </a:solidFill>
                <a:latin typeface="DFKai-SB" panose="03000509000000000000" pitchFamily="65" charset="-120"/>
                <a:ea typeface="DFKai-SB" panose="03000509000000000000" pitchFamily="65" charset="-120"/>
              </a:rPr>
              <a:t>上帝與我們相連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約</a:t>
            </a:r>
            <a:r>
              <a:rPr lang="en-US" altLang="zh-TW" dirty="0" smtClean="0">
                <a:solidFill>
                  <a:schemeClr val="tx1"/>
                </a:solidFill>
                <a:latin typeface="DFKai-SB" panose="03000509000000000000" pitchFamily="65" charset="-120"/>
                <a:ea typeface="DFKai-SB" panose="03000509000000000000" pitchFamily="65" charset="-120"/>
              </a:rPr>
              <a:t>17:20-23)</a:t>
            </a:r>
          </a:p>
          <a:p>
            <a:pPr marL="457200" indent="-457200" algn="l">
              <a:lnSpc>
                <a:spcPts val="30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神創造的宇宙，每一個活着的東西都和别的一些東西有關連</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rgbClr val="7030A0"/>
              </a:solidFill>
              <a:latin typeface="DFKai-SB" panose="03000509000000000000" pitchFamily="65" charset="-120"/>
              <a:ea typeface="DFKai-SB" panose="03000509000000000000" pitchFamily="65" charset="-120"/>
            </a:endParaRPr>
          </a:p>
          <a:p>
            <a:pPr algn="l">
              <a:lnSpc>
                <a:spcPts val="3000"/>
              </a:lnSpc>
            </a:pPr>
            <a:r>
              <a:rPr lang="zh-TW" altLang="en-US" sz="2800" b="1" u="sng" dirty="0" smtClean="0">
                <a:solidFill>
                  <a:schemeClr val="tx1"/>
                </a:solidFill>
                <a:latin typeface="DFKai-SB" panose="03000509000000000000" pitchFamily="65" charset="-120"/>
                <a:ea typeface="DFKai-SB" panose="03000509000000000000" pitchFamily="65" charset="-120"/>
              </a:rPr>
              <a:t>創</a:t>
            </a:r>
            <a:r>
              <a:rPr lang="en-US" altLang="zh-TW" sz="2800" b="1" u="sng" dirty="0" smtClean="0">
                <a:solidFill>
                  <a:schemeClr val="tx1"/>
                </a:solidFill>
                <a:latin typeface="DFKai-SB" panose="03000509000000000000" pitchFamily="65" charset="-120"/>
                <a:ea typeface="DFKai-SB" panose="03000509000000000000" pitchFamily="65" charset="-120"/>
              </a:rPr>
              <a:t>1:26</a:t>
            </a:r>
            <a:r>
              <a:rPr lang="zh-TW" altLang="en-US" sz="2800" b="1"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我們要照着</a:t>
            </a:r>
            <a:r>
              <a:rPr lang="zh-TW" altLang="en-US" sz="2800" dirty="0">
                <a:solidFill>
                  <a:srgbClr val="3333FF"/>
                </a:solidFill>
                <a:latin typeface="DFKai-SB" panose="03000509000000000000" pitchFamily="65" charset="-120"/>
                <a:ea typeface="DFKai-SB" panose="03000509000000000000" pitchFamily="65" charset="-120"/>
              </a:rPr>
              <a:t>我們</a:t>
            </a:r>
            <a:r>
              <a:rPr lang="zh-TW" altLang="en-US" sz="2800" dirty="0">
                <a:solidFill>
                  <a:schemeClr val="tx1"/>
                </a:solidFill>
                <a:latin typeface="DFKai-SB" panose="03000509000000000000" pitchFamily="65" charset="-120"/>
                <a:ea typeface="DFKai-SB" panose="03000509000000000000" pitchFamily="65" charset="-120"/>
              </a:rPr>
              <a:t>的形象，按着</a:t>
            </a:r>
            <a:r>
              <a:rPr lang="zh-TW" altLang="en-US" sz="2800" dirty="0">
                <a:solidFill>
                  <a:srgbClr val="3333FF"/>
                </a:solidFill>
                <a:latin typeface="DFKai-SB" panose="03000509000000000000" pitchFamily="65" charset="-120"/>
                <a:ea typeface="DFKai-SB" panose="03000509000000000000" pitchFamily="65" charset="-120"/>
              </a:rPr>
              <a:t>我們</a:t>
            </a:r>
            <a:r>
              <a:rPr lang="zh-TW" altLang="en-US" sz="2800" dirty="0">
                <a:solidFill>
                  <a:schemeClr val="tx1"/>
                </a:solidFill>
                <a:latin typeface="DFKai-SB" panose="03000509000000000000" pitchFamily="65" charset="-120"/>
                <a:ea typeface="DFKai-SB" panose="03000509000000000000" pitchFamily="65" charset="-120"/>
              </a:rPr>
              <a:t>的樣式造人</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000"/>
              </a:lnSpc>
            </a:pPr>
            <a:r>
              <a:rPr lang="zh-TW" altLang="en-US" sz="2800" b="1" u="sng" dirty="0">
                <a:solidFill>
                  <a:schemeClr val="tx1"/>
                </a:solidFill>
                <a:latin typeface="DFKai-SB" panose="03000509000000000000" pitchFamily="65" charset="-120"/>
                <a:ea typeface="DFKai-SB" panose="03000509000000000000" pitchFamily="65" charset="-120"/>
              </a:rPr>
              <a:t>約</a:t>
            </a:r>
            <a:r>
              <a:rPr lang="en-US" altLang="zh-TW" sz="2800" b="1" u="sng" dirty="0" smtClean="0">
                <a:solidFill>
                  <a:schemeClr val="tx1"/>
                </a:solidFill>
                <a:latin typeface="DFKai-SB" panose="03000509000000000000" pitchFamily="65" charset="-120"/>
                <a:ea typeface="DFKai-SB" panose="03000509000000000000" pitchFamily="65" charset="-120"/>
              </a:rPr>
              <a:t>17:24</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創立世界以前你已經愛我</a:t>
            </a:r>
            <a:r>
              <a:rPr lang="zh-TW" altLang="en-US" sz="2800" dirty="0" smtClean="0">
                <a:solidFill>
                  <a:schemeClr val="tx1"/>
                </a:solidFill>
                <a:latin typeface="DFKai-SB" panose="03000509000000000000" pitchFamily="65" charset="-120"/>
                <a:ea typeface="DFKai-SB" panose="03000509000000000000" pitchFamily="65" charset="-120"/>
              </a:rPr>
              <a:t>了</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耶穌與父神的關係</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000"/>
              </a:lnSpc>
            </a:pPr>
            <a:r>
              <a:rPr lang="zh-TW" altLang="en-US" sz="2800" b="1" u="sng" dirty="0">
                <a:solidFill>
                  <a:schemeClr val="tx1"/>
                </a:solidFill>
                <a:latin typeface="DFKai-SB" panose="03000509000000000000" pitchFamily="65" charset="-120"/>
                <a:ea typeface="DFKai-SB" panose="03000509000000000000" pitchFamily="65" charset="-120"/>
              </a:rPr>
              <a:t>約</a:t>
            </a:r>
            <a:r>
              <a:rPr lang="en-US" altLang="zh-TW" sz="2800" b="1" u="sng" dirty="0" smtClean="0">
                <a:solidFill>
                  <a:schemeClr val="tx1"/>
                </a:solidFill>
                <a:latin typeface="DFKai-SB" panose="03000509000000000000" pitchFamily="65" charset="-120"/>
                <a:ea typeface="DFKai-SB" panose="03000509000000000000" pitchFamily="65" charset="-120"/>
              </a:rPr>
              <a:t>17:20-23</a:t>
            </a:r>
            <a:r>
              <a:rPr lang="zh-TW" altLang="en-US" sz="2800" b="1" dirty="0" smtClean="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耶穌向父神的禱告</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正</a:t>
            </a:r>
            <a:r>
              <a:rPr lang="zh-TW" altLang="en-US" sz="2800" dirty="0">
                <a:solidFill>
                  <a:schemeClr val="tx1"/>
                </a:solidFill>
                <a:latin typeface="DFKai-SB" panose="03000509000000000000" pitchFamily="65" charset="-120"/>
                <a:ea typeface="DFKai-SB" panose="03000509000000000000" pitchFamily="65" charset="-120"/>
              </a:rPr>
              <a:t>如你父在</a:t>
            </a:r>
            <a:r>
              <a:rPr lang="zh-TW" altLang="en-US" sz="2800" dirty="0" smtClean="0">
                <a:solidFill>
                  <a:schemeClr val="tx1"/>
                </a:solidFill>
                <a:latin typeface="DFKai-SB" panose="03000509000000000000" pitchFamily="65" charset="-120"/>
                <a:ea typeface="DFKai-SB" panose="03000509000000000000" pitchFamily="65" charset="-120"/>
              </a:rPr>
              <a:t>我</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耶穌</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裏</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面</a:t>
            </a:r>
            <a:r>
              <a:rPr lang="zh-TW" altLang="en-US" sz="2800" dirty="0">
                <a:solidFill>
                  <a:schemeClr val="tx1"/>
                </a:solidFill>
                <a:latin typeface="DFKai-SB" panose="03000509000000000000" pitchFamily="65" charset="-120"/>
                <a:ea typeface="DFKai-SB" panose="03000509000000000000" pitchFamily="65" charset="-120"/>
              </a:rPr>
              <a:t>，我在</a:t>
            </a:r>
            <a:r>
              <a:rPr lang="zh-TW" altLang="en-US" sz="2800" dirty="0" smtClean="0">
                <a:solidFill>
                  <a:schemeClr val="tx1"/>
                </a:solidFill>
                <a:latin typeface="DFKai-SB" panose="03000509000000000000" pitchFamily="65" charset="-120"/>
                <a:ea typeface="DFKai-SB" panose="03000509000000000000" pitchFamily="65" charset="-120"/>
              </a:rPr>
              <a:t>你裏</a:t>
            </a:r>
            <a:r>
              <a:rPr lang="zh-TW" altLang="en-US" sz="2800" dirty="0">
                <a:solidFill>
                  <a:schemeClr val="tx1"/>
                </a:solidFill>
                <a:latin typeface="DFKai-SB" panose="03000509000000000000" pitchFamily="65" charset="-120"/>
                <a:ea typeface="DFKai-SB" panose="03000509000000000000" pitchFamily="65" charset="-120"/>
              </a:rPr>
              <a:t>面，</a:t>
            </a:r>
            <a:r>
              <a:rPr lang="zh-TW" altLang="en-US" sz="2800" dirty="0" smtClean="0">
                <a:solidFill>
                  <a:schemeClr val="tx1"/>
                </a:solidFill>
                <a:latin typeface="DFKai-SB" panose="03000509000000000000" pitchFamily="65" charset="-120"/>
                <a:ea typeface="DFKai-SB" panose="03000509000000000000" pitchFamily="65" charset="-120"/>
              </a:rPr>
              <a:t>使他們</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信徒</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也在</a:t>
            </a:r>
            <a:r>
              <a:rPr lang="zh-TW" altLang="en-US" sz="2800" dirty="0" smtClean="0">
                <a:solidFill>
                  <a:srgbClr val="3333FF"/>
                </a:solidFill>
                <a:latin typeface="DFKai-SB" panose="03000509000000000000" pitchFamily="65" charset="-120"/>
                <a:ea typeface="DFKai-SB" panose="03000509000000000000" pitchFamily="65" charset="-120"/>
              </a:rPr>
              <a:t>我</a:t>
            </a:r>
            <a:r>
              <a:rPr lang="zh-TW" altLang="en-US" sz="2800" dirty="0">
                <a:solidFill>
                  <a:srgbClr val="3333FF"/>
                </a:solidFill>
                <a:latin typeface="DFKai-SB" panose="03000509000000000000" pitchFamily="65" charset="-120"/>
                <a:ea typeface="DFKai-SB" panose="03000509000000000000" pitchFamily="65" charset="-120"/>
              </a:rPr>
              <a:t>們</a:t>
            </a:r>
            <a:r>
              <a:rPr lang="zh-TW" altLang="en-US" sz="2800" dirty="0">
                <a:solidFill>
                  <a:schemeClr val="tx1"/>
                </a:solidFill>
                <a:latin typeface="DFKai-SB" panose="03000509000000000000" pitchFamily="65" charset="-120"/>
                <a:ea typeface="DFKai-SB" panose="03000509000000000000" pitchFamily="65" charset="-120"/>
              </a:rPr>
              <a:t>裏面，</a:t>
            </a:r>
            <a:r>
              <a:rPr lang="zh-TW" altLang="en-US" sz="2800" dirty="0" smtClean="0">
                <a:solidFill>
                  <a:schemeClr val="tx1"/>
                </a:solidFill>
                <a:latin typeface="DFKai-SB" panose="03000509000000000000" pitchFamily="65" charset="-120"/>
                <a:ea typeface="DFKai-SB" panose="03000509000000000000" pitchFamily="65" charset="-120"/>
              </a:rPr>
              <a:t>叫</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世</a:t>
            </a:r>
            <a:r>
              <a:rPr lang="zh-TW" altLang="en-US" sz="2800" dirty="0">
                <a:solidFill>
                  <a:schemeClr val="tx1"/>
                </a:solidFill>
                <a:latin typeface="DFKai-SB" panose="03000509000000000000" pitchFamily="65" charset="-120"/>
                <a:ea typeface="DFKai-SB" panose="03000509000000000000" pitchFamily="65" charset="-120"/>
              </a:rPr>
              <a:t>人可以信你差了</a:t>
            </a:r>
            <a:r>
              <a:rPr lang="zh-TW" altLang="en-US" sz="2800" dirty="0" smtClean="0">
                <a:solidFill>
                  <a:schemeClr val="tx1"/>
                </a:solidFill>
                <a:latin typeface="DFKai-SB" panose="03000509000000000000" pitchFamily="65" charset="-120"/>
                <a:ea typeface="DFKai-SB" panose="03000509000000000000" pitchFamily="65" charset="-120"/>
              </a:rPr>
              <a:t>我來</a:t>
            </a:r>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8</a:t>
            </a:fld>
            <a:endParaRPr lang="en-US" dirty="0"/>
          </a:p>
        </p:txBody>
      </p:sp>
    </p:spTree>
    <p:extLst>
      <p:ext uri="{BB962C8B-B14F-4D97-AF65-F5344CB8AC3E}">
        <p14:creationId xmlns:p14="http://schemas.microsoft.com/office/powerpoint/2010/main" val="174717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關係的破裂與神的救贖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第一對夫妻亞當、夏</a:t>
            </a:r>
            <a:r>
              <a:rPr lang="zh-TW" altLang="en-US" sz="2800" dirty="0" smtClean="0">
                <a:solidFill>
                  <a:schemeClr val="tx1"/>
                </a:solidFill>
                <a:latin typeface="DFKai-SB" panose="03000509000000000000" pitchFamily="65" charset="-120"/>
                <a:ea typeface="DFKai-SB" panose="03000509000000000000" pitchFamily="65" charset="-120"/>
              </a:rPr>
              <a:t>娃</a:t>
            </a:r>
            <a:r>
              <a:rPr lang="zh-TW" altLang="en-US" sz="2800" dirty="0">
                <a:solidFill>
                  <a:schemeClr val="tx1"/>
                </a:solidFill>
                <a:latin typeface="DFKai-SB" panose="03000509000000000000" pitchFamily="65" charset="-120"/>
                <a:ea typeface="DFKai-SB" panose="03000509000000000000" pitchFamily="65" charset="-120"/>
              </a:rPr>
              <a:t>被創造</a:t>
            </a:r>
            <a:r>
              <a:rPr lang="zh-TW" altLang="en-US" sz="2800" dirty="0" smtClean="0">
                <a:solidFill>
                  <a:schemeClr val="tx1"/>
                </a:solidFill>
                <a:latin typeface="DFKai-SB" panose="03000509000000000000" pitchFamily="65" charset="-120"/>
                <a:ea typeface="DFKai-SB" panose="03000509000000000000" pitchFamily="65" charset="-120"/>
              </a:rPr>
              <a:t>時，神就將一</a:t>
            </a:r>
            <a:r>
              <a:rPr lang="zh-TW" altLang="en-US" sz="2800" dirty="0">
                <a:solidFill>
                  <a:schemeClr val="tx1"/>
                </a:solidFill>
                <a:latin typeface="DFKai-SB" panose="03000509000000000000" pitchFamily="65" charset="-120"/>
                <a:ea typeface="DFKai-SB" panose="03000509000000000000" pitchFamily="65" charset="-120"/>
              </a:rPr>
              <a:t>個基本價值放</a:t>
            </a:r>
            <a:r>
              <a:rPr lang="zh-TW" altLang="en-US" sz="2800" dirty="0" smtClean="0">
                <a:solidFill>
                  <a:schemeClr val="tx1"/>
                </a:solidFill>
                <a:latin typeface="DFKai-SB" panose="03000509000000000000" pitchFamily="65" charset="-120"/>
                <a:ea typeface="DFKai-SB" panose="03000509000000000000" pitchFamily="65" charset="-120"/>
              </a:rPr>
              <a:t>在 「關係」中，</a:t>
            </a: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他們「與神」「與彼此」有</a:t>
            </a:r>
            <a:r>
              <a:rPr lang="zh-TW" altLang="en-US" sz="2800" dirty="0">
                <a:solidFill>
                  <a:schemeClr val="tx1"/>
                </a:solidFill>
                <a:latin typeface="DFKai-SB" panose="03000509000000000000" pitchFamily="65" charset="-120"/>
                <a:ea typeface="DFKai-SB" panose="03000509000000000000" pitchFamily="65" charset="-120"/>
              </a:rPr>
              <a:t>一個不會破裂</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完美的</a:t>
            </a:r>
            <a:r>
              <a:rPr lang="zh-TW" altLang="en-US" sz="2800" dirty="0" smtClean="0">
                <a:solidFill>
                  <a:schemeClr val="tx1"/>
                </a:solidFill>
                <a:latin typeface="DFKai-SB" panose="03000509000000000000" pitchFamily="65" charset="-120"/>
                <a:ea typeface="DFKai-SB" panose="03000509000000000000" pitchFamily="65" charset="-120"/>
              </a:rPr>
              <a:t>關係， </a:t>
            </a:r>
            <a:r>
              <a:rPr lang="zh-TW" altLang="en-US" sz="2800" dirty="0">
                <a:solidFill>
                  <a:schemeClr val="tx1"/>
                </a:solidFill>
                <a:latin typeface="DFKai-SB" panose="03000509000000000000" pitchFamily="65" charset="-120"/>
                <a:ea typeface="DFKai-SB" panose="03000509000000000000" pitchFamily="65" charset="-120"/>
              </a:rPr>
              <a:t>他們所有的需要</a:t>
            </a:r>
            <a:r>
              <a:rPr lang="zh-TW" altLang="en-US" sz="2800" dirty="0" smtClean="0">
                <a:solidFill>
                  <a:schemeClr val="tx1"/>
                </a:solidFill>
                <a:latin typeface="DFKai-SB" panose="03000509000000000000" pitchFamily="65" charset="-120"/>
                <a:ea typeface="DFKai-SB" panose="03000509000000000000" pitchFamily="65" charset="-120"/>
              </a:rPr>
              <a:t>都被滿</a:t>
            </a:r>
            <a:r>
              <a:rPr lang="zh-TW" altLang="en-US" sz="2800" dirty="0">
                <a:solidFill>
                  <a:schemeClr val="tx1"/>
                </a:solidFill>
                <a:latin typeface="DFKai-SB" panose="03000509000000000000" pitchFamily="65" charset="-120"/>
                <a:ea typeface="DFKai-SB" panose="03000509000000000000" pitchFamily="65" charset="-120"/>
              </a:rPr>
              <a:t>足</a:t>
            </a:r>
            <a:r>
              <a:rPr lang="zh-TW" altLang="en-US" sz="2800" dirty="0" smtClean="0">
                <a:solidFill>
                  <a:schemeClr val="tx1"/>
                </a:solidFill>
                <a:latin typeface="DFKai-SB" panose="03000509000000000000" pitchFamily="65" charset="-120"/>
                <a:ea typeface="DFKai-SB" panose="03000509000000000000" pitchFamily="65" charset="-120"/>
              </a:rPr>
              <a:t>了  </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罪</a:t>
            </a:r>
            <a:r>
              <a:rPr lang="zh-TW" altLang="en-US" sz="2800" b="1" dirty="0" smtClean="0">
                <a:solidFill>
                  <a:schemeClr val="tx1"/>
                </a:solidFill>
                <a:latin typeface="DFKai-SB" panose="03000509000000000000" pitchFamily="65" charset="-120"/>
                <a:ea typeface="DFKai-SB" panose="03000509000000000000" pitchFamily="65" charset="-120"/>
              </a:rPr>
              <a:t>使</a:t>
            </a:r>
            <a:r>
              <a:rPr lang="zh-TW" altLang="en-US" sz="2800" b="1" dirty="0">
                <a:solidFill>
                  <a:schemeClr val="tx1"/>
                </a:solidFill>
                <a:latin typeface="DFKai-SB" panose="03000509000000000000" pitchFamily="65" charset="-120"/>
                <a:ea typeface="DFKai-SB" panose="03000509000000000000" pitchFamily="65" charset="-120"/>
              </a:rPr>
              <a:t>亞當、夏</a:t>
            </a:r>
            <a:r>
              <a:rPr lang="zh-TW" altLang="en-US" sz="2800" dirty="0">
                <a:solidFill>
                  <a:schemeClr val="tx1"/>
                </a:solidFill>
                <a:latin typeface="DFKai-SB" panose="03000509000000000000" pitchFamily="65" charset="-120"/>
                <a:ea typeface="DFKai-SB" panose="03000509000000000000" pitchFamily="65" charset="-120"/>
              </a:rPr>
              <a:t>娃</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及所有人類</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與</a:t>
            </a:r>
            <a:r>
              <a:rPr lang="zh-TW" altLang="en-US" sz="2800" dirty="0">
                <a:solidFill>
                  <a:schemeClr val="tx1"/>
                </a:solidFill>
                <a:latin typeface="DFKai-SB" panose="03000509000000000000" pitchFamily="65" charset="-120"/>
                <a:ea typeface="DFKai-SB" panose="03000509000000000000" pitchFamily="65" charset="-120"/>
              </a:rPr>
              <a:t>神隔</a:t>
            </a:r>
            <a:r>
              <a:rPr lang="zh-TW" altLang="en-US" sz="2800" dirty="0" smtClean="0">
                <a:solidFill>
                  <a:schemeClr val="tx1"/>
                </a:solidFill>
                <a:latin typeface="DFKai-SB" panose="03000509000000000000" pitchFamily="65" charset="-120"/>
                <a:ea typeface="DFKai-SB" panose="03000509000000000000" pitchFamily="65" charset="-120"/>
              </a:rPr>
              <a:t>絕，孤立於神</a:t>
            </a:r>
            <a:r>
              <a:rPr lang="zh-TW" altLang="en-US" sz="2800" dirty="0">
                <a:solidFill>
                  <a:schemeClr val="tx1"/>
                </a:solidFill>
                <a:latin typeface="DFKai-SB" panose="03000509000000000000" pitchFamily="65" charset="-120"/>
                <a:ea typeface="DFKai-SB" panose="03000509000000000000" pitchFamily="65" charset="-120"/>
              </a:rPr>
              <a:t>，孤</a:t>
            </a:r>
            <a:r>
              <a:rPr lang="zh-TW" altLang="en-US" sz="2800" dirty="0" smtClean="0">
                <a:solidFill>
                  <a:schemeClr val="tx1"/>
                </a:solidFill>
                <a:latin typeface="DFKai-SB" panose="03000509000000000000" pitchFamily="65" charset="-120"/>
                <a:ea typeface="DFKai-SB" panose="03000509000000000000" pitchFamily="65" charset="-120"/>
              </a:rPr>
              <a:t>立於彼此，這是一切痛苦的根源→</a:t>
            </a:r>
            <a:r>
              <a:rPr lang="zh-TW" altLang="en-US" sz="2800" dirty="0">
                <a:solidFill>
                  <a:schemeClr val="tx1"/>
                </a:solidFill>
                <a:latin typeface="DFKai-SB" panose="03000509000000000000" pitchFamily="65" charset="-120"/>
                <a:ea typeface="DFKai-SB" panose="03000509000000000000" pitchFamily="65" charset="-120"/>
              </a:rPr>
              <a:t> 疏離就成爲我們最主要的問題</a:t>
            </a:r>
            <a:r>
              <a:rPr lang="zh-TW" altLang="en-US" sz="2800" dirty="0" smtClean="0">
                <a:solidFill>
                  <a:schemeClr val="tx1"/>
                </a:solidFill>
                <a:latin typeface="DFKai-SB" panose="03000509000000000000" pitchFamily="65" charset="-120"/>
                <a:ea typeface="DFKai-SB" panose="03000509000000000000" pitchFamily="65" charset="-120"/>
              </a:rPr>
              <a:t>。失去了完</a:t>
            </a:r>
            <a:r>
              <a:rPr lang="zh-TW" altLang="en-US" sz="2800" dirty="0">
                <a:solidFill>
                  <a:schemeClr val="tx1"/>
                </a:solidFill>
                <a:latin typeface="DFKai-SB" panose="03000509000000000000" pitchFamily="65" charset="-120"/>
                <a:ea typeface="DFKai-SB" panose="03000509000000000000" pitchFamily="65" charset="-120"/>
              </a:rPr>
              <a:t>全的</a:t>
            </a:r>
            <a:r>
              <a:rPr lang="zh-TW" altLang="en-US" sz="2800" dirty="0" smtClean="0">
                <a:solidFill>
                  <a:schemeClr val="tx1"/>
                </a:solidFill>
                <a:latin typeface="DFKai-SB" panose="03000509000000000000" pitchFamily="65" charset="-120"/>
                <a:ea typeface="DFKai-SB" panose="03000509000000000000" pitchFamily="65" charset="-120"/>
              </a:rPr>
              <a:t>愛</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只有神的愛是完全的</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3333FF"/>
                </a:solidFill>
                <a:latin typeface="DFKai-SB" panose="03000509000000000000" pitchFamily="65" charset="-120"/>
                <a:ea typeface="DFKai-SB" panose="03000509000000000000" pitchFamily="65" charset="-120"/>
              </a:rPr>
              <a:t>孤</a:t>
            </a:r>
            <a:r>
              <a:rPr lang="zh-TW" altLang="en-US" sz="2800" dirty="0">
                <a:solidFill>
                  <a:srgbClr val="3333FF"/>
                </a:solidFill>
                <a:latin typeface="DFKai-SB" panose="03000509000000000000" pitchFamily="65" charset="-120"/>
                <a:ea typeface="DFKai-SB" panose="03000509000000000000" pitchFamily="65" charset="-120"/>
              </a:rPr>
              <a:t>立</a:t>
            </a:r>
            <a:r>
              <a:rPr lang="zh-TW" altLang="en-US" sz="2800" dirty="0" smtClean="0">
                <a:solidFill>
                  <a:schemeClr val="tx1"/>
                </a:solidFill>
                <a:latin typeface="DFKai-SB" panose="03000509000000000000" pitchFamily="65" charset="-120"/>
                <a:ea typeface="DFKai-SB" panose="03000509000000000000" pitchFamily="65" charset="-120"/>
              </a:rPr>
              <a:t>和</a:t>
            </a:r>
            <a:r>
              <a:rPr lang="zh-TW" altLang="en-US" sz="2800" dirty="0" smtClean="0">
                <a:solidFill>
                  <a:srgbClr val="3333FF"/>
                </a:solidFill>
                <a:latin typeface="DFKai-SB" panose="03000509000000000000" pitchFamily="65" charset="-120"/>
                <a:ea typeface="DFKai-SB" panose="03000509000000000000" pitchFamily="65" charset="-120"/>
              </a:rPr>
              <a:t>仇恨</a:t>
            </a:r>
            <a:r>
              <a:rPr lang="zh-TW" altLang="en-US" sz="2800" dirty="0">
                <a:solidFill>
                  <a:schemeClr val="tx1"/>
                </a:solidFill>
                <a:latin typeface="DFKai-SB" panose="03000509000000000000" pitchFamily="65" charset="-120"/>
                <a:ea typeface="DFKai-SB" panose="03000509000000000000" pitchFamily="65" charset="-120"/>
              </a:rPr>
              <a:t>取而代</a:t>
            </a:r>
            <a:r>
              <a:rPr lang="zh-TW" altLang="en-US" sz="2800" dirty="0" smtClean="0">
                <a:solidFill>
                  <a:schemeClr val="tx1"/>
                </a:solidFill>
                <a:latin typeface="DFKai-SB" panose="03000509000000000000" pitchFamily="65" charset="-120"/>
                <a:ea typeface="DFKai-SB" panose="03000509000000000000" pitchFamily="65" charset="-120"/>
              </a:rPr>
              <a:t>之 </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孤</a:t>
            </a:r>
            <a:r>
              <a:rPr lang="zh-TW" altLang="en-US" sz="2800" dirty="0" smtClean="0">
                <a:solidFill>
                  <a:schemeClr val="tx1"/>
                </a:solidFill>
                <a:latin typeface="DFKai-SB" panose="03000509000000000000" pitchFamily="65" charset="-120"/>
                <a:ea typeface="DFKai-SB" panose="03000509000000000000" pitchFamily="65" charset="-120"/>
              </a:rPr>
              <a:t>立與</a:t>
            </a:r>
            <a:r>
              <a:rPr lang="zh-TW" altLang="en-US" sz="2800" dirty="0">
                <a:solidFill>
                  <a:schemeClr val="tx1"/>
                </a:solidFill>
                <a:latin typeface="DFKai-SB" panose="03000509000000000000" pitchFamily="65" charset="-120"/>
                <a:ea typeface="DFKai-SB" panose="03000509000000000000" pitchFamily="65" charset="-120"/>
              </a:rPr>
              <a:t>隔</a:t>
            </a:r>
            <a:r>
              <a:rPr lang="zh-TW" altLang="en-US" sz="2800" dirty="0" smtClean="0">
                <a:solidFill>
                  <a:schemeClr val="tx1"/>
                </a:solidFill>
                <a:latin typeface="DFKai-SB" panose="03000509000000000000" pitchFamily="65" charset="-120"/>
                <a:ea typeface="DFKai-SB" panose="03000509000000000000" pitchFamily="65" charset="-120"/>
              </a:rPr>
              <a:t>絕，使成長停滯，甚至會</a:t>
            </a:r>
            <a:r>
              <a:rPr lang="zh-TW" altLang="en-US" sz="2800" dirty="0">
                <a:solidFill>
                  <a:schemeClr val="tx1"/>
                </a:solidFill>
                <a:latin typeface="DFKai-SB" panose="03000509000000000000" pitchFamily="65" charset="-120"/>
                <a:ea typeface="DFKai-SB" panose="03000509000000000000" pitchFamily="65" charset="-120"/>
              </a:rPr>
              <a:t>混亂</a:t>
            </a:r>
            <a:r>
              <a:rPr lang="zh-TW" altLang="en-US" sz="2800" dirty="0" smtClean="0">
                <a:solidFill>
                  <a:schemeClr val="tx1"/>
                </a:solidFill>
                <a:latin typeface="DFKai-SB" panose="03000509000000000000" pitchFamily="65" charset="-120"/>
                <a:ea typeface="DFKai-SB" panose="03000509000000000000" pitchFamily="65" charset="-120"/>
              </a:rPr>
              <a:t>惡化</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福音就是</a:t>
            </a:r>
            <a:r>
              <a:rPr lang="zh-TW" altLang="en-US" sz="2800" dirty="0" smtClean="0">
                <a:solidFill>
                  <a:schemeClr val="tx1"/>
                </a:solidFill>
                <a:latin typeface="DFKai-SB" panose="03000509000000000000" pitchFamily="65" charset="-120"/>
                <a:ea typeface="DFKai-SB" panose="03000509000000000000" pitchFamily="65" charset="-120"/>
              </a:rPr>
              <a:t>關係的</a:t>
            </a:r>
            <a:r>
              <a:rPr lang="zh-TW" altLang="en-US" sz="2800" dirty="0">
                <a:solidFill>
                  <a:schemeClr val="tx1"/>
                </a:solidFill>
                <a:latin typeface="DFKai-SB" panose="03000509000000000000" pitchFamily="65" charset="-120"/>
                <a:ea typeface="DFKai-SB" panose="03000509000000000000" pitchFamily="65" charset="-120"/>
              </a:rPr>
              <a:t>重</a:t>
            </a:r>
            <a:r>
              <a:rPr lang="zh-TW" altLang="en-US" sz="2800" dirty="0" smtClean="0">
                <a:solidFill>
                  <a:schemeClr val="tx1"/>
                </a:solidFill>
                <a:latin typeface="DFKai-SB" panose="03000509000000000000" pitchFamily="65" charset="-120"/>
                <a:ea typeface="DFKai-SB" panose="03000509000000000000" pitchFamily="65" charset="-120"/>
              </a:rPr>
              <a:t>建→重新恢復相連的關係，使</a:t>
            </a:r>
            <a:r>
              <a:rPr lang="zh-TW" altLang="en-US" sz="2800" dirty="0">
                <a:solidFill>
                  <a:schemeClr val="tx1"/>
                </a:solidFill>
                <a:latin typeface="DFKai-SB" panose="03000509000000000000" pitchFamily="65" charset="-120"/>
                <a:ea typeface="DFKai-SB" panose="03000509000000000000" pitchFamily="65" charset="-120"/>
              </a:rPr>
              <a:t>我們與神、與人、與自己連</a:t>
            </a:r>
            <a:r>
              <a:rPr lang="zh-TW" altLang="en-US" sz="2800" dirty="0" smtClean="0">
                <a:solidFill>
                  <a:schemeClr val="tx1"/>
                </a:solidFill>
                <a:latin typeface="DFKai-SB" panose="03000509000000000000" pitchFamily="65" charset="-120"/>
                <a:ea typeface="DFKai-SB" panose="03000509000000000000" pitchFamily="65" charset="-120"/>
              </a:rPr>
              <a:t>結</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和好</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西</a:t>
            </a:r>
            <a:r>
              <a:rPr lang="en-US" altLang="zh-TW" sz="2800" dirty="0" smtClean="0">
                <a:solidFill>
                  <a:schemeClr val="tx1"/>
                </a:solidFill>
                <a:latin typeface="DFKai-SB" panose="03000509000000000000" pitchFamily="65" charset="-120"/>
                <a:ea typeface="DFKai-SB" panose="03000509000000000000" pitchFamily="65" charset="-120"/>
              </a:rPr>
              <a:t>1:19-22;</a:t>
            </a:r>
            <a:r>
              <a:rPr lang="zh-TW" altLang="en-US" sz="2800" dirty="0">
                <a:solidFill>
                  <a:schemeClr val="tx1"/>
                </a:solidFill>
                <a:latin typeface="DFKai-SB" panose="03000509000000000000" pitchFamily="65" charset="-120"/>
                <a:ea typeface="DFKai-SB" panose="03000509000000000000" pitchFamily="65" charset="-120"/>
              </a:rPr>
              <a:t> 約一</a:t>
            </a:r>
            <a:r>
              <a:rPr lang="en-US" altLang="zh-TW" sz="2800" dirty="0" smtClean="0">
                <a:solidFill>
                  <a:schemeClr val="tx1"/>
                </a:solidFill>
                <a:latin typeface="DFKai-SB" panose="03000509000000000000" pitchFamily="65" charset="-120"/>
                <a:ea typeface="DFKai-SB" panose="03000509000000000000" pitchFamily="65" charset="-120"/>
              </a:rPr>
              <a:t>4:20</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1615" y="6477000"/>
            <a:ext cx="381000" cy="228600"/>
          </a:xfrm>
        </p:spPr>
        <p:txBody>
          <a:bodyPr/>
          <a:lstStyle/>
          <a:p>
            <a:fld id="{69C4CFD8-F662-4A36-AA27-12DE1FA08638}" type="slidenum">
              <a:rPr lang="en-US" smtClean="0"/>
              <a:t>9</a:t>
            </a:fld>
            <a:endParaRPr lang="en-US" dirty="0"/>
          </a:p>
        </p:txBody>
      </p:sp>
    </p:spTree>
    <p:extLst>
      <p:ext uri="{BB962C8B-B14F-4D97-AF65-F5344CB8AC3E}">
        <p14:creationId xmlns:p14="http://schemas.microsoft.com/office/powerpoint/2010/main" val="233239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「與神」「與人</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依</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附或相連</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的好</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處</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1"/>
          </a:xfrm>
        </p:spPr>
        <p:txBody>
          <a:bodyPr>
            <a:noAutofit/>
          </a:bodyPr>
          <a:lstStyle/>
          <a:p>
            <a:pPr marL="457200" indent="-4572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有</a:t>
            </a:r>
            <a:r>
              <a:rPr lang="zh-TW" altLang="en-US" sz="2800" dirty="0" smtClean="0">
                <a:solidFill>
                  <a:schemeClr val="tx1"/>
                </a:solidFill>
                <a:latin typeface="DFKai-SB" panose="03000509000000000000" pitchFamily="65" charset="-120"/>
                <a:ea typeface="DFKai-SB" panose="03000509000000000000" pitchFamily="65" charset="-120"/>
              </a:rPr>
              <a:t>好</a:t>
            </a:r>
            <a:r>
              <a:rPr lang="zh-TW" altLang="en-US" sz="2800" dirty="0">
                <a:solidFill>
                  <a:schemeClr val="tx1"/>
                </a:solidFill>
                <a:latin typeface="DFKai-SB" panose="03000509000000000000" pitchFamily="65" charset="-120"/>
                <a:ea typeface="DFKai-SB" panose="03000509000000000000" pitchFamily="65" charset="-120"/>
              </a:rPr>
              <a:t>的道德基</a:t>
            </a:r>
            <a:r>
              <a:rPr lang="zh-TW" altLang="en-US" sz="2800" dirty="0" smtClean="0">
                <a:solidFill>
                  <a:schemeClr val="tx1"/>
                </a:solidFill>
                <a:latin typeface="DFKai-SB" panose="03000509000000000000" pitchFamily="65" charset="-120"/>
                <a:ea typeface="DFKai-SB" panose="03000509000000000000" pitchFamily="65" charset="-120"/>
              </a:rPr>
              <a:t>礎</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比較有</a:t>
            </a:r>
            <a:r>
              <a:rPr lang="zh-TW" altLang="en-US" sz="2800" dirty="0">
                <a:solidFill>
                  <a:schemeClr val="tx1"/>
                </a:solidFill>
                <a:latin typeface="DFKai-SB" panose="03000509000000000000" pitchFamily="65" charset="-120"/>
                <a:ea typeface="DFKai-SB" panose="03000509000000000000" pitchFamily="65" charset="-120"/>
              </a:rPr>
              <a:t>憐憫 </a:t>
            </a:r>
            <a:r>
              <a:rPr lang="en-US" altLang="zh-TW" sz="2800" dirty="0" smtClean="0">
                <a:solidFill>
                  <a:schemeClr val="tx1"/>
                </a:solidFill>
                <a:latin typeface="DFKai-SB" panose="03000509000000000000" pitchFamily="65" charset="-120"/>
                <a:ea typeface="DFKai-SB" panose="03000509000000000000" pitchFamily="65" charset="-120"/>
              </a:rPr>
              <a:t>(compassion--</a:t>
            </a:r>
            <a:r>
              <a:rPr lang="zh-TW" altLang="en-US" sz="2800" dirty="0" smtClean="0">
                <a:solidFill>
                  <a:schemeClr val="tx1"/>
                </a:solidFill>
                <a:latin typeface="DFKai-SB" panose="03000509000000000000" pitchFamily="65" charset="-120"/>
                <a:ea typeface="DFKai-SB" panose="03000509000000000000" pitchFamily="65" charset="-120"/>
              </a:rPr>
              <a:t>很深</a:t>
            </a:r>
            <a:r>
              <a:rPr lang="zh-TW" altLang="en-US" sz="2800" dirty="0">
                <a:solidFill>
                  <a:schemeClr val="tx1"/>
                </a:solidFill>
                <a:latin typeface="DFKai-SB" panose="03000509000000000000" pitchFamily="65" charset="-120"/>
                <a:ea typeface="DFKai-SB" panose="03000509000000000000" pitchFamily="65" charset="-120"/>
              </a:rPr>
              <a:t>的</a:t>
            </a:r>
            <a:r>
              <a:rPr lang="zh-TW" altLang="en-US" sz="2800" dirty="0" smtClean="0">
                <a:solidFill>
                  <a:schemeClr val="tx1"/>
                </a:solidFill>
                <a:latin typeface="DFKai-SB" panose="03000509000000000000" pitchFamily="65" charset="-120"/>
                <a:ea typeface="DFKai-SB" panose="03000509000000000000" pitchFamily="65" charset="-120"/>
              </a:rPr>
              <a:t>依附和同情</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的心 </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規則</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要求和應該</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不</a:t>
            </a:r>
            <a:r>
              <a:rPr lang="zh-TW" altLang="en-US" dirty="0">
                <a:solidFill>
                  <a:schemeClr val="tx1"/>
                </a:solidFill>
                <a:latin typeface="DFKai-SB" panose="03000509000000000000" pitchFamily="65" charset="-120"/>
                <a:ea typeface="DFKai-SB" panose="03000509000000000000" pitchFamily="65" charset="-120"/>
              </a:rPr>
              <a:t>會叫我們守規</a:t>
            </a:r>
            <a:r>
              <a:rPr lang="zh-TW" altLang="en-US" dirty="0" smtClean="0">
                <a:solidFill>
                  <a:schemeClr val="tx1"/>
                </a:solidFill>
                <a:latin typeface="DFKai-SB" panose="03000509000000000000" pitchFamily="65" charset="-120"/>
                <a:ea typeface="DFKai-SB" panose="03000509000000000000" pitchFamily="65" charset="-120"/>
              </a:rPr>
              <a:t>矩，愛</a:t>
            </a:r>
            <a:r>
              <a:rPr lang="zh-TW" altLang="en-US" dirty="0">
                <a:solidFill>
                  <a:schemeClr val="tx1"/>
                </a:solidFill>
                <a:latin typeface="DFKai-SB" panose="03000509000000000000" pitchFamily="65" charset="-120"/>
                <a:ea typeface="DFKai-SB" panose="03000509000000000000" pitchFamily="65" charset="-120"/>
              </a:rPr>
              <a:t>才能使我們有道</a:t>
            </a:r>
            <a:r>
              <a:rPr lang="zh-TW" altLang="en-US" dirty="0" smtClean="0">
                <a:solidFill>
                  <a:schemeClr val="tx1"/>
                </a:solidFill>
                <a:latin typeface="DFKai-SB" panose="03000509000000000000" pitchFamily="65" charset="-120"/>
                <a:ea typeface="DFKai-SB" panose="03000509000000000000" pitchFamily="65" charset="-120"/>
              </a:rPr>
              <a:t>德規範</a:t>
            </a: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smtClean="0">
              <a:solidFill>
                <a:schemeClr val="tx1"/>
              </a:solidFill>
              <a:latin typeface="DFKai-SB" panose="03000509000000000000" pitchFamily="65" charset="-120"/>
              <a:ea typeface="DFKai-SB" panose="03000509000000000000" pitchFamily="65" charset="-120"/>
            </a:endParaRPr>
          </a:p>
          <a:p>
            <a:pPr marL="342900" indent="-342900" algn="l">
              <a:lnSpc>
                <a:spcPts val="40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處理壓力的能</a:t>
            </a:r>
            <a:r>
              <a:rPr lang="zh-TW" altLang="en-US" sz="2800" dirty="0" smtClean="0">
                <a:solidFill>
                  <a:schemeClr val="tx1"/>
                </a:solidFill>
                <a:latin typeface="DFKai-SB" panose="03000509000000000000" pitchFamily="65" charset="-120"/>
                <a:ea typeface="DFKai-SB" panose="03000509000000000000" pitchFamily="65" charset="-120"/>
              </a:rPr>
              <a:t>力</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與神與人的相連，使我們在生命遇見風暴時，可以</a:t>
            </a:r>
            <a:r>
              <a:rPr lang="zh-TW" altLang="en-US" sz="2800" dirty="0">
                <a:solidFill>
                  <a:schemeClr val="tx1"/>
                </a:solidFill>
                <a:latin typeface="DFKai-SB" panose="03000509000000000000" pitchFamily="65" charset="-120"/>
                <a:ea typeface="DFKai-SB" panose="03000509000000000000" pitchFamily="65" charset="-120"/>
              </a:rPr>
              <a:t>從别人</a:t>
            </a:r>
            <a:r>
              <a:rPr lang="zh-TW" altLang="en-US" sz="2800" dirty="0" smtClean="0">
                <a:solidFill>
                  <a:schemeClr val="tx1"/>
                </a:solidFill>
                <a:latin typeface="DFKai-SB" panose="03000509000000000000" pitchFamily="65" charset="-120"/>
                <a:ea typeface="DFKai-SB" panose="03000509000000000000" pitchFamily="65" charset="-120"/>
              </a:rPr>
              <a:t>從</a:t>
            </a:r>
            <a:r>
              <a:rPr lang="zh-TW" altLang="en-US" sz="2800" dirty="0">
                <a:solidFill>
                  <a:schemeClr val="tx1"/>
                </a:solidFill>
                <a:latin typeface="DFKai-SB" panose="03000509000000000000" pitchFamily="65" charset="-120"/>
                <a:ea typeface="DFKai-SB" panose="03000509000000000000" pitchFamily="65" charset="-120"/>
              </a:rPr>
              <a:t>神來</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力量</a:t>
            </a:r>
            <a:r>
              <a:rPr lang="zh-TW" altLang="en-US" sz="2800" dirty="0" smtClean="0">
                <a:solidFill>
                  <a:schemeClr val="tx1"/>
                </a:solidFill>
                <a:latin typeface="DFKai-SB" panose="03000509000000000000" pitchFamily="65" charset="-120"/>
                <a:ea typeface="DFKai-SB" panose="03000509000000000000" pitchFamily="65" charset="-120"/>
              </a:rPr>
              <a:t>幫我們度</a:t>
            </a:r>
            <a:r>
              <a:rPr lang="zh-TW" altLang="en-US" sz="2800" dirty="0">
                <a:solidFill>
                  <a:schemeClr val="tx1"/>
                </a:solidFill>
                <a:latin typeface="DFKai-SB" panose="03000509000000000000" pitchFamily="65" charset="-120"/>
                <a:ea typeface="DFKai-SB" panose="03000509000000000000" pitchFamily="65" charset="-120"/>
              </a:rPr>
              <a:t>過難</a:t>
            </a:r>
            <a:r>
              <a:rPr lang="zh-TW" altLang="en-US" sz="2800" dirty="0" smtClean="0">
                <a:solidFill>
                  <a:schemeClr val="tx1"/>
                </a:solidFill>
                <a:latin typeface="DFKai-SB" panose="03000509000000000000" pitchFamily="65" charset="-120"/>
                <a:ea typeface="DFKai-SB" panose="03000509000000000000" pitchFamily="65" charset="-120"/>
              </a:rPr>
              <a:t>關</a:t>
            </a:r>
            <a:endParaRPr lang="en-US" altLang="zh-TW" sz="2800" dirty="0" smtClean="0">
              <a:solidFill>
                <a:schemeClr val="tx1"/>
              </a:solidFill>
              <a:latin typeface="DFKai-SB" panose="03000509000000000000" pitchFamily="65" charset="-120"/>
              <a:ea typeface="DFKai-SB" panose="03000509000000000000" pitchFamily="65" charset="-120"/>
            </a:endParaRPr>
          </a:p>
          <a:p>
            <a:pPr marL="342900" indent="-3429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較好的成就感</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因為</a:t>
            </a:r>
            <a:r>
              <a:rPr lang="zh-TW" altLang="en-US" sz="2800" dirty="0">
                <a:solidFill>
                  <a:schemeClr val="tx1"/>
                </a:solidFill>
                <a:latin typeface="DFKai-SB" panose="03000509000000000000" pitchFamily="65" charset="-120"/>
                <a:ea typeface="DFKai-SB" panose="03000509000000000000" pitchFamily="65" charset="-120"/>
              </a:rPr>
              <a:t>與人相連者比較能忍受孤單</a:t>
            </a:r>
            <a:r>
              <a:rPr lang="zh-TW" altLang="en-US" sz="2800" dirty="0" smtClean="0">
                <a:solidFill>
                  <a:schemeClr val="tx1"/>
                </a:solidFill>
                <a:latin typeface="DFKai-SB" panose="03000509000000000000" pitchFamily="65" charset="-120"/>
                <a:ea typeface="DFKai-SB" panose="03000509000000000000" pitchFamily="65" charset="-120"/>
              </a:rPr>
              <a:t>，並能</a:t>
            </a:r>
            <a:r>
              <a:rPr lang="zh-TW" altLang="en-US" sz="2800" dirty="0">
                <a:solidFill>
                  <a:schemeClr val="tx1"/>
                </a:solidFill>
                <a:latin typeface="DFKai-SB" panose="03000509000000000000" pitchFamily="65" charset="-120"/>
                <a:ea typeface="DFKai-SB" panose="03000509000000000000" pitchFamily="65" charset="-120"/>
              </a:rPr>
              <a:t>利用獨處的時間作建設性的</a:t>
            </a:r>
            <a:r>
              <a:rPr lang="zh-TW" altLang="en-US" sz="2800" dirty="0" smtClean="0">
                <a:solidFill>
                  <a:schemeClr val="tx1"/>
                </a:solidFill>
                <a:latin typeface="DFKai-SB" panose="03000509000000000000" pitchFamily="65" charset="-120"/>
                <a:ea typeface="DFKai-SB" panose="03000509000000000000" pitchFamily="65" charset="-120"/>
              </a:rPr>
              <a:t>事</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rgbClr val="7030A0"/>
                </a:solidFill>
                <a:latin typeface="DFKai-SB" panose="03000509000000000000" pitchFamily="65" charset="-120"/>
                <a:ea typeface="DFKai-SB" panose="03000509000000000000" pitchFamily="65" charset="-120"/>
              </a:rPr>
              <a:t>情緒對象恒常</a:t>
            </a:r>
            <a:r>
              <a:rPr lang="zh-TW" altLang="en-US" sz="2800" dirty="0" smtClean="0">
                <a:solidFill>
                  <a:srgbClr val="7030A0"/>
                </a:solidFill>
                <a:latin typeface="DFKai-SB" panose="03000509000000000000" pitchFamily="65" charset="-120"/>
                <a:ea typeface="DFKai-SB" panose="03000509000000000000" pitchFamily="65" charset="-120"/>
              </a:rPr>
              <a:t>性，使他</a:t>
            </a:r>
            <a:r>
              <a:rPr lang="zh-TW" altLang="en-US" sz="2800" dirty="0">
                <a:solidFill>
                  <a:srgbClr val="7030A0"/>
                </a:solidFill>
                <a:latin typeface="DFKai-SB" panose="03000509000000000000" pitchFamily="65" charset="-120"/>
                <a:ea typeface="DFKai-SB" panose="03000509000000000000" pitchFamily="65" charset="-120"/>
              </a:rPr>
              <a:t>們不怕獨處，所以他們可以完成較多的</a:t>
            </a:r>
            <a:r>
              <a:rPr lang="zh-TW" altLang="en-US" sz="2800" dirty="0" smtClean="0">
                <a:solidFill>
                  <a:srgbClr val="7030A0"/>
                </a:solidFill>
                <a:latin typeface="DFKai-SB" panose="03000509000000000000" pitchFamily="65" charset="-120"/>
                <a:ea typeface="DFKai-SB" panose="03000509000000000000" pitchFamily="65" charset="-120"/>
              </a:rPr>
              <a:t>事</a:t>
            </a:r>
            <a:r>
              <a:rPr lang="en-US" altLang="zh-TW" sz="2800" dirty="0" smtClean="0">
                <a:solidFill>
                  <a:schemeClr val="tx1"/>
                </a:solidFill>
                <a:latin typeface="DFKai-SB" panose="03000509000000000000" pitchFamily="65" charset="-120"/>
                <a:ea typeface="DFKai-SB" panose="03000509000000000000" pitchFamily="65" charset="-120"/>
              </a:rPr>
              <a:t>)</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228600"/>
          </a:xfrm>
        </p:spPr>
        <p:txBody>
          <a:bodyPr/>
          <a:lstStyle/>
          <a:p>
            <a:fld id="{69C4CFD8-F662-4A36-AA27-12DE1FA08638}" type="slidenum">
              <a:rPr lang="en-US" smtClean="0"/>
              <a:t>10</a:t>
            </a:fld>
            <a:endParaRPr lang="en-US" dirty="0"/>
          </a:p>
        </p:txBody>
      </p:sp>
    </p:spTree>
    <p:extLst>
      <p:ext uri="{BB962C8B-B14F-4D97-AF65-F5344CB8AC3E}">
        <p14:creationId xmlns:p14="http://schemas.microsoft.com/office/powerpoint/2010/main" val="2827161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失去依</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附或相</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連能力的案例</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marL="457200" indent="-457200" algn="l">
              <a:lnSpc>
                <a:spcPts val="38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裘</a:t>
            </a:r>
            <a:r>
              <a:rPr lang="zh-TW" altLang="en-US" sz="2800" dirty="0" smtClean="0">
                <a:solidFill>
                  <a:schemeClr val="tx1"/>
                </a:solidFill>
                <a:latin typeface="DFKai-SB" panose="03000509000000000000" pitchFamily="65" charset="-120"/>
                <a:ea typeface="DFKai-SB" panose="03000509000000000000" pitchFamily="65" charset="-120"/>
              </a:rPr>
              <a:t>安師母的例子</a:t>
            </a:r>
            <a:endParaRPr lang="en-US" altLang="zh-TW" sz="28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smtClean="0">
                <a:solidFill>
                  <a:schemeClr val="tx1"/>
                </a:solidFill>
                <a:latin typeface="DFKai-SB" panose="03000509000000000000" pitchFamily="65" charset="-120"/>
                <a:ea typeface="DFKai-SB" panose="03000509000000000000" pitchFamily="65" charset="-120"/>
              </a:rPr>
              <a:t>內心是</a:t>
            </a:r>
            <a:r>
              <a:rPr lang="zh-TW" altLang="en-US" dirty="0">
                <a:solidFill>
                  <a:schemeClr val="tx1"/>
                </a:solidFill>
                <a:latin typeface="DFKai-SB" panose="03000509000000000000" pitchFamily="65" charset="-120"/>
                <a:ea typeface="DFKai-SB" panose="03000509000000000000" pitchFamily="65" charset="-120"/>
              </a:rPr>
              <a:t>孤立</a:t>
            </a:r>
            <a:r>
              <a:rPr lang="zh-TW" altLang="en-US" dirty="0" smtClean="0">
                <a:solidFill>
                  <a:schemeClr val="tx1"/>
                </a:solidFill>
                <a:latin typeface="DFKai-SB" panose="03000509000000000000" pitchFamily="65" charset="-120"/>
                <a:ea typeface="DFKai-SB" panose="03000509000000000000" pitchFamily="65" charset="-120"/>
              </a:rPr>
              <a:t>的</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缺乏與神與</a:t>
            </a:r>
            <a:r>
              <a:rPr lang="zh-TW" altLang="en-US" dirty="0">
                <a:solidFill>
                  <a:schemeClr val="tx1"/>
                </a:solidFill>
                <a:latin typeface="DFKai-SB" panose="03000509000000000000" pitchFamily="65" charset="-120"/>
                <a:ea typeface="DFKai-SB" panose="03000509000000000000" pitchFamily="65" charset="-120"/>
              </a:rPr>
              <a:t>人相</a:t>
            </a:r>
            <a:r>
              <a:rPr lang="zh-TW" altLang="en-US" dirty="0" smtClean="0">
                <a:solidFill>
                  <a:schemeClr val="tx1"/>
                </a:solidFill>
                <a:latin typeface="DFKai-SB" panose="03000509000000000000" pitchFamily="65" charset="-120"/>
                <a:ea typeface="DFKai-SB" panose="03000509000000000000" pitchFamily="65" charset="-120"/>
              </a:rPr>
              <a:t>連的能力，她</a:t>
            </a:r>
            <a:r>
              <a:rPr lang="zh-TW" altLang="en-US" dirty="0">
                <a:solidFill>
                  <a:schemeClr val="tx1"/>
                </a:solidFill>
                <a:latin typeface="DFKai-SB" panose="03000509000000000000" pitchFamily="65" charset="-120"/>
                <a:ea typeface="DFKai-SB" panose="03000509000000000000" pitchFamily="65" charset="-120"/>
              </a:rPr>
              <a:t>斷絕</a:t>
            </a:r>
            <a:r>
              <a:rPr lang="zh-TW" altLang="en-US" dirty="0" smtClean="0">
                <a:solidFill>
                  <a:schemeClr val="tx1"/>
                </a:solidFill>
                <a:latin typeface="DFKai-SB" panose="03000509000000000000" pitchFamily="65" charset="-120"/>
                <a:ea typeface="DFKai-SB" panose="03000509000000000000" pitchFamily="65" charset="-120"/>
              </a:rPr>
              <a:t>了和神</a:t>
            </a:r>
            <a:r>
              <a:rPr lang="zh-TW" altLang="en-US" dirty="0">
                <a:solidFill>
                  <a:schemeClr val="tx1"/>
                </a:solidFill>
                <a:latin typeface="DFKai-SB" panose="03000509000000000000" pitchFamily="65" charset="-120"/>
                <a:ea typeface="DFKai-SB" panose="03000509000000000000" pitchFamily="65" charset="-120"/>
              </a:rPr>
              <a:t>和人的接觸</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smtClean="0">
                <a:solidFill>
                  <a:schemeClr val="tx1"/>
                </a:solidFill>
                <a:latin typeface="DFKai-SB" panose="03000509000000000000" pitchFamily="65" charset="-120"/>
                <a:ea typeface="DFKai-SB" panose="03000509000000000000" pitchFamily="65" charset="-120"/>
              </a:rPr>
              <a:t>無法信任人</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她</a:t>
            </a:r>
            <a:r>
              <a:rPr lang="zh-TW" altLang="en-US" dirty="0">
                <a:solidFill>
                  <a:schemeClr val="tx1"/>
                </a:solidFill>
                <a:latin typeface="DFKai-SB" panose="03000509000000000000" pitchFamily="65" charset="-120"/>
                <a:ea typeface="DFKai-SB" panose="03000509000000000000" pitchFamily="65" charset="-120"/>
              </a:rPr>
              <a:t>驚</a:t>
            </a:r>
            <a:r>
              <a:rPr lang="zh-TW" altLang="en-US" dirty="0" smtClean="0">
                <a:solidFill>
                  <a:schemeClr val="tx1"/>
                </a:solidFill>
                <a:latin typeface="DFKai-SB" panose="03000509000000000000" pitchFamily="65" charset="-120"/>
                <a:ea typeface="DFKai-SB" panose="03000509000000000000" pitchFamily="65" charset="-120"/>
              </a:rPr>
              <a:t>恐，懷疑別人的好</a:t>
            </a:r>
            <a:r>
              <a:rPr lang="zh-TW" altLang="en-US" dirty="0">
                <a:solidFill>
                  <a:schemeClr val="tx1"/>
                </a:solidFill>
                <a:latin typeface="DFKai-SB" panose="03000509000000000000" pitchFamily="65" charset="-120"/>
                <a:ea typeface="DFKai-SB" panose="03000509000000000000" pitchFamily="65" charset="-120"/>
              </a:rPr>
              <a:t>話中</a:t>
            </a:r>
            <a:r>
              <a:rPr lang="zh-TW" altLang="en-US" dirty="0" smtClean="0">
                <a:solidFill>
                  <a:schemeClr val="tx1"/>
                </a:solidFill>
                <a:latin typeface="DFKai-SB" panose="03000509000000000000" pitchFamily="65" charset="-120"/>
                <a:ea typeface="DFKai-SB" panose="03000509000000000000" pitchFamily="65" charset="-120"/>
              </a:rPr>
              <a:t>，有</a:t>
            </a:r>
            <a:r>
              <a:rPr lang="zh-TW" altLang="en-US" dirty="0">
                <a:solidFill>
                  <a:schemeClr val="tx1"/>
                </a:solidFill>
                <a:latin typeface="DFKai-SB" panose="03000509000000000000" pitchFamily="65" charset="-120"/>
                <a:ea typeface="DFKai-SB" panose="03000509000000000000" pitchFamily="65" charset="-120"/>
              </a:rPr>
              <a:t>狠毒的恨意 </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a:solidFill>
                  <a:schemeClr val="tx1"/>
                </a:solidFill>
                <a:latin typeface="DFKai-SB" panose="03000509000000000000" pitchFamily="65" charset="-120"/>
                <a:ea typeface="DFKai-SB" panose="03000509000000000000" pitchFamily="65" charset="-120"/>
              </a:rPr>
              <a:t>沮</a:t>
            </a:r>
            <a:r>
              <a:rPr lang="zh-TW" altLang="en-US" dirty="0" smtClean="0">
                <a:solidFill>
                  <a:schemeClr val="tx1"/>
                </a:solidFill>
                <a:latin typeface="DFKai-SB" panose="03000509000000000000" pitchFamily="65" charset="-120"/>
                <a:ea typeface="DFKai-SB" panose="03000509000000000000" pitchFamily="65" charset="-120"/>
              </a:rPr>
              <a:t>喪到自殺</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外</a:t>
            </a:r>
            <a:r>
              <a:rPr lang="zh-TW" altLang="en-US" dirty="0">
                <a:solidFill>
                  <a:schemeClr val="tx1"/>
                </a:solidFill>
                <a:latin typeface="DFKai-SB" panose="03000509000000000000" pitchFamily="65" charset="-120"/>
                <a:ea typeface="DFKai-SB" panose="03000509000000000000" pitchFamily="65" charset="-120"/>
              </a:rPr>
              <a:t>面看來很樂觀，裏面卻是一片黑</a:t>
            </a:r>
            <a:r>
              <a:rPr lang="zh-TW" altLang="en-US" dirty="0" smtClean="0">
                <a:solidFill>
                  <a:schemeClr val="tx1"/>
                </a:solidFill>
                <a:latin typeface="DFKai-SB" panose="03000509000000000000" pitchFamily="65" charset="-120"/>
                <a:ea typeface="DFKai-SB" panose="03000509000000000000" pitchFamily="65" charset="-120"/>
              </a:rPr>
              <a:t>暗</a:t>
            </a:r>
            <a:endParaRPr lang="en-US" altLang="zh-TW" dirty="0" smtClean="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en-US" altLang="zh-TW" sz="2800" dirty="0" smtClean="0">
                <a:solidFill>
                  <a:schemeClr val="tx1"/>
                </a:solidFill>
                <a:latin typeface="DFKai-SB" panose="03000509000000000000" pitchFamily="65" charset="-120"/>
                <a:ea typeface="DFKai-SB" panose="03000509000000000000" pitchFamily="65" charset="-120"/>
              </a:rPr>
              <a:t>27</a:t>
            </a:r>
            <a:r>
              <a:rPr lang="zh-TW" altLang="en-US" sz="2800" dirty="0" smtClean="0">
                <a:solidFill>
                  <a:schemeClr val="tx1"/>
                </a:solidFill>
                <a:latin typeface="DFKai-SB" panose="03000509000000000000" pitchFamily="65" charset="-120"/>
                <a:ea typeface="DFKai-SB" panose="03000509000000000000" pitchFamily="65" charset="-120"/>
              </a:rPr>
              <a:t> 歲業</a:t>
            </a:r>
            <a:r>
              <a:rPr lang="zh-TW" altLang="en-US" sz="2800" dirty="0">
                <a:solidFill>
                  <a:schemeClr val="tx1"/>
                </a:solidFill>
                <a:latin typeface="DFKai-SB" panose="03000509000000000000" pitchFamily="65" charset="-120"/>
                <a:ea typeface="DFKai-SB" panose="03000509000000000000" pitchFamily="65" charset="-120"/>
              </a:rPr>
              <a:t>務</a:t>
            </a:r>
            <a:r>
              <a:rPr lang="zh-TW" altLang="en-US" sz="2800" dirty="0" smtClean="0">
                <a:solidFill>
                  <a:schemeClr val="tx1"/>
                </a:solidFill>
                <a:latin typeface="DFKai-SB" panose="03000509000000000000" pitchFamily="65" charset="-120"/>
                <a:ea typeface="DFKai-SB" panose="03000509000000000000" pitchFamily="65" charset="-120"/>
              </a:rPr>
              <a:t>員，瑞比</a:t>
            </a:r>
            <a:endParaRPr lang="en-US" altLang="zh-TW" sz="2800"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8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有「不能將內心的真正感受</a:t>
            </a:r>
            <a:r>
              <a:rPr lang="zh-TW" altLang="en-US" dirty="0">
                <a:solidFill>
                  <a:schemeClr val="tx1"/>
                </a:solidFill>
                <a:latin typeface="DFKai-SB" panose="03000509000000000000" pitchFamily="65" charset="-120"/>
                <a:ea typeface="DFKai-SB" panose="03000509000000000000" pitchFamily="65" charset="-120"/>
              </a:rPr>
              <a:t>告</a:t>
            </a:r>
            <a:r>
              <a:rPr lang="zh-TW" altLang="en-US" dirty="0" smtClean="0">
                <a:solidFill>
                  <a:schemeClr val="tx1"/>
                </a:solidFill>
                <a:latin typeface="DFKai-SB" panose="03000509000000000000" pitchFamily="65" charset="-120"/>
                <a:ea typeface="DFKai-SB" panose="03000509000000000000" pitchFamily="65" charset="-120"/>
              </a:rPr>
              <a:t>訴</a:t>
            </a:r>
            <a:r>
              <a:rPr lang="zh-TW" altLang="en-US" dirty="0">
                <a:solidFill>
                  <a:schemeClr val="tx1"/>
                </a:solidFill>
                <a:latin typeface="DFKai-SB" panose="03000509000000000000" pitchFamily="65" charset="-120"/>
                <a:ea typeface="DFKai-SB" panose="03000509000000000000" pitchFamily="65" charset="-120"/>
              </a:rPr>
              <a:t>任何</a:t>
            </a:r>
            <a:r>
              <a:rPr lang="zh-TW" altLang="en-US" dirty="0" smtClean="0">
                <a:solidFill>
                  <a:schemeClr val="tx1"/>
                </a:solidFill>
                <a:latin typeface="DFKai-SB" panose="03000509000000000000" pitchFamily="65" charset="-120"/>
                <a:ea typeface="DFKai-SB" panose="03000509000000000000" pitchFamily="65" charset="-120"/>
              </a:rPr>
              <a:t>人，以為別人會因此拒絕他」的錯誤信念</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我</a:t>
            </a:r>
            <a:r>
              <a:rPr lang="zh-TW" altLang="en-US" dirty="0">
                <a:solidFill>
                  <a:srgbClr val="7030A0"/>
                </a:solidFill>
                <a:latin typeface="DFKai-SB" panose="03000509000000000000" pitchFamily="65" charset="-120"/>
                <a:ea typeface="DFKai-SB" panose="03000509000000000000" pitchFamily="65" charset="-120"/>
              </a:rPr>
              <a:t>不能告訴任何</a:t>
            </a:r>
            <a:r>
              <a:rPr lang="zh-TW" altLang="en-US" dirty="0" smtClean="0">
                <a:solidFill>
                  <a:srgbClr val="7030A0"/>
                </a:solidFill>
                <a:latin typeface="DFKai-SB" panose="03000509000000000000" pitchFamily="65" charset="-120"/>
                <a:ea typeface="DFKai-SB" panose="03000509000000000000" pitchFamily="65" charset="-120"/>
              </a:rPr>
              <a:t>人有關我的</a:t>
            </a:r>
            <a:r>
              <a:rPr lang="zh-TW" altLang="en-US" dirty="0">
                <a:solidFill>
                  <a:srgbClr val="7030A0"/>
                </a:solidFill>
                <a:latin typeface="DFKai-SB" panose="03000509000000000000" pitchFamily="65" charset="-120"/>
                <a:ea typeface="DFKai-SB" panose="03000509000000000000" pitchFamily="65" charset="-120"/>
              </a:rPr>
              <a:t>沮</a:t>
            </a:r>
            <a:r>
              <a:rPr lang="zh-TW" altLang="en-US" dirty="0" smtClean="0">
                <a:solidFill>
                  <a:srgbClr val="7030A0"/>
                </a:solidFill>
                <a:latin typeface="DFKai-SB" panose="03000509000000000000" pitchFamily="65" charset="-120"/>
                <a:ea typeface="DFKai-SB" panose="03000509000000000000" pitchFamily="65" charset="-120"/>
              </a:rPr>
              <a:t>喪，他</a:t>
            </a:r>
            <a:r>
              <a:rPr lang="zh-TW" altLang="en-US" dirty="0">
                <a:solidFill>
                  <a:srgbClr val="7030A0"/>
                </a:solidFill>
                <a:latin typeface="DFKai-SB" panose="03000509000000000000" pitchFamily="65" charset="-120"/>
                <a:ea typeface="DFKai-SB" panose="03000509000000000000" pitchFamily="65" charset="-120"/>
              </a:rPr>
              <a:t>們會想我有問</a:t>
            </a:r>
            <a:r>
              <a:rPr lang="zh-TW" altLang="en-US" dirty="0" smtClean="0">
                <a:solidFill>
                  <a:srgbClr val="7030A0"/>
                </a:solidFill>
                <a:latin typeface="DFKai-SB" panose="03000509000000000000" pitchFamily="65" charset="-120"/>
                <a:ea typeface="DFKai-SB" panose="03000509000000000000" pitchFamily="65" charset="-120"/>
              </a:rPr>
              <a:t>題</a:t>
            </a:r>
            <a:r>
              <a:rPr lang="en-US" altLang="zh-TW"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800"/>
              </a:lnSpc>
              <a:buFontTx/>
              <a:buChar char="-"/>
            </a:pPr>
            <a:r>
              <a:rPr lang="zh-TW" altLang="en-US" dirty="0">
                <a:solidFill>
                  <a:schemeClr val="tx1"/>
                </a:solidFill>
                <a:latin typeface="DFKai-SB" panose="03000509000000000000" pitchFamily="65" charset="-120"/>
                <a:ea typeface="DFKai-SB" panose="03000509000000000000" pitchFamily="65" charset="-120"/>
              </a:rPr>
              <a:t>絕望</a:t>
            </a:r>
            <a:r>
              <a:rPr lang="zh-TW" altLang="en-US" dirty="0" smtClean="0">
                <a:solidFill>
                  <a:schemeClr val="tx1"/>
                </a:solidFill>
                <a:latin typeface="DFKai-SB" panose="03000509000000000000" pitchFamily="65" charset="-120"/>
                <a:ea typeface="DFKai-SB" panose="03000509000000000000" pitchFamily="65" charset="-120"/>
              </a:rPr>
              <a:t>沮喪，不</a:t>
            </a:r>
            <a:r>
              <a:rPr lang="zh-TW" altLang="en-US" dirty="0">
                <a:solidFill>
                  <a:schemeClr val="tx1"/>
                </a:solidFill>
                <a:latin typeface="DFKai-SB" panose="03000509000000000000" pitchFamily="65" charset="-120"/>
                <a:ea typeface="DFKai-SB" panose="03000509000000000000" pitchFamily="65" charset="-120"/>
              </a:rPr>
              <a:t>能吃也不能</a:t>
            </a:r>
            <a:r>
              <a:rPr lang="zh-TW" altLang="en-US" dirty="0" smtClean="0">
                <a:solidFill>
                  <a:schemeClr val="tx1"/>
                </a:solidFill>
                <a:latin typeface="DFKai-SB" panose="03000509000000000000" pitchFamily="65" charset="-120"/>
                <a:ea typeface="DFKai-SB" panose="03000509000000000000" pitchFamily="65" charset="-120"/>
              </a:rPr>
              <a:t>睡，有</a:t>
            </a:r>
            <a:r>
              <a:rPr lang="zh-TW" altLang="en-US" dirty="0">
                <a:solidFill>
                  <a:schemeClr val="tx1"/>
                </a:solidFill>
                <a:latin typeface="DFKai-SB" panose="03000509000000000000" pitchFamily="65" charset="-120"/>
                <a:ea typeface="DFKai-SB" panose="03000509000000000000" pitchFamily="65" charset="-120"/>
              </a:rPr>
              <a:t>時</a:t>
            </a:r>
            <a:r>
              <a:rPr lang="zh-TW" altLang="en-US" dirty="0" smtClean="0">
                <a:solidFill>
                  <a:schemeClr val="tx1"/>
                </a:solidFill>
                <a:latin typeface="DFKai-SB" panose="03000509000000000000" pitchFamily="65" charset="-120"/>
                <a:ea typeface="DFKai-SB" panose="03000509000000000000" pitchFamily="65" charset="-120"/>
              </a:rPr>
              <a:t>候甚</a:t>
            </a:r>
            <a:r>
              <a:rPr lang="zh-TW" altLang="en-US" dirty="0">
                <a:solidFill>
                  <a:schemeClr val="tx1"/>
                </a:solidFill>
                <a:latin typeface="DFKai-SB" panose="03000509000000000000" pitchFamily="65" charset="-120"/>
                <a:ea typeface="DFKai-SB" panose="03000509000000000000" pitchFamily="65" charset="-120"/>
              </a:rPr>
              <a:t>至無法上</a:t>
            </a:r>
            <a:r>
              <a:rPr lang="zh-TW" altLang="en-US" dirty="0" smtClean="0">
                <a:solidFill>
                  <a:schemeClr val="tx1"/>
                </a:solidFill>
                <a:latin typeface="DFKai-SB" panose="03000509000000000000" pitchFamily="65" charset="-120"/>
                <a:ea typeface="DFKai-SB" panose="03000509000000000000" pitchFamily="65" charset="-120"/>
              </a:rPr>
              <a:t>班</a:t>
            </a: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3000" y="5486400"/>
            <a:ext cx="381000" cy="228600"/>
          </a:xfrm>
        </p:spPr>
        <p:txBody>
          <a:bodyPr/>
          <a:lstStyle/>
          <a:p>
            <a:fld id="{69C4CFD8-F662-4A36-AA27-12DE1FA08638}" type="slidenum">
              <a:rPr lang="en-US" smtClean="0"/>
              <a:t>11</a:t>
            </a:fld>
            <a:endParaRPr lang="en-US" dirty="0"/>
          </a:p>
        </p:txBody>
      </p:sp>
    </p:spTree>
    <p:extLst>
      <p:ext uri="{BB962C8B-B14F-4D97-AF65-F5344CB8AC3E}">
        <p14:creationId xmlns:p14="http://schemas.microsoft.com/office/powerpoint/2010/main" val="1201083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失去依</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附或相</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連能力的案例</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marL="457200" indent="-457200" algn="l">
              <a:lnSpc>
                <a:spcPts val="3400"/>
              </a:lnSpc>
              <a:buFont typeface="Arial" panose="020B0604020202020204" pitchFamily="34" charset="0"/>
              <a:buChar char="•"/>
            </a:pPr>
            <a:r>
              <a:rPr lang="en-US" altLang="zh-TW" sz="2800" dirty="0" smtClean="0">
                <a:solidFill>
                  <a:schemeClr val="tx1"/>
                </a:solidFill>
                <a:latin typeface="DFKai-SB" panose="03000509000000000000" pitchFamily="65" charset="-120"/>
                <a:ea typeface="DFKai-SB" panose="03000509000000000000" pitchFamily="65" charset="-120"/>
              </a:rPr>
              <a:t>28</a:t>
            </a:r>
            <a:r>
              <a:rPr lang="zh-TW" altLang="en-US" sz="2800" dirty="0" smtClean="0">
                <a:solidFill>
                  <a:schemeClr val="tx1"/>
                </a:solidFill>
                <a:latin typeface="DFKai-SB" panose="03000509000000000000" pitchFamily="65" charset="-120"/>
                <a:ea typeface="DFKai-SB" panose="03000509000000000000" pitchFamily="65" charset="-120"/>
              </a:rPr>
              <a:t>歲</a:t>
            </a:r>
            <a:r>
              <a:rPr lang="zh-TW" altLang="en-US" sz="2800" dirty="0">
                <a:solidFill>
                  <a:schemeClr val="tx1"/>
                </a:solidFill>
                <a:latin typeface="DFKai-SB" panose="03000509000000000000" pitchFamily="65" charset="-120"/>
                <a:ea typeface="DFKai-SB" panose="03000509000000000000" pitchFamily="65" charset="-120"/>
              </a:rPr>
              <a:t>的圖形設計</a:t>
            </a:r>
            <a:r>
              <a:rPr lang="zh-TW" altLang="en-US" sz="2800" dirty="0" smtClean="0">
                <a:solidFill>
                  <a:schemeClr val="tx1"/>
                </a:solidFill>
                <a:latin typeface="DFKai-SB" panose="03000509000000000000" pitchFamily="65" charset="-120"/>
                <a:ea typeface="DFKai-SB" panose="03000509000000000000" pitchFamily="65" charset="-120"/>
              </a:rPr>
              <a:t>師，蘇珊</a:t>
            </a:r>
            <a:endParaRPr lang="en-US" altLang="zh-TW" sz="28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dirty="0" smtClean="0">
                <a:solidFill>
                  <a:schemeClr val="tx1"/>
                </a:solidFill>
                <a:latin typeface="DFKai-SB" panose="03000509000000000000" pitchFamily="65" charset="-120"/>
                <a:ea typeface="DFKai-SB" panose="03000509000000000000" pitchFamily="65" charset="-120"/>
              </a:rPr>
              <a:t>在</a:t>
            </a:r>
            <a:r>
              <a:rPr lang="zh-TW" altLang="en-US" dirty="0">
                <a:solidFill>
                  <a:schemeClr val="tx1"/>
                </a:solidFill>
                <a:latin typeface="DFKai-SB" panose="03000509000000000000" pitchFamily="65" charset="-120"/>
                <a:ea typeface="DFKai-SB" panose="03000509000000000000" pitchFamily="65" charset="-120"/>
              </a:rPr>
              <a:t>農場長</a:t>
            </a:r>
            <a:r>
              <a:rPr lang="zh-TW" altLang="en-US" dirty="0" smtClean="0">
                <a:solidFill>
                  <a:schemeClr val="tx1"/>
                </a:solidFill>
                <a:latin typeface="DFKai-SB" panose="03000509000000000000" pitchFamily="65" charset="-120"/>
                <a:ea typeface="DFKai-SB" panose="03000509000000000000" pitchFamily="65" charset="-120"/>
              </a:rPr>
              <a:t>大，</a:t>
            </a:r>
            <a:r>
              <a:rPr lang="en-US" altLang="zh-TW" dirty="0" smtClean="0">
                <a:solidFill>
                  <a:schemeClr val="tx1"/>
                </a:solidFill>
                <a:latin typeface="DFKai-SB" panose="03000509000000000000" pitchFamily="65" charset="-120"/>
                <a:ea typeface="DFKai-SB" panose="03000509000000000000" pitchFamily="65" charset="-120"/>
              </a:rPr>
              <a:t>5</a:t>
            </a:r>
            <a:r>
              <a:rPr lang="zh-TW" altLang="en-US" dirty="0" smtClean="0">
                <a:solidFill>
                  <a:schemeClr val="tx1"/>
                </a:solidFill>
                <a:latin typeface="DFKai-SB" panose="03000509000000000000" pitchFamily="65" charset="-120"/>
                <a:ea typeface="DFKai-SB" panose="03000509000000000000" pitchFamily="65" charset="-120"/>
              </a:rPr>
              <a:t> 個兄弟姊妹</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母親要照顧生病的弟弟，父親</a:t>
            </a:r>
            <a:r>
              <a:rPr lang="zh-TW" altLang="en-US" dirty="0">
                <a:solidFill>
                  <a:schemeClr val="tx1"/>
                </a:solidFill>
                <a:latin typeface="DFKai-SB" panose="03000509000000000000" pitchFamily="65" charset="-120"/>
                <a:ea typeface="DFKai-SB" panose="03000509000000000000" pitchFamily="65" charset="-120"/>
              </a:rPr>
              <a:t>一周工作八十小</a:t>
            </a:r>
            <a:r>
              <a:rPr lang="zh-TW" altLang="en-US" dirty="0" smtClean="0">
                <a:solidFill>
                  <a:schemeClr val="tx1"/>
                </a:solidFill>
                <a:latin typeface="DFKai-SB" panose="03000509000000000000" pitchFamily="65" charset="-120"/>
                <a:ea typeface="DFKai-SB" panose="03000509000000000000" pitchFamily="65" charset="-120"/>
              </a:rPr>
              <a:t>時</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dirty="0">
                <a:solidFill>
                  <a:schemeClr val="tx1"/>
                </a:solidFill>
                <a:latin typeface="DFKai-SB" panose="03000509000000000000" pitchFamily="65" charset="-120"/>
                <a:ea typeface="DFKai-SB" panose="03000509000000000000" pitchFamily="65" charset="-120"/>
              </a:rPr>
              <a:t>未和任何人産生相連</a:t>
            </a:r>
            <a:r>
              <a:rPr lang="zh-TW" altLang="en-US" dirty="0" smtClean="0">
                <a:solidFill>
                  <a:schemeClr val="tx1"/>
                </a:solidFill>
                <a:latin typeface="DFKai-SB" panose="03000509000000000000" pitchFamily="65" charset="-120"/>
                <a:ea typeface="DFKai-SB" panose="03000509000000000000" pitchFamily="65" charset="-120"/>
              </a:rPr>
              <a:t>感，</a:t>
            </a:r>
            <a:r>
              <a:rPr lang="zh-TW" altLang="en-US" dirty="0">
                <a:solidFill>
                  <a:schemeClr val="tx1"/>
                </a:solidFill>
                <a:latin typeface="DFKai-SB" panose="03000509000000000000" pitchFamily="65" charset="-120"/>
                <a:ea typeface="DFKai-SB" panose="03000509000000000000" pitchFamily="65" charset="-120"/>
              </a:rPr>
              <a:t>怕陌生人，不敢對陌生人說</a:t>
            </a:r>
            <a:r>
              <a:rPr lang="zh-TW" altLang="en-US" dirty="0" smtClean="0">
                <a:solidFill>
                  <a:schemeClr val="tx1"/>
                </a:solidFill>
                <a:latin typeface="DFKai-SB" panose="03000509000000000000" pitchFamily="65" charset="-120"/>
                <a:ea typeface="DFKai-SB" panose="03000509000000000000" pitchFamily="65" charset="-120"/>
              </a:rPr>
              <a:t>話</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dirty="0" smtClean="0">
                <a:solidFill>
                  <a:schemeClr val="tx1"/>
                </a:solidFill>
                <a:latin typeface="DFKai-SB" panose="03000509000000000000" pitchFamily="65" charset="-120"/>
                <a:ea typeface="DFKai-SB" panose="03000509000000000000" pitchFamily="65" charset="-120"/>
              </a:rPr>
              <a:t>無法與神相連</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懷</a:t>
            </a:r>
            <a:r>
              <a:rPr lang="zh-TW" altLang="en-US" dirty="0">
                <a:solidFill>
                  <a:schemeClr val="tx1"/>
                </a:solidFill>
                <a:latin typeface="DFKai-SB" panose="03000509000000000000" pitchFamily="65" charset="-120"/>
                <a:ea typeface="DFKai-SB" panose="03000509000000000000" pitchFamily="65" charset="-120"/>
              </a:rPr>
              <a:t>疑自</a:t>
            </a:r>
            <a:r>
              <a:rPr lang="zh-TW" altLang="en-US" dirty="0" smtClean="0">
                <a:solidFill>
                  <a:schemeClr val="tx1"/>
                </a:solidFill>
                <a:latin typeface="DFKai-SB" panose="03000509000000000000" pitchFamily="65" charset="-120"/>
                <a:ea typeface="DFKai-SB" panose="03000509000000000000" pitchFamily="65" charset="-120"/>
              </a:rPr>
              <a:t>己的</a:t>
            </a:r>
            <a:r>
              <a:rPr lang="zh-TW" altLang="en-US" dirty="0">
                <a:solidFill>
                  <a:schemeClr val="tx1"/>
                </a:solidFill>
                <a:latin typeface="DFKai-SB" panose="03000509000000000000" pitchFamily="65" charset="-120"/>
                <a:ea typeface="DFKai-SB" panose="03000509000000000000" pitchFamily="65" charset="-120"/>
              </a:rPr>
              <a:t>得救</a:t>
            </a:r>
            <a:r>
              <a:rPr lang="zh-TW" altLang="en-US" dirty="0" smtClean="0">
                <a:solidFill>
                  <a:schemeClr val="tx1"/>
                </a:solidFill>
                <a:latin typeface="DFKai-SB" panose="03000509000000000000" pitchFamily="65" charset="-120"/>
                <a:ea typeface="DFKai-SB" panose="03000509000000000000" pitchFamily="65" charset="-120"/>
              </a:rPr>
              <a:t>，不能體會神的愛，以為神</a:t>
            </a:r>
            <a:r>
              <a:rPr lang="zh-TW" altLang="en-US" dirty="0">
                <a:solidFill>
                  <a:schemeClr val="tx1"/>
                </a:solidFill>
                <a:latin typeface="DFKai-SB" panose="03000509000000000000" pitchFamily="65" charset="-120"/>
                <a:ea typeface="DFKai-SB" panose="03000509000000000000" pitchFamily="65" charset="-120"/>
              </a:rPr>
              <a:t>是否</a:t>
            </a:r>
            <a:r>
              <a:rPr lang="zh-TW" altLang="en-US" dirty="0" smtClean="0">
                <a:solidFill>
                  <a:schemeClr val="tx1"/>
                </a:solidFill>
                <a:latin typeface="DFKai-SB" panose="03000509000000000000" pitchFamily="65" charset="-120"/>
                <a:ea typeface="DFKai-SB" panose="03000509000000000000" pitchFamily="65" charset="-120"/>
              </a:rPr>
              <a:t>恨</a:t>
            </a:r>
            <a:r>
              <a:rPr lang="zh-TW" altLang="en-US" dirty="0">
                <a:solidFill>
                  <a:schemeClr val="tx1"/>
                </a:solidFill>
                <a:latin typeface="DFKai-SB" panose="03000509000000000000" pitchFamily="65" charset="-120"/>
                <a:ea typeface="DFKai-SB" panose="03000509000000000000" pitchFamily="65" charset="-120"/>
              </a:rPr>
              <a:t>惡她的罪惡思想</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dirty="0" smtClean="0">
                <a:solidFill>
                  <a:schemeClr val="tx1"/>
                </a:solidFill>
                <a:latin typeface="DFKai-SB" panose="03000509000000000000" pitchFamily="65" charset="-120"/>
                <a:ea typeface="DFKai-SB" panose="03000509000000000000" pitchFamily="65" charset="-120"/>
              </a:rPr>
              <a:t>有「被害妄</a:t>
            </a:r>
            <a:r>
              <a:rPr lang="zh-TW" altLang="en-US" dirty="0">
                <a:solidFill>
                  <a:schemeClr val="tx1"/>
                </a:solidFill>
                <a:latin typeface="DFKai-SB" panose="03000509000000000000" pitchFamily="65" charset="-120"/>
                <a:ea typeface="DFKai-SB" panose="03000509000000000000" pitchFamily="65" charset="-120"/>
              </a:rPr>
              <a:t>想</a:t>
            </a:r>
            <a:r>
              <a:rPr lang="zh-TW" altLang="en-US" dirty="0" smtClean="0">
                <a:solidFill>
                  <a:schemeClr val="tx1"/>
                </a:solidFill>
                <a:latin typeface="DFKai-SB" panose="03000509000000000000" pitchFamily="65" charset="-120"/>
                <a:ea typeface="DFKai-SB" panose="03000509000000000000" pitchFamily="65" charset="-120"/>
              </a:rPr>
              <a:t>症」，</a:t>
            </a:r>
            <a:r>
              <a:rPr lang="zh-TW" altLang="en-US" dirty="0">
                <a:solidFill>
                  <a:schemeClr val="tx1"/>
                </a:solidFill>
                <a:latin typeface="DFKai-SB" panose="03000509000000000000" pitchFamily="65" charset="-120"/>
                <a:ea typeface="DFKai-SB" panose="03000509000000000000" pitchFamily="65" charset="-120"/>
              </a:rPr>
              <a:t> 她怕别人恨她，會傷害</a:t>
            </a:r>
            <a:r>
              <a:rPr lang="zh-TW" altLang="en-US" dirty="0" smtClean="0">
                <a:solidFill>
                  <a:schemeClr val="tx1"/>
                </a:solidFill>
                <a:latin typeface="DFKai-SB" panose="03000509000000000000" pitchFamily="65" charset="-120"/>
                <a:ea typeface="DFKai-SB" panose="03000509000000000000" pitchFamily="65" charset="-120"/>
              </a:rPr>
              <a:t>她</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憂鬱</a:t>
            </a:r>
            <a:r>
              <a:rPr lang="zh-TW" altLang="en-US" dirty="0">
                <a:solidFill>
                  <a:schemeClr val="tx1"/>
                </a:solidFill>
                <a:latin typeface="DFKai-SB" panose="03000509000000000000" pitchFamily="65" charset="-120"/>
                <a:ea typeface="DFKai-SB" panose="03000509000000000000" pitchFamily="65" charset="-120"/>
              </a:rPr>
              <a:t>沮</a:t>
            </a:r>
            <a:r>
              <a:rPr lang="zh-TW" altLang="en-US" dirty="0" smtClean="0">
                <a:solidFill>
                  <a:schemeClr val="tx1"/>
                </a:solidFill>
                <a:latin typeface="DFKai-SB" panose="03000509000000000000" pitchFamily="65" charset="-120"/>
                <a:ea typeface="DFKai-SB" panose="03000509000000000000" pitchFamily="65" charset="-120"/>
              </a:rPr>
              <a:t>喪</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情緒</a:t>
            </a:r>
            <a:r>
              <a:rPr lang="zh-TW" altLang="en-US" dirty="0" smtClean="0">
                <a:solidFill>
                  <a:schemeClr val="tx1"/>
                </a:solidFill>
                <a:latin typeface="DFKai-SB" panose="03000509000000000000" pitchFamily="65" charset="-120"/>
                <a:ea typeface="DFKai-SB" panose="03000509000000000000" pitchFamily="65" charset="-120"/>
              </a:rPr>
              <a:t>混亂，無法專注</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無</a:t>
            </a:r>
            <a:r>
              <a:rPr lang="zh-TW" altLang="en-US" dirty="0">
                <a:solidFill>
                  <a:srgbClr val="7030A0"/>
                </a:solidFill>
                <a:latin typeface="DFKai-SB" panose="03000509000000000000" pitchFamily="65" charset="-120"/>
                <a:ea typeface="DFKai-SB" panose="03000509000000000000" pitchFamily="65" charset="-120"/>
              </a:rPr>
              <a:t>法想事情，有時她還會聽到腦中有聲</a:t>
            </a:r>
            <a:r>
              <a:rPr lang="zh-TW" altLang="en-US" dirty="0" smtClean="0">
                <a:solidFill>
                  <a:srgbClr val="7030A0"/>
                </a:solidFill>
                <a:latin typeface="DFKai-SB" panose="03000509000000000000" pitchFamily="65" charset="-120"/>
                <a:ea typeface="DFKai-SB" panose="03000509000000000000" pitchFamily="65" charset="-120"/>
              </a:rPr>
              <a:t>音</a:t>
            </a:r>
            <a:r>
              <a:rPr lang="en-US" altLang="zh-TW" dirty="0" smtClean="0">
                <a:solidFill>
                  <a:schemeClr val="tx1"/>
                </a:solidFill>
                <a:latin typeface="DFKai-SB" panose="03000509000000000000" pitchFamily="65" charset="-120"/>
                <a:ea typeface="DFKai-SB" panose="03000509000000000000" pitchFamily="65" charset="-120"/>
              </a:rPr>
              <a:t>)</a:t>
            </a:r>
          </a:p>
          <a:p>
            <a:pPr marL="914400" lvl="1" indent="-457200" algn="l">
              <a:lnSpc>
                <a:spcPts val="3400"/>
              </a:lnSpc>
              <a:buFontTx/>
              <a:buChar char="-"/>
            </a:pPr>
            <a:r>
              <a:rPr lang="zh-TW" altLang="en-US" dirty="0">
                <a:solidFill>
                  <a:schemeClr val="tx1"/>
                </a:solidFill>
                <a:latin typeface="DFKai-SB" panose="03000509000000000000" pitchFamily="65" charset="-120"/>
                <a:ea typeface="DFKai-SB" panose="03000509000000000000" pitchFamily="65" charset="-120"/>
              </a:rPr>
              <a:t>個人治療的數個</a:t>
            </a:r>
            <a:r>
              <a:rPr lang="zh-TW" altLang="en-US" dirty="0" smtClean="0">
                <a:solidFill>
                  <a:schemeClr val="tx1"/>
                </a:solidFill>
                <a:latin typeface="DFKai-SB" panose="03000509000000000000" pitchFamily="65" charset="-120"/>
                <a:ea typeface="DFKai-SB" panose="03000509000000000000" pitchFamily="65" charset="-120"/>
              </a:rPr>
              <a:t>月後</a:t>
            </a:r>
            <a:r>
              <a:rPr lang="zh-TW" altLang="en-US" dirty="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加入教會</a:t>
            </a:r>
            <a:r>
              <a:rPr lang="zh-TW" altLang="en-US" dirty="0">
                <a:solidFill>
                  <a:schemeClr val="tx1"/>
                </a:solidFill>
                <a:latin typeface="DFKai-SB" panose="03000509000000000000" pitchFamily="65" charset="-120"/>
                <a:ea typeface="DFKai-SB" panose="03000509000000000000" pitchFamily="65" charset="-120"/>
              </a:rPr>
              <a:t>一個</a:t>
            </a:r>
            <a:r>
              <a:rPr lang="zh-TW" altLang="en-US" dirty="0" smtClean="0">
                <a:solidFill>
                  <a:schemeClr val="tx1"/>
                </a:solidFill>
                <a:latin typeface="DFKai-SB" panose="03000509000000000000" pitchFamily="65" charset="-120"/>
                <a:ea typeface="DFKai-SB" panose="03000509000000000000" pitchFamily="65" charset="-120"/>
              </a:rPr>
              <a:t>小</a:t>
            </a:r>
            <a:r>
              <a:rPr lang="zh-TW" altLang="en-US" dirty="0">
                <a:solidFill>
                  <a:schemeClr val="tx1"/>
                </a:solidFill>
                <a:latin typeface="DFKai-SB" panose="03000509000000000000" pitchFamily="65" charset="-120"/>
                <a:ea typeface="DFKai-SB" panose="03000509000000000000" pitchFamily="65" charset="-120"/>
              </a:rPr>
              <a:t>團</a:t>
            </a:r>
            <a:r>
              <a:rPr lang="zh-TW" altLang="en-US" dirty="0" smtClean="0">
                <a:solidFill>
                  <a:schemeClr val="tx1"/>
                </a:solidFill>
                <a:latin typeface="DFKai-SB" panose="03000509000000000000" pitchFamily="65" charset="-120"/>
                <a:ea typeface="DFKai-SB" panose="03000509000000000000" pitchFamily="65" charset="-120"/>
              </a:rPr>
              <a:t>體，學</a:t>
            </a:r>
            <a:r>
              <a:rPr lang="zh-TW" altLang="en-US" dirty="0">
                <a:solidFill>
                  <a:schemeClr val="tx1"/>
                </a:solidFill>
                <a:latin typeface="DFKai-SB" panose="03000509000000000000" pitchFamily="65" charset="-120"/>
                <a:ea typeface="DFKai-SB" panose="03000509000000000000" pitchFamily="65" charset="-120"/>
              </a:rPr>
              <a:t>習</a:t>
            </a:r>
            <a:r>
              <a:rPr lang="zh-TW" altLang="en-US" dirty="0" smtClean="0">
                <a:solidFill>
                  <a:schemeClr val="tx1"/>
                </a:solidFill>
                <a:latin typeface="DFKai-SB" panose="03000509000000000000" pitchFamily="65" charset="-120"/>
                <a:ea typeface="DFKai-SB" panose="03000509000000000000" pitchFamily="65" charset="-120"/>
              </a:rPr>
              <a:t>信任，建立安</a:t>
            </a:r>
            <a:r>
              <a:rPr lang="zh-TW" altLang="en-US" dirty="0">
                <a:solidFill>
                  <a:schemeClr val="tx1"/>
                </a:solidFill>
                <a:latin typeface="DFKai-SB" panose="03000509000000000000" pitchFamily="65" charset="-120"/>
                <a:ea typeface="DFKai-SB" panose="03000509000000000000" pitchFamily="65" charset="-120"/>
              </a:rPr>
              <a:t>全</a:t>
            </a:r>
            <a:r>
              <a:rPr lang="zh-TW" altLang="en-US" dirty="0" smtClean="0">
                <a:solidFill>
                  <a:schemeClr val="tx1"/>
                </a:solidFill>
                <a:latin typeface="DFKai-SB" panose="03000509000000000000" pitchFamily="65" charset="-120"/>
                <a:ea typeface="DFKai-SB" panose="03000509000000000000" pitchFamily="65" charset="-120"/>
              </a:rPr>
              <a:t>感與</a:t>
            </a:r>
            <a:r>
              <a:rPr lang="zh-TW" altLang="en-US" dirty="0">
                <a:solidFill>
                  <a:schemeClr val="tx1"/>
                </a:solidFill>
                <a:latin typeface="DFKai-SB" panose="03000509000000000000" pitchFamily="65" charset="-120"/>
                <a:ea typeface="DFKai-SB" panose="03000509000000000000" pitchFamily="65" charset="-120"/>
              </a:rPr>
              <a:t>别人相連，得到新的力量向前走</a:t>
            </a:r>
            <a:r>
              <a:rPr lang="zh-TW" altLang="en-US" dirty="0" smtClean="0">
                <a:solidFill>
                  <a:schemeClr val="tx1"/>
                </a:solidFill>
                <a:latin typeface="DFKai-SB" panose="03000509000000000000" pitchFamily="65" charset="-120"/>
                <a:ea typeface="DFKai-SB" panose="03000509000000000000" pitchFamily="65" charset="-120"/>
              </a:rPr>
              <a:t>，她</a:t>
            </a:r>
            <a:r>
              <a:rPr lang="zh-TW" altLang="en-US" dirty="0">
                <a:solidFill>
                  <a:schemeClr val="tx1"/>
                </a:solidFill>
                <a:latin typeface="DFKai-SB" panose="03000509000000000000" pitchFamily="65" charset="-120"/>
                <a:ea typeface="DFKai-SB" panose="03000509000000000000" pitchFamily="65" charset="-120"/>
              </a:rPr>
              <a:t>的妄想症消失</a:t>
            </a:r>
            <a:r>
              <a:rPr lang="zh-TW" altLang="en-US" dirty="0" smtClean="0">
                <a:solidFill>
                  <a:schemeClr val="tx1"/>
                </a:solidFill>
                <a:latin typeface="DFKai-SB" panose="03000509000000000000" pitchFamily="65" charset="-120"/>
                <a:ea typeface="DFKai-SB" panose="03000509000000000000" pitchFamily="65" charset="-120"/>
              </a:rPr>
              <a:t>了，並開始能掌</a:t>
            </a:r>
            <a:r>
              <a:rPr lang="zh-TW" altLang="en-US" dirty="0">
                <a:solidFill>
                  <a:schemeClr val="tx1"/>
                </a:solidFill>
                <a:latin typeface="DFKai-SB" panose="03000509000000000000" pitchFamily="65" charset="-120"/>
                <a:ea typeface="DFKai-SB" panose="03000509000000000000" pitchFamily="65" charset="-120"/>
              </a:rPr>
              <a:t>握自己</a:t>
            </a:r>
            <a:r>
              <a:rPr lang="zh-TW" altLang="en-US" dirty="0" smtClean="0">
                <a:solidFill>
                  <a:schemeClr val="tx1"/>
                </a:solidFill>
                <a:latin typeface="DFKai-SB" panose="03000509000000000000" pitchFamily="65" charset="-120"/>
                <a:ea typeface="DFKai-SB" panose="03000509000000000000" pitchFamily="65" charset="-120"/>
              </a:rPr>
              <a:t>的</a:t>
            </a:r>
            <a:r>
              <a:rPr lang="zh-TW" altLang="en-US" dirty="0">
                <a:solidFill>
                  <a:schemeClr val="tx1"/>
                </a:solidFill>
                <a:latin typeface="DFKai-SB" panose="03000509000000000000" pitchFamily="65" charset="-120"/>
                <a:ea typeface="DFKai-SB" panose="03000509000000000000" pitchFamily="65" charset="-120"/>
              </a:rPr>
              <a:t>生</a:t>
            </a:r>
            <a:r>
              <a:rPr lang="zh-TW" altLang="en-US" dirty="0" smtClean="0">
                <a:solidFill>
                  <a:schemeClr val="tx1"/>
                </a:solidFill>
                <a:latin typeface="DFKai-SB" panose="03000509000000000000" pitchFamily="65" charset="-120"/>
                <a:ea typeface="DFKai-SB" panose="03000509000000000000" pitchFamily="65" charset="-120"/>
              </a:rPr>
              <a:t>命</a:t>
            </a: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3000" y="5257800"/>
            <a:ext cx="381000" cy="228600"/>
          </a:xfrm>
        </p:spPr>
        <p:txBody>
          <a:bodyPr/>
          <a:lstStyle/>
          <a:p>
            <a:fld id="{69C4CFD8-F662-4A36-AA27-12DE1FA08638}" type="slidenum">
              <a:rPr lang="en-US" smtClean="0"/>
              <a:t>12</a:t>
            </a:fld>
            <a:endParaRPr lang="en-US" dirty="0"/>
          </a:p>
        </p:txBody>
      </p:sp>
    </p:spTree>
    <p:extLst>
      <p:ext uri="{BB962C8B-B14F-4D97-AF65-F5344CB8AC3E}">
        <p14:creationId xmlns:p14="http://schemas.microsoft.com/office/powerpoint/2010/main" val="2825603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失去依</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附或相</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連能力的案例</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marL="457200" indent="-457200" algn="l">
              <a:lnSpc>
                <a:spcPts val="3800"/>
              </a:lnSpc>
              <a:buFont typeface="Arial" panose="020B0604020202020204" pitchFamily="34" charset="0"/>
              <a:buChar char="•"/>
            </a:pPr>
            <a:r>
              <a:rPr lang="en-US" altLang="zh-TW" sz="2800" dirty="0" smtClean="0">
                <a:solidFill>
                  <a:schemeClr val="tx1"/>
                </a:solidFill>
                <a:latin typeface="DFKai-SB" panose="03000509000000000000" pitchFamily="65" charset="-120"/>
                <a:ea typeface="DFKai-SB" panose="03000509000000000000" pitchFamily="65" charset="-120"/>
              </a:rPr>
              <a:t>27</a:t>
            </a:r>
            <a:r>
              <a:rPr lang="zh-TW" altLang="en-US" sz="2800" dirty="0" smtClean="0">
                <a:solidFill>
                  <a:schemeClr val="tx1"/>
                </a:solidFill>
                <a:latin typeface="DFKai-SB" panose="03000509000000000000" pitchFamily="65" charset="-120"/>
                <a:ea typeface="DFKai-SB" panose="03000509000000000000" pitchFamily="65" charset="-120"/>
              </a:rPr>
              <a:t>歲</a:t>
            </a:r>
            <a:r>
              <a:rPr lang="zh-TW" altLang="en-US" sz="2800" dirty="0">
                <a:solidFill>
                  <a:schemeClr val="tx1"/>
                </a:solidFill>
                <a:latin typeface="DFKai-SB" panose="03000509000000000000" pitchFamily="65" charset="-120"/>
                <a:ea typeface="DFKai-SB" panose="03000509000000000000" pitchFamily="65" charset="-120"/>
              </a:rPr>
              <a:t>極爲成功的房地</a:t>
            </a:r>
            <a:r>
              <a:rPr lang="zh-TW" altLang="en-US" sz="2800" dirty="0" smtClean="0">
                <a:solidFill>
                  <a:schemeClr val="tx1"/>
                </a:solidFill>
                <a:latin typeface="DFKai-SB" panose="03000509000000000000" pitchFamily="65" charset="-120"/>
                <a:ea typeface="DFKai-SB" panose="03000509000000000000" pitchFamily="65" charset="-120"/>
              </a:rPr>
              <a:t>産仲介，泰瑞</a:t>
            </a:r>
            <a:endParaRPr lang="en-US" altLang="zh-TW" sz="28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smtClean="0">
                <a:solidFill>
                  <a:schemeClr val="tx1"/>
                </a:solidFill>
                <a:latin typeface="DFKai-SB" panose="03000509000000000000" pitchFamily="65" charset="-120"/>
                <a:ea typeface="DFKai-SB" panose="03000509000000000000" pitchFamily="65" charset="-120"/>
              </a:rPr>
              <a:t>非</a:t>
            </a:r>
            <a:r>
              <a:rPr lang="zh-TW" altLang="en-US" dirty="0">
                <a:solidFill>
                  <a:schemeClr val="tx1"/>
                </a:solidFill>
                <a:latin typeface="DFKai-SB" panose="03000509000000000000" pitchFamily="65" charset="-120"/>
                <a:ea typeface="DFKai-SB" panose="03000509000000000000" pitchFamily="65" charset="-120"/>
              </a:rPr>
              <a:t>常沒有安全感</a:t>
            </a:r>
            <a:r>
              <a:rPr lang="zh-TW" altLang="en-US" dirty="0" smtClean="0">
                <a:solidFill>
                  <a:schemeClr val="tx1"/>
                </a:solidFill>
                <a:latin typeface="DFKai-SB" panose="03000509000000000000" pitchFamily="65" charset="-120"/>
                <a:ea typeface="DFKai-SB" panose="03000509000000000000" pitchFamily="65" charset="-120"/>
              </a:rPr>
              <a:t>，不</a:t>
            </a:r>
            <a:r>
              <a:rPr lang="zh-TW" altLang="en-US" dirty="0">
                <a:solidFill>
                  <a:schemeClr val="tx1"/>
                </a:solidFill>
                <a:latin typeface="DFKai-SB" panose="03000509000000000000" pitchFamily="65" charset="-120"/>
                <a:ea typeface="DFKai-SB" panose="03000509000000000000" pitchFamily="65" charset="-120"/>
              </a:rPr>
              <a:t>能忍</a:t>
            </a:r>
            <a:r>
              <a:rPr lang="zh-TW" altLang="en-US" dirty="0" smtClean="0">
                <a:solidFill>
                  <a:schemeClr val="tx1"/>
                </a:solidFill>
                <a:latin typeface="DFKai-SB" panose="03000509000000000000" pitchFamily="65" charset="-120"/>
                <a:ea typeface="DFKai-SB" panose="03000509000000000000" pitchFamily="65" charset="-120"/>
              </a:rPr>
              <a:t>受</a:t>
            </a:r>
            <a:r>
              <a:rPr lang="zh-TW" altLang="en-US" dirty="0">
                <a:solidFill>
                  <a:schemeClr val="tx1"/>
                </a:solidFill>
                <a:latin typeface="DFKai-SB" panose="03000509000000000000" pitchFamily="65" charset="-120"/>
                <a:ea typeface="DFKai-SB" panose="03000509000000000000" pitchFamily="65" charset="-120"/>
              </a:rPr>
              <a:t>「美麗、個性天真</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的太</a:t>
            </a:r>
            <a:r>
              <a:rPr lang="zh-TW" altLang="en-US" dirty="0" smtClean="0">
                <a:solidFill>
                  <a:schemeClr val="tx1"/>
                </a:solidFill>
                <a:latin typeface="DFKai-SB" panose="03000509000000000000" pitchFamily="65" charset="-120"/>
                <a:ea typeface="DFKai-SB" panose="03000509000000000000" pitchFamily="65" charset="-120"/>
              </a:rPr>
              <a:t>太離開他的視線</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a:solidFill>
                  <a:schemeClr val="tx1"/>
                </a:solidFill>
                <a:latin typeface="DFKai-SB" panose="03000509000000000000" pitchFamily="65" charset="-120"/>
                <a:ea typeface="DFKai-SB" panose="03000509000000000000" pitchFamily="65" charset="-120"/>
              </a:rPr>
              <a:t>沮喪</a:t>
            </a:r>
            <a:r>
              <a:rPr lang="zh-TW" altLang="en-US" dirty="0" smtClean="0">
                <a:solidFill>
                  <a:schemeClr val="tx1"/>
                </a:solidFill>
                <a:latin typeface="DFKai-SB" panose="03000509000000000000" pitchFamily="65" charset="-120"/>
                <a:ea typeface="DFKai-SB" panose="03000509000000000000" pitchFamily="65" charset="-120"/>
              </a:rPr>
              <a:t>憂慮，</a:t>
            </a:r>
            <a:r>
              <a:rPr lang="zh-TW" altLang="en-US" b="1" dirty="0" smtClean="0">
                <a:solidFill>
                  <a:schemeClr val="tx1"/>
                </a:solidFill>
                <a:latin typeface="DFKai-SB" panose="03000509000000000000" pitchFamily="65" charset="-120"/>
                <a:ea typeface="DFKai-SB" panose="03000509000000000000" pitchFamily="65" charset="-120"/>
              </a:rPr>
              <a:t>以工作來逃避內心的壓力</a:t>
            </a:r>
            <a:endParaRPr lang="en-US" altLang="zh-TW"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smtClean="0">
                <a:solidFill>
                  <a:schemeClr val="tx1"/>
                </a:solidFill>
                <a:latin typeface="DFKai-SB" panose="03000509000000000000" pitchFamily="65" charset="-120"/>
                <a:ea typeface="DFKai-SB" panose="03000509000000000000" pitchFamily="65" charset="-120"/>
              </a:rPr>
              <a:t>參加教</a:t>
            </a:r>
            <a:r>
              <a:rPr lang="zh-TW" altLang="en-US" dirty="0">
                <a:solidFill>
                  <a:schemeClr val="tx1"/>
                </a:solidFill>
                <a:latin typeface="DFKai-SB" panose="03000509000000000000" pitchFamily="65" charset="-120"/>
                <a:ea typeface="DFKai-SB" panose="03000509000000000000" pitchFamily="65" charset="-120"/>
              </a:rPr>
              <a:t>會的一個支持團</a:t>
            </a:r>
            <a:r>
              <a:rPr lang="zh-TW" altLang="en-US" dirty="0" smtClean="0">
                <a:solidFill>
                  <a:schemeClr val="tx1"/>
                </a:solidFill>
                <a:latin typeface="DFKai-SB" panose="03000509000000000000" pitchFamily="65" charset="-120"/>
                <a:ea typeface="DFKai-SB" panose="03000509000000000000" pitchFamily="65" charset="-120"/>
              </a:rPr>
              <a:t>體，被神醫治，發展他的「</a:t>
            </a:r>
            <a:r>
              <a:rPr lang="zh-TW" altLang="en-US" b="1" dirty="0" smtClean="0">
                <a:solidFill>
                  <a:schemeClr val="tx1"/>
                </a:solidFill>
                <a:latin typeface="DFKai-SB" panose="03000509000000000000" pitchFamily="65" charset="-120"/>
                <a:ea typeface="DFKai-SB" panose="03000509000000000000" pitchFamily="65" charset="-120"/>
              </a:rPr>
              <a:t>自</a:t>
            </a:r>
            <a:r>
              <a:rPr lang="zh-TW" altLang="en-US" b="1" dirty="0">
                <a:solidFill>
                  <a:schemeClr val="tx1"/>
                </a:solidFill>
                <a:latin typeface="DFKai-SB" panose="03000509000000000000" pitchFamily="65" charset="-120"/>
                <a:ea typeface="DFKai-SB" panose="03000509000000000000" pitchFamily="65" charset="-120"/>
              </a:rPr>
              <a:t>我安撫系</a:t>
            </a:r>
            <a:r>
              <a:rPr lang="zh-TW" altLang="en-US" b="1" dirty="0" smtClean="0">
                <a:solidFill>
                  <a:schemeClr val="tx1"/>
                </a:solidFill>
                <a:latin typeface="DFKai-SB" panose="03000509000000000000" pitchFamily="65" charset="-120"/>
                <a:ea typeface="DFKai-SB" panose="03000509000000000000" pitchFamily="65" charset="-120"/>
              </a:rPr>
              <a:t>統」與「情</a:t>
            </a:r>
            <a:r>
              <a:rPr lang="zh-TW" altLang="en-US" b="1" dirty="0">
                <a:solidFill>
                  <a:schemeClr val="tx1"/>
                </a:solidFill>
                <a:latin typeface="DFKai-SB" panose="03000509000000000000" pitchFamily="65" charset="-120"/>
                <a:ea typeface="DFKai-SB" panose="03000509000000000000" pitchFamily="65" charset="-120"/>
              </a:rPr>
              <a:t>緒對象的恒常</a:t>
            </a:r>
            <a:r>
              <a:rPr lang="zh-TW" altLang="en-US" b="1" dirty="0" smtClean="0">
                <a:solidFill>
                  <a:schemeClr val="tx1"/>
                </a:solidFill>
                <a:latin typeface="DFKai-SB" panose="03000509000000000000" pitchFamily="65" charset="-120"/>
                <a:ea typeface="DFKai-SB" panose="03000509000000000000" pitchFamily="65" charset="-120"/>
              </a:rPr>
              <a:t>性」</a:t>
            </a:r>
            <a:endParaRPr lang="en-US" altLang="zh-TW"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800"/>
              </a:lnSpc>
              <a:buFontTx/>
              <a:buChar char="-"/>
            </a:pPr>
            <a:r>
              <a:rPr lang="zh-TW" altLang="en-US" dirty="0">
                <a:solidFill>
                  <a:schemeClr val="tx1"/>
                </a:solidFill>
                <a:latin typeface="DFKai-SB" panose="03000509000000000000" pitchFamily="65" charset="-120"/>
                <a:ea typeface="DFKai-SB" panose="03000509000000000000" pitchFamily="65" charset="-120"/>
              </a:rPr>
              <a:t>和朋友相連的能力也帶入了他的家庭生</a:t>
            </a:r>
            <a:r>
              <a:rPr lang="zh-TW" altLang="en-US" dirty="0" smtClean="0">
                <a:solidFill>
                  <a:schemeClr val="tx1"/>
                </a:solidFill>
                <a:latin typeface="DFKai-SB" panose="03000509000000000000" pitchFamily="65" charset="-120"/>
                <a:ea typeface="DFKai-SB" panose="03000509000000000000" pitchFamily="65" charset="-120"/>
              </a:rPr>
              <a:t>活，使家庭和樂，親子關係</a:t>
            </a:r>
            <a:r>
              <a:rPr lang="zh-TW" altLang="en-US" dirty="0">
                <a:solidFill>
                  <a:schemeClr val="tx1"/>
                </a:solidFill>
                <a:latin typeface="DFKai-SB" panose="03000509000000000000" pitchFamily="65" charset="-120"/>
                <a:ea typeface="DFKai-SB" panose="03000509000000000000" pitchFamily="65" charset="-120"/>
              </a:rPr>
              <a:t>更親</a:t>
            </a:r>
            <a:r>
              <a:rPr lang="zh-TW" altLang="en-US" dirty="0" smtClean="0">
                <a:solidFill>
                  <a:schemeClr val="tx1"/>
                </a:solidFill>
                <a:latin typeface="DFKai-SB" panose="03000509000000000000" pitchFamily="65" charset="-120"/>
                <a:ea typeface="DFKai-SB" panose="03000509000000000000" pitchFamily="65" charset="-120"/>
              </a:rPr>
              <a:t>密</a:t>
            </a:r>
            <a:r>
              <a:rPr lang="en-US" altLang="zh-TW" dirty="0" smtClean="0">
                <a:solidFill>
                  <a:schemeClr val="tx1"/>
                </a:solidFill>
                <a:latin typeface="DFKai-SB" panose="03000509000000000000" pitchFamily="65" charset="-120"/>
                <a:ea typeface="DFKai-SB" panose="03000509000000000000" pitchFamily="65" charset="-120"/>
              </a:rPr>
              <a:t>.</a:t>
            </a:r>
          </a:p>
          <a:p>
            <a:pPr marL="914400" lvl="1" indent="-457200" algn="l">
              <a:lnSpc>
                <a:spcPts val="3800"/>
              </a:lnSpc>
              <a:buFontTx/>
              <a:buChar char="-"/>
            </a:pPr>
            <a:r>
              <a:rPr lang="zh-TW" altLang="en-US" dirty="0" smtClean="0">
                <a:solidFill>
                  <a:schemeClr val="tx1"/>
                </a:solidFill>
                <a:latin typeface="DFKai-SB" panose="03000509000000000000" pitchFamily="65" charset="-120"/>
                <a:ea typeface="DFKai-SB" panose="03000509000000000000" pitchFamily="65" charset="-120"/>
              </a:rPr>
              <a:t>神使他和</a:t>
            </a:r>
            <a:r>
              <a:rPr lang="zh-TW" altLang="en-US" dirty="0">
                <a:solidFill>
                  <a:schemeClr val="tx1"/>
                </a:solidFill>
                <a:latin typeface="DFKai-SB" panose="03000509000000000000" pitchFamily="65" charset="-120"/>
                <a:ea typeface="DFKai-SB" panose="03000509000000000000" pitchFamily="65" charset="-120"/>
              </a:rPr>
              <a:t>别人發生聯系，而解決</a:t>
            </a:r>
            <a:r>
              <a:rPr lang="zh-TW" altLang="en-US" dirty="0" smtClean="0">
                <a:solidFill>
                  <a:schemeClr val="tx1"/>
                </a:solidFill>
                <a:latin typeface="DFKai-SB" panose="03000509000000000000" pitchFamily="65" charset="-120"/>
                <a:ea typeface="DFKai-SB" panose="03000509000000000000" pitchFamily="65" charset="-120"/>
              </a:rPr>
              <a:t>了他的</a:t>
            </a:r>
            <a:r>
              <a:rPr lang="zh-TW" altLang="en-US" dirty="0">
                <a:solidFill>
                  <a:schemeClr val="tx1"/>
                </a:solidFill>
                <a:latin typeface="DFKai-SB" panose="03000509000000000000" pitchFamily="65" charset="-120"/>
                <a:ea typeface="DFKai-SB" panose="03000509000000000000" pitchFamily="65" charset="-120"/>
              </a:rPr>
              <a:t>痛苦</a:t>
            </a: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3000" y="5486400"/>
            <a:ext cx="381000" cy="228600"/>
          </a:xfrm>
        </p:spPr>
        <p:txBody>
          <a:bodyPr/>
          <a:lstStyle/>
          <a:p>
            <a:fld id="{69C4CFD8-F662-4A36-AA27-12DE1FA08638}" type="slidenum">
              <a:rPr lang="en-US" smtClean="0"/>
              <a:t>13</a:t>
            </a:fld>
            <a:endParaRPr lang="en-US" dirty="0"/>
          </a:p>
        </p:txBody>
      </p:sp>
    </p:spTree>
    <p:extLst>
      <p:ext uri="{BB962C8B-B14F-4D97-AF65-F5344CB8AC3E}">
        <p14:creationId xmlns:p14="http://schemas.microsoft.com/office/powerpoint/2010/main" val="3920431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399"/>
            <a:ext cx="9067800" cy="5943601"/>
          </a:xfrm>
        </p:spPr>
        <p:txBody>
          <a:bodyPr>
            <a:noAutofit/>
          </a:bodyPr>
          <a:lstStyle/>
          <a:p>
            <a:pPr algn="l">
              <a:lnSpc>
                <a:spcPts val="4200"/>
              </a:lnSpc>
            </a:pPr>
            <a:r>
              <a:rPr lang="zh-TW" altLang="en-US" sz="2800" dirty="0">
                <a:solidFill>
                  <a:schemeClr val="tx1"/>
                </a:solidFill>
                <a:latin typeface="DFKai-SB" panose="03000509000000000000" pitchFamily="65" charset="-120"/>
                <a:ea typeface="DFKai-SB" panose="03000509000000000000" pitchFamily="65" charset="-120"/>
              </a:rPr>
              <a:t>親愛的父神</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親</a:t>
            </a:r>
            <a:r>
              <a:rPr lang="zh-TW" altLang="en-US" sz="2800" b="1" dirty="0">
                <a:solidFill>
                  <a:schemeClr val="tx1"/>
                </a:solidFill>
                <a:latin typeface="DFKai-SB" panose="03000509000000000000" pitchFamily="65" charset="-120"/>
                <a:ea typeface="DFKai-SB" panose="03000509000000000000" pitchFamily="65" charset="-120"/>
              </a:rPr>
              <a:t>愛的天父，我感謝你，你是三位一</a:t>
            </a:r>
            <a:r>
              <a:rPr lang="zh-TW" altLang="en-US" sz="2800" b="1" dirty="0" smtClean="0">
                <a:solidFill>
                  <a:schemeClr val="tx1"/>
                </a:solidFill>
                <a:latin typeface="DFKai-SB" panose="03000509000000000000" pitchFamily="65" charset="-120"/>
                <a:ea typeface="DFKai-SB" panose="03000509000000000000" pitchFamily="65" charset="-120"/>
              </a:rPr>
              <a:t>體一</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個有</a:t>
            </a:r>
            <a:r>
              <a:rPr lang="zh-TW" altLang="en-US" sz="2800" b="1" dirty="0">
                <a:solidFill>
                  <a:schemeClr val="tx1"/>
                </a:solidFill>
                <a:latin typeface="DFKai-SB" panose="03000509000000000000" pitchFamily="65" charset="-120"/>
                <a:ea typeface="DFKai-SB" panose="03000509000000000000" pitchFamily="65" charset="-120"/>
              </a:rPr>
              <a:t>「關係」的上帝，你設計了「我與你」和「</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與</a:t>
            </a:r>
            <a:r>
              <a:rPr lang="zh-TW" altLang="en-US" sz="2800" b="1" dirty="0">
                <a:solidFill>
                  <a:schemeClr val="tx1"/>
                </a:solidFill>
                <a:latin typeface="DFKai-SB" panose="03000509000000000000" pitchFamily="65" charset="-120"/>
                <a:ea typeface="DFKai-SB" panose="03000509000000000000" pitchFamily="65" charset="-120"/>
              </a:rPr>
              <a:t>其他人」的關係。 主啊，祈求祢醫治我過去</a:t>
            </a:r>
            <a:r>
              <a:rPr lang="zh-TW" altLang="en-US" sz="2800" b="1" dirty="0" smtClean="0">
                <a:solidFill>
                  <a:schemeClr val="tx1"/>
                </a:solidFill>
                <a:latin typeface="DFKai-SB" panose="03000509000000000000" pitchFamily="65" charset="-120"/>
                <a:ea typeface="DFKai-SB" panose="03000509000000000000" pitchFamily="65" charset="-120"/>
              </a:rPr>
              <a:t>的</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傷</a:t>
            </a:r>
            <a:r>
              <a:rPr lang="zh-TW" altLang="en-US" sz="2800" b="1" dirty="0">
                <a:solidFill>
                  <a:schemeClr val="tx1"/>
                </a:solidFill>
                <a:latin typeface="DFKai-SB" panose="03000509000000000000" pitchFamily="65" charset="-120"/>
                <a:ea typeface="DFKai-SB" panose="03000509000000000000" pitchFamily="65" charset="-120"/>
              </a:rPr>
              <a:t>害，這傷害使我對與人建立親密關係裹足。 </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知</a:t>
            </a:r>
            <a:r>
              <a:rPr lang="zh-TW" altLang="en-US" sz="2800" b="1" dirty="0">
                <a:solidFill>
                  <a:schemeClr val="tx1"/>
                </a:solidFill>
                <a:latin typeface="DFKai-SB" panose="03000509000000000000" pitchFamily="65" charset="-120"/>
                <a:ea typeface="DFKai-SB" panose="03000509000000000000" pitchFamily="65" charset="-120"/>
              </a:rPr>
              <a:t>道你的話語教導我們要彼此確實相愛，我也明</a:t>
            </a:r>
            <a:r>
              <a:rPr lang="zh-TW" altLang="en-US" sz="2800" b="1" dirty="0" smtClean="0">
                <a:solidFill>
                  <a:schemeClr val="tx1"/>
                </a:solidFill>
                <a:latin typeface="DFKai-SB" panose="03000509000000000000" pitchFamily="65" charset="-120"/>
                <a:ea typeface="DFKai-SB" panose="03000509000000000000" pitchFamily="65" charset="-120"/>
              </a:rPr>
              <a:t>白</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當</a:t>
            </a:r>
            <a:r>
              <a:rPr lang="zh-TW" altLang="en-US" sz="2800" b="1" dirty="0">
                <a:solidFill>
                  <a:schemeClr val="tx1"/>
                </a:solidFill>
                <a:latin typeface="DFKai-SB" panose="03000509000000000000" pitchFamily="65" charset="-120"/>
                <a:ea typeface="DFKai-SB" panose="03000509000000000000" pitchFamily="65" charset="-120"/>
              </a:rPr>
              <a:t>我們能夠「與彼此相合」和與你相合時會帶來</a:t>
            </a:r>
            <a:r>
              <a:rPr lang="zh-TW" altLang="en-US" sz="2800" b="1" dirty="0" smtClean="0">
                <a:solidFill>
                  <a:schemeClr val="tx1"/>
                </a:solidFill>
                <a:latin typeface="DFKai-SB" panose="03000509000000000000" pitchFamily="65" charset="-120"/>
                <a:ea typeface="DFKai-SB" panose="03000509000000000000" pitchFamily="65" charset="-120"/>
              </a:rPr>
              <a:t>無</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法</a:t>
            </a:r>
            <a:r>
              <a:rPr lang="zh-TW" altLang="en-US" sz="2800" b="1" dirty="0">
                <a:solidFill>
                  <a:schemeClr val="tx1"/>
                </a:solidFill>
                <a:latin typeface="DFKai-SB" panose="03000509000000000000" pitchFamily="65" charset="-120"/>
                <a:ea typeface="DFKai-SB" panose="03000509000000000000" pitchFamily="65" charset="-120"/>
              </a:rPr>
              <a:t>想像的祝福。 祈求主幫助我，賜給我智慧與</a:t>
            </a:r>
            <a:r>
              <a:rPr lang="zh-TW" altLang="en-US" sz="2800" b="1" dirty="0" smtClean="0">
                <a:solidFill>
                  <a:schemeClr val="tx1"/>
                </a:solidFill>
                <a:latin typeface="DFKai-SB" panose="03000509000000000000" pitchFamily="65" charset="-120"/>
                <a:ea typeface="DFKai-SB" panose="03000509000000000000" pitchFamily="65" charset="-120"/>
              </a:rPr>
              <a:t>能</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力</a:t>
            </a:r>
            <a:r>
              <a:rPr lang="zh-TW" altLang="en-US" sz="2800" b="1" dirty="0">
                <a:solidFill>
                  <a:schemeClr val="tx1"/>
                </a:solidFill>
                <a:latin typeface="DFKai-SB" panose="03000509000000000000" pitchFamily="65" charset="-120"/>
                <a:ea typeface="DFKai-SB" panose="03000509000000000000" pitchFamily="65" charset="-120"/>
              </a:rPr>
              <a:t>使我能建立與你和與其他人的相連與依附</a:t>
            </a:r>
            <a:r>
              <a:rPr lang="en-US" sz="2800" b="1" dirty="0">
                <a:solidFill>
                  <a:schemeClr val="tx1"/>
                </a:solidFill>
                <a:latin typeface="DFKai-SB" panose="03000509000000000000" pitchFamily="65" charset="-120"/>
                <a:ea typeface="DFKai-SB" panose="03000509000000000000" pitchFamily="65" charset="-120"/>
              </a:rPr>
              <a:t> </a:t>
            </a:r>
            <a:r>
              <a:rPr lang="en-US" sz="2800" b="1" dirty="0" smtClean="0">
                <a:solidFill>
                  <a:schemeClr val="tx1"/>
                </a:solidFill>
                <a:latin typeface="DFKai-SB" panose="03000509000000000000" pitchFamily="65" charset="-120"/>
                <a:ea typeface="DFKai-SB" panose="03000509000000000000" pitchFamily="65" charset="-120"/>
              </a:rPr>
              <a:t>	(</a:t>
            </a:r>
            <a:r>
              <a:rPr lang="en-US" sz="2800" b="1" dirty="0">
                <a:solidFill>
                  <a:schemeClr val="tx1"/>
                </a:solidFill>
                <a:latin typeface="DFKai-SB" panose="03000509000000000000" pitchFamily="65" charset="-120"/>
                <a:ea typeface="DFKai-SB" panose="03000509000000000000" pitchFamily="65" charset="-120"/>
              </a:rPr>
              <a:t>bonding &amp; attachment) </a:t>
            </a:r>
            <a:r>
              <a:rPr lang="zh-TW" altLang="en-US" sz="2800" b="1" dirty="0">
                <a:solidFill>
                  <a:schemeClr val="tx1"/>
                </a:solidFill>
                <a:latin typeface="DFKai-SB" panose="03000509000000000000" pitchFamily="65" charset="-120"/>
                <a:ea typeface="DFKai-SB" panose="03000509000000000000" pitchFamily="65" charset="-120"/>
              </a:rPr>
              <a:t>關</a:t>
            </a:r>
            <a:r>
              <a:rPr lang="zh-TW" altLang="en-US" sz="2800" b="1" dirty="0" smtClean="0">
                <a:solidFill>
                  <a:schemeClr val="tx1"/>
                </a:solidFill>
                <a:latin typeface="DFKai-SB" panose="03000509000000000000" pitchFamily="65" charset="-120"/>
                <a:ea typeface="DFKai-SB" panose="03000509000000000000" pitchFamily="65" charset="-120"/>
              </a:rPr>
              <a:t>係，好讓我能繼續成</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長。 </a:t>
            </a:r>
            <a:r>
              <a:rPr lang="zh-TW" altLang="en-US" sz="2800" b="1" dirty="0">
                <a:solidFill>
                  <a:schemeClr val="tx1"/>
                </a:solidFill>
                <a:latin typeface="DFKai-SB" panose="03000509000000000000" pitchFamily="65" charset="-120"/>
                <a:ea typeface="DFKai-SB" panose="03000509000000000000" pitchFamily="65" charset="-120"/>
              </a:rPr>
              <a:t>奉主耶穌基督的聖名禱告， 阿們！</a:t>
            </a:r>
            <a:endParaRPr lang="en-US" sz="2800" dirty="0">
              <a:solidFill>
                <a:schemeClr val="tx1"/>
              </a:solidFill>
              <a:latin typeface="DFKai-SB" panose="03000509000000000000" pitchFamily="65" charset="-120"/>
              <a:ea typeface="DFKai-SB" panose="03000509000000000000" pitchFamily="65" charset="-120"/>
            </a:endParaRPr>
          </a:p>
          <a:p>
            <a:pPr algn="l">
              <a:lnSpc>
                <a:spcPts val="4200"/>
              </a:lnSpc>
            </a:pPr>
            <a:r>
              <a:rPr lang="en-US" sz="2800" b="1"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14</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Examples</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22323"/>
            <a:ext cx="9067800" cy="6035677"/>
          </a:xfrm>
        </p:spPr>
        <p:txBody>
          <a:bodyPr>
            <a:noAutofit/>
          </a:bodyPr>
          <a:lstStyle/>
          <a:p>
            <a:pPr algn="l">
              <a:lnSpc>
                <a:spcPts val="3600"/>
              </a:lnSpc>
            </a:pPr>
            <a:r>
              <a:rPr lang="en-US" sz="2800" b="1" dirty="0">
                <a:solidFill>
                  <a:schemeClr val="tx1"/>
                </a:solidFill>
                <a:latin typeface="Arial Narrow" panose="020B0606020202030204" pitchFamily="34" charset="0"/>
                <a:cs typeface="Times New Roman" panose="02020603050405020304" pitchFamily="18" charset="0"/>
              </a:rPr>
              <a:t>Dear heavenly Father, I thank you that you are a </a:t>
            </a:r>
            <a:r>
              <a:rPr lang="en-US" sz="2800" b="1" dirty="0" smtClean="0">
                <a:solidFill>
                  <a:schemeClr val="tx1"/>
                </a:solidFill>
                <a:latin typeface="Arial Narrow" panose="020B0606020202030204" pitchFamily="34" charset="0"/>
                <a:cs typeface="Times New Roman" panose="02020603050405020304" pitchFamily="18" charset="0"/>
              </a:rPr>
              <a:t>relational </a:t>
            </a:r>
            <a:r>
              <a:rPr lang="en-US" sz="2800" b="1" dirty="0">
                <a:solidFill>
                  <a:schemeClr val="tx1"/>
                </a:solidFill>
                <a:latin typeface="Arial Narrow" panose="020B0606020202030204" pitchFamily="34" charset="0"/>
                <a:cs typeface="Times New Roman" panose="02020603050405020304" pitchFamily="18" charset="0"/>
              </a:rPr>
              <a:t>God </a:t>
            </a:r>
            <a:r>
              <a:rPr lang="en-US" sz="2800" b="1" dirty="0" smtClean="0">
                <a:solidFill>
                  <a:schemeClr val="tx1"/>
                </a:solidFill>
                <a:latin typeface="Arial Narrow" panose="020B0606020202030204" pitchFamily="34" charset="0"/>
                <a:cs typeface="Times New Roman" panose="02020603050405020304" pitchFamily="18" charset="0"/>
              </a:rPr>
              <a:t>	and </a:t>
            </a:r>
            <a:r>
              <a:rPr lang="en-US" sz="2800" b="1" dirty="0">
                <a:solidFill>
                  <a:schemeClr val="tx1"/>
                </a:solidFill>
                <a:latin typeface="Arial Narrow" panose="020B0606020202030204" pitchFamily="34" charset="0"/>
                <a:cs typeface="Times New Roman" panose="02020603050405020304" pitchFamily="18" charset="0"/>
              </a:rPr>
              <a:t>that you have designed me to be </a:t>
            </a:r>
            <a:r>
              <a:rPr lang="en-US" sz="2800" b="1" dirty="0" smtClean="0">
                <a:solidFill>
                  <a:schemeClr val="tx1"/>
                </a:solidFill>
                <a:latin typeface="Arial Narrow" panose="020B0606020202030204" pitchFamily="34" charset="0"/>
                <a:cs typeface="Times New Roman" panose="02020603050405020304" pitchFamily="18" charset="0"/>
              </a:rPr>
              <a:t>in </a:t>
            </a:r>
            <a:r>
              <a:rPr lang="en-US" sz="2800" b="1" dirty="0">
                <a:solidFill>
                  <a:schemeClr val="tx1"/>
                </a:solidFill>
                <a:latin typeface="Arial Narrow" panose="020B0606020202030204" pitchFamily="34" charset="0"/>
                <a:cs typeface="Times New Roman" panose="02020603050405020304" pitchFamily="18" charset="0"/>
              </a:rPr>
              <a:t>relationship with </a:t>
            </a:r>
            <a:r>
              <a:rPr lang="en-US" sz="2800" b="1" dirty="0" smtClean="0">
                <a:solidFill>
                  <a:schemeClr val="tx1"/>
                </a:solidFill>
                <a:latin typeface="Arial Narrow" panose="020B0606020202030204" pitchFamily="34" charset="0"/>
                <a:cs typeface="Times New Roman" panose="02020603050405020304" pitchFamily="18" charset="0"/>
              </a:rPr>
              <a:t>	you </a:t>
            </a:r>
            <a:r>
              <a:rPr lang="en-US" sz="2800" b="1" dirty="0">
                <a:solidFill>
                  <a:schemeClr val="tx1"/>
                </a:solidFill>
                <a:latin typeface="Arial Narrow" panose="020B0606020202030204" pitchFamily="34" charset="0"/>
                <a:cs typeface="Times New Roman" panose="02020603050405020304" pitchFamily="18" charset="0"/>
              </a:rPr>
              <a:t>and with others. </a:t>
            </a:r>
            <a:endParaRPr lang="en-US" sz="2800" b="1" dirty="0">
              <a:solidFill>
                <a:schemeClr val="tx1"/>
              </a:solidFill>
              <a:latin typeface="Arial Narrow" panose="020B0606020202030204" pitchFamily="34" charset="0"/>
              <a:cs typeface="Times New Roman" panose="02020603050405020304" pitchFamily="18" charset="0"/>
            </a:endParaRPr>
          </a:p>
          <a:p>
            <a:pPr algn="l">
              <a:lnSpc>
                <a:spcPts val="3600"/>
              </a:lnSpc>
            </a:pPr>
            <a:r>
              <a:rPr lang="en-US" sz="2800" b="1" dirty="0" smtClean="0">
                <a:solidFill>
                  <a:schemeClr val="tx1"/>
                </a:solidFill>
                <a:latin typeface="Arial Narrow" panose="020B0606020202030204" pitchFamily="34" charset="0"/>
                <a:cs typeface="Times New Roman" panose="02020603050405020304" pitchFamily="18" charset="0"/>
              </a:rPr>
              <a:t>Lord</a:t>
            </a:r>
            <a:r>
              <a:rPr lang="en-US" sz="2800" b="1" dirty="0">
                <a:solidFill>
                  <a:schemeClr val="tx1"/>
                </a:solidFill>
                <a:latin typeface="Arial Narrow" panose="020B0606020202030204" pitchFamily="34" charset="0"/>
                <a:cs typeface="Times New Roman" panose="02020603050405020304" pitchFamily="18" charset="0"/>
              </a:rPr>
              <a:t>, you know why that kind of relationship is hard for </a:t>
            </a:r>
            <a:r>
              <a:rPr lang="en-US" sz="2800" b="1" dirty="0" smtClean="0">
                <a:solidFill>
                  <a:schemeClr val="tx1"/>
                </a:solidFill>
                <a:latin typeface="Arial Narrow" panose="020B0606020202030204" pitchFamily="34" charset="0"/>
                <a:cs typeface="Times New Roman" panose="02020603050405020304" pitchFamily="18" charset="0"/>
              </a:rPr>
              <a:t>me</a:t>
            </a:r>
            <a:r>
              <a:rPr lang="en-US" sz="2800" b="1" dirty="0">
                <a:solidFill>
                  <a:schemeClr val="tx1"/>
                </a:solidFill>
                <a:latin typeface="Arial Narrow" panose="020B0606020202030204" pitchFamily="34" charset="0"/>
                <a:cs typeface="Times New Roman" panose="02020603050405020304" pitchFamily="18" charset="0"/>
              </a:rPr>
              <a:t>. You </a:t>
            </a:r>
            <a:r>
              <a:rPr lang="en-US" sz="2800" b="1" dirty="0" smtClean="0">
                <a:solidFill>
                  <a:schemeClr val="tx1"/>
                </a:solidFill>
                <a:latin typeface="Arial Narrow" panose="020B0606020202030204" pitchFamily="34" charset="0"/>
                <a:cs typeface="Times New Roman" panose="02020603050405020304" pitchFamily="18" charset="0"/>
              </a:rPr>
              <a:t>	know </a:t>
            </a:r>
            <a:r>
              <a:rPr lang="en-US" sz="2800" b="1" dirty="0">
                <a:solidFill>
                  <a:schemeClr val="tx1"/>
                </a:solidFill>
                <a:latin typeface="Arial Narrow" panose="020B0606020202030204" pitchFamily="34" charset="0"/>
                <a:cs typeface="Times New Roman" panose="02020603050405020304" pitchFamily="18" charset="0"/>
              </a:rPr>
              <a:t>the experiences that keep me from </a:t>
            </a:r>
            <a:r>
              <a:rPr lang="en-US" sz="2800" b="1" dirty="0" smtClean="0">
                <a:solidFill>
                  <a:schemeClr val="tx1"/>
                </a:solidFill>
                <a:latin typeface="Arial Narrow" panose="020B0606020202030204" pitchFamily="34" charset="0"/>
                <a:cs typeface="Times New Roman" panose="02020603050405020304" pitchFamily="18" charset="0"/>
              </a:rPr>
              <a:t>bonding</a:t>
            </a:r>
            <a:r>
              <a:rPr lang="en-US" sz="2800" b="1" dirty="0">
                <a:solidFill>
                  <a:schemeClr val="tx1"/>
                </a:solidFill>
                <a:latin typeface="Arial Narrow" panose="020B0606020202030204" pitchFamily="34" charset="0"/>
                <a:cs typeface="Times New Roman" panose="02020603050405020304" pitchFamily="18" charset="0"/>
              </a:rPr>
              <a:t>. I know </a:t>
            </a:r>
            <a:r>
              <a:rPr lang="en-US" sz="2800" b="1" dirty="0" smtClean="0">
                <a:solidFill>
                  <a:schemeClr val="tx1"/>
                </a:solidFill>
                <a:latin typeface="Arial Narrow" panose="020B0606020202030204" pitchFamily="34" charset="0"/>
                <a:cs typeface="Times New Roman" panose="02020603050405020304" pitchFamily="18" charset="0"/>
              </a:rPr>
              <a:t>	what </a:t>
            </a:r>
            <a:r>
              <a:rPr lang="en-US" sz="2800" b="1" dirty="0">
                <a:solidFill>
                  <a:schemeClr val="tx1"/>
                </a:solidFill>
                <a:latin typeface="Arial Narrow" panose="020B0606020202030204" pitchFamily="34" charset="0"/>
                <a:cs typeface="Times New Roman" panose="02020603050405020304" pitchFamily="18" charset="0"/>
              </a:rPr>
              <a:t>your Word teaches about </a:t>
            </a:r>
            <a:r>
              <a:rPr lang="en-US" sz="2800" b="1" dirty="0" smtClean="0">
                <a:solidFill>
                  <a:schemeClr val="tx1"/>
                </a:solidFill>
                <a:latin typeface="Arial Narrow" panose="020B0606020202030204" pitchFamily="34" charset="0"/>
                <a:cs typeface="Times New Roman" panose="02020603050405020304" pitchFamily="18" charset="0"/>
              </a:rPr>
              <a:t>love</a:t>
            </a:r>
            <a:r>
              <a:rPr lang="en-US" sz="2800" b="1" dirty="0">
                <a:solidFill>
                  <a:schemeClr val="tx1"/>
                </a:solidFill>
                <a:latin typeface="Arial Narrow" panose="020B0606020202030204" pitchFamily="34" charset="0"/>
                <a:cs typeface="Times New Roman" panose="02020603050405020304" pitchFamily="18" charset="0"/>
              </a:rPr>
              <a:t>, and I am aware of </a:t>
            </a:r>
            <a:r>
              <a:rPr lang="en-US" sz="2800" b="1" dirty="0" smtClean="0">
                <a:solidFill>
                  <a:schemeClr val="tx1"/>
                </a:solidFill>
                <a:latin typeface="Arial Narrow" panose="020B0606020202030204" pitchFamily="34" charset="0"/>
                <a:cs typeface="Times New Roman" panose="02020603050405020304" pitchFamily="18" charset="0"/>
              </a:rPr>
              <a:t>	the </a:t>
            </a:r>
            <a:r>
              <a:rPr lang="en-US" sz="2800" b="1" dirty="0">
                <a:solidFill>
                  <a:schemeClr val="tx1"/>
                </a:solidFill>
                <a:latin typeface="Arial Narrow" panose="020B0606020202030204" pitchFamily="34" charset="0"/>
                <a:cs typeface="Times New Roman" panose="02020603050405020304" pitchFamily="18" charset="0"/>
              </a:rPr>
              <a:t>great benefits that come </a:t>
            </a:r>
            <a:r>
              <a:rPr lang="en-US" sz="2800" b="1" dirty="0" smtClean="0">
                <a:solidFill>
                  <a:schemeClr val="tx1"/>
                </a:solidFill>
                <a:latin typeface="Arial Narrow" panose="020B0606020202030204" pitchFamily="34" charset="0"/>
                <a:cs typeface="Times New Roman" panose="02020603050405020304" pitchFamily="18" charset="0"/>
              </a:rPr>
              <a:t>when </a:t>
            </a:r>
            <a:r>
              <a:rPr lang="en-US" sz="2800" b="1" dirty="0">
                <a:solidFill>
                  <a:schemeClr val="tx1"/>
                </a:solidFill>
                <a:latin typeface="Arial Narrow" panose="020B0606020202030204" pitchFamily="34" charset="0"/>
                <a:cs typeface="Times New Roman" panose="02020603050405020304" pitchFamily="18" charset="0"/>
              </a:rPr>
              <a:t>we human beings are </a:t>
            </a:r>
            <a:r>
              <a:rPr lang="en-US" sz="2800" b="1" dirty="0" smtClean="0">
                <a:solidFill>
                  <a:schemeClr val="tx1"/>
                </a:solidFill>
                <a:latin typeface="Arial Narrow" panose="020B0606020202030204" pitchFamily="34" charset="0"/>
                <a:cs typeface="Times New Roman" panose="02020603050405020304" pitchFamily="18" charset="0"/>
              </a:rPr>
              <a:t>	able </a:t>
            </a:r>
            <a:r>
              <a:rPr lang="en-US" sz="2800" b="1" dirty="0">
                <a:solidFill>
                  <a:schemeClr val="tx1"/>
                </a:solidFill>
                <a:latin typeface="Arial Narrow" panose="020B0606020202030204" pitchFamily="34" charset="0"/>
                <a:cs typeface="Times New Roman" panose="02020603050405020304" pitchFamily="18" charset="0"/>
              </a:rPr>
              <a:t>to bond with one </a:t>
            </a:r>
            <a:r>
              <a:rPr lang="en-US" sz="2800" b="1" dirty="0" smtClean="0">
                <a:solidFill>
                  <a:schemeClr val="tx1"/>
                </a:solidFill>
                <a:latin typeface="Arial Narrow" panose="020B0606020202030204" pitchFamily="34" charset="0"/>
                <a:cs typeface="Times New Roman" panose="02020603050405020304" pitchFamily="18" charset="0"/>
              </a:rPr>
              <a:t>another </a:t>
            </a:r>
            <a:r>
              <a:rPr lang="en-US" sz="2800" b="1" dirty="0">
                <a:solidFill>
                  <a:schemeClr val="tx1"/>
                </a:solidFill>
                <a:latin typeface="Arial Narrow" panose="020B0606020202030204" pitchFamily="34" charset="0"/>
                <a:cs typeface="Times New Roman" panose="02020603050405020304" pitchFamily="18" charset="0"/>
              </a:rPr>
              <a:t>and with you. </a:t>
            </a:r>
            <a:endParaRPr lang="en-US" sz="2800" b="1" dirty="0" smtClean="0">
              <a:solidFill>
                <a:schemeClr val="tx1"/>
              </a:solidFill>
              <a:latin typeface="Arial Narrow" panose="020B0606020202030204" pitchFamily="34" charset="0"/>
              <a:cs typeface="Times New Roman" panose="02020603050405020304" pitchFamily="18" charset="0"/>
            </a:endParaRPr>
          </a:p>
          <a:p>
            <a:pPr algn="l">
              <a:lnSpc>
                <a:spcPts val="3600"/>
              </a:lnSpc>
            </a:pPr>
            <a:r>
              <a:rPr lang="en-US" sz="2800" b="1" dirty="0" smtClean="0">
                <a:solidFill>
                  <a:schemeClr val="tx1"/>
                </a:solidFill>
                <a:latin typeface="Arial Narrow" panose="020B0606020202030204" pitchFamily="34" charset="0"/>
                <a:cs typeface="Times New Roman" panose="02020603050405020304" pitchFamily="18" charset="0"/>
              </a:rPr>
              <a:t>Please </a:t>
            </a:r>
            <a:r>
              <a:rPr lang="en-US" sz="2800" b="1" dirty="0">
                <a:solidFill>
                  <a:schemeClr val="tx1"/>
                </a:solidFill>
                <a:latin typeface="Arial Narrow" panose="020B0606020202030204" pitchFamily="34" charset="0"/>
                <a:cs typeface="Times New Roman" panose="02020603050405020304" pitchFamily="18" charset="0"/>
              </a:rPr>
              <a:t>use what I am learning to free me from those events </a:t>
            </a:r>
            <a:r>
              <a:rPr lang="en-US" sz="2800" b="1" dirty="0" smtClean="0">
                <a:solidFill>
                  <a:schemeClr val="tx1"/>
                </a:solidFill>
                <a:latin typeface="Arial Narrow" panose="020B0606020202030204" pitchFamily="34" charset="0"/>
                <a:cs typeface="Times New Roman" panose="02020603050405020304" pitchFamily="18" charset="0"/>
              </a:rPr>
              <a:t>	in </a:t>
            </a:r>
            <a:r>
              <a:rPr lang="en-US" sz="2800" b="1" dirty="0">
                <a:solidFill>
                  <a:schemeClr val="tx1"/>
                </a:solidFill>
                <a:latin typeface="Arial Narrow" panose="020B0606020202030204" pitchFamily="34" charset="0"/>
                <a:cs typeface="Times New Roman" panose="02020603050405020304" pitchFamily="18" charset="0"/>
              </a:rPr>
              <a:t>the past that keep me from attaching to you and </a:t>
            </a:r>
            <a:r>
              <a:rPr lang="en-US" sz="2800" b="1" dirty="0" smtClean="0">
                <a:solidFill>
                  <a:schemeClr val="tx1"/>
                </a:solidFill>
                <a:latin typeface="Arial Narrow" panose="020B0606020202030204" pitchFamily="34" charset="0"/>
                <a:cs typeface="Times New Roman" panose="02020603050405020304" pitchFamily="18" charset="0"/>
              </a:rPr>
              <a:t>to 	other </a:t>
            </a:r>
            <a:r>
              <a:rPr lang="en-US" sz="2800" b="1" dirty="0">
                <a:solidFill>
                  <a:schemeClr val="tx1"/>
                </a:solidFill>
                <a:latin typeface="Arial Narrow" panose="020B0606020202030204" pitchFamily="34" charset="0"/>
                <a:cs typeface="Times New Roman" panose="02020603050405020304" pitchFamily="18" charset="0"/>
              </a:rPr>
              <a:t>people the way I want to. I pray in Jesus </a:t>
            </a:r>
            <a:r>
              <a:rPr lang="en-US" sz="2800" b="1" dirty="0" smtClean="0">
                <a:solidFill>
                  <a:schemeClr val="tx1"/>
                </a:solidFill>
                <a:latin typeface="Arial Narrow" panose="020B0606020202030204" pitchFamily="34" charset="0"/>
                <a:cs typeface="Times New Roman" panose="02020603050405020304" pitchFamily="18" charset="0"/>
              </a:rPr>
              <a:t>name</a:t>
            </a:r>
            <a:r>
              <a:rPr lang="en-US" sz="2800" b="1" dirty="0">
                <a:solidFill>
                  <a:schemeClr val="tx1"/>
                </a:solidFill>
                <a:latin typeface="Arial Narrow" panose="020B0606020202030204" pitchFamily="34" charset="0"/>
                <a:cs typeface="Times New Roman" panose="02020603050405020304" pitchFamily="18" charset="0"/>
              </a:rPr>
              <a:t>. </a:t>
            </a:r>
            <a:r>
              <a:rPr lang="en-US" sz="2800" b="1" dirty="0" smtClean="0">
                <a:solidFill>
                  <a:schemeClr val="tx1"/>
                </a:solidFill>
                <a:latin typeface="Arial Narrow" panose="020B0606020202030204" pitchFamily="34" charset="0"/>
                <a:cs typeface="Times New Roman" panose="02020603050405020304" pitchFamily="18" charset="0"/>
              </a:rPr>
              <a:t>	Amen</a:t>
            </a:r>
            <a:r>
              <a:rPr lang="en-US" altLang="zh-TW" sz="2800" b="1" dirty="0" smtClean="0">
                <a:solidFill>
                  <a:schemeClr val="tx1"/>
                </a:solidFill>
                <a:latin typeface="Arial Narrow" panose="020B0606020202030204" pitchFamily="34" charset="0"/>
                <a:cs typeface="Times New Roman" panose="02020603050405020304" pitchFamily="18" charset="0"/>
              </a:rPr>
              <a:t>!</a:t>
            </a:r>
            <a:r>
              <a:rPr lang="en-US" sz="2800" b="1" dirty="0" smtClean="0">
                <a:solidFill>
                  <a:schemeClr val="tx1"/>
                </a:solidFill>
                <a:latin typeface="Arial Narrow" panose="020B0606020202030204" pitchFamily="34" charset="0"/>
                <a:ea typeface="DFKai-SB" panose="03000509000000000000" pitchFamily="65" charset="-120"/>
              </a:rPr>
              <a:t> </a:t>
            </a:r>
            <a:endParaRPr lang="en-US" sz="2800" dirty="0">
              <a:solidFill>
                <a:schemeClr val="tx1"/>
              </a:solidFill>
              <a:latin typeface="Arial Narrow" panose="020B0606020202030204" pitchFamily="34" charset="0"/>
              <a:ea typeface="DFKai-SB" panose="03000509000000000000" pitchFamily="65" charset="-120"/>
            </a:endParaRPr>
          </a:p>
        </p:txBody>
      </p:sp>
      <p:sp>
        <p:nvSpPr>
          <p:cNvPr id="5" name="Slide Number Placeholder 4"/>
          <p:cNvSpPr>
            <a:spLocks noGrp="1"/>
          </p:cNvSpPr>
          <p:nvPr>
            <p:ph type="sldNum" sz="quarter" idx="12"/>
          </p:nvPr>
        </p:nvSpPr>
        <p:spPr>
          <a:xfrm>
            <a:off x="8700655" y="6400800"/>
            <a:ext cx="381000" cy="365125"/>
          </a:xfrm>
        </p:spPr>
        <p:txBody>
          <a:bodyPr/>
          <a:lstStyle/>
          <a:p>
            <a:fld id="{69C4CFD8-F662-4A36-AA27-12DE1FA08638}" type="slidenum">
              <a:rPr lang="en-US" smtClean="0"/>
              <a:t>15</a:t>
            </a:fld>
            <a:endParaRPr lang="en-US" dirty="0"/>
          </a:p>
        </p:txBody>
      </p:sp>
    </p:spTree>
    <p:extLst>
      <p:ext uri="{BB962C8B-B14F-4D97-AF65-F5344CB8AC3E}">
        <p14:creationId xmlns:p14="http://schemas.microsoft.com/office/powerpoint/2010/main" val="2609884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067800" cy="6111875"/>
          </a:xfrm>
        </p:spPr>
        <p:txBody>
          <a:bodyPr>
            <a:noAutofit/>
          </a:bodyPr>
          <a:lstStyle/>
          <a:p>
            <a:pPr lvl="0"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1</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在你成長過程中有誰傷害了你「與人建立親密關係</a:t>
            </a:r>
            <a:r>
              <a:rPr lang="en-US" sz="2800" b="1" dirty="0">
                <a:solidFill>
                  <a:schemeClr val="tx1"/>
                </a:solidFill>
                <a:latin typeface="DFKai-SB" panose="03000509000000000000" pitchFamily="65" charset="-120"/>
                <a:ea typeface="DFKai-SB" panose="03000509000000000000" pitchFamily="65" charset="-120"/>
              </a:rPr>
              <a:t>(bonding)</a:t>
            </a:r>
            <a:r>
              <a:rPr lang="zh-TW" altLang="en-US" sz="2800" b="1" dirty="0">
                <a:solidFill>
                  <a:schemeClr val="tx1"/>
                </a:solidFill>
                <a:latin typeface="DFKai-SB" panose="03000509000000000000" pitchFamily="65" charset="-120"/>
                <a:ea typeface="DFKai-SB" panose="03000509000000000000" pitchFamily="65" charset="-120"/>
              </a:rPr>
              <a:t>和信任」的能力嗎？ 那個人</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那些人做了什麼？ 他們哪些人格特質使你受傷？你曾在哪裡傷害了別人「與人建立親密關係</a:t>
            </a:r>
            <a:r>
              <a:rPr lang="en-US" sz="2800" b="1" dirty="0">
                <a:solidFill>
                  <a:schemeClr val="tx1"/>
                </a:solidFill>
                <a:latin typeface="DFKai-SB" panose="03000509000000000000" pitchFamily="65" charset="-120"/>
                <a:ea typeface="DFKai-SB" panose="03000509000000000000" pitchFamily="65" charset="-120"/>
              </a:rPr>
              <a:t>(bonding)</a:t>
            </a:r>
            <a:r>
              <a:rPr lang="zh-TW" altLang="en-US" sz="2800" b="1" dirty="0">
                <a:solidFill>
                  <a:schemeClr val="tx1"/>
                </a:solidFill>
                <a:latin typeface="DFKai-SB" panose="03000509000000000000" pitchFamily="65" charset="-120"/>
                <a:ea typeface="DFKai-SB" panose="03000509000000000000" pitchFamily="65" charset="-120"/>
              </a:rPr>
              <a:t>和信任」的能力嗎？ 你請求過饒恕嗎？請分享你的見證</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r>
              <a:rPr lang="en-US" sz="2800" b="1" dirty="0">
                <a:solidFill>
                  <a:schemeClr val="tx1"/>
                </a:solidFill>
                <a:latin typeface="DFKai-SB" panose="03000509000000000000" pitchFamily="65" charset="-120"/>
                <a:ea typeface="DFKai-SB" panose="03000509000000000000" pitchFamily="65" charset="-120"/>
              </a:rPr>
              <a:t>Who hurt your ability to bond and trust? what did that person / those people do? Which personality traits were hurtful to you? Where have you hurt someone else’s ability to bond? Have you asked for forgiveness?</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r>
              <a:rPr lang="en-US" sz="2800"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16</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1439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398"/>
            <a:ext cx="9067800" cy="5943601"/>
          </a:xfrm>
        </p:spPr>
        <p:txBody>
          <a:bodyPr>
            <a:noAutofit/>
          </a:bodyPr>
          <a:lstStyle/>
          <a:p>
            <a:pPr lvl="0" algn="l">
              <a:lnSpc>
                <a:spcPts val="45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根據第三章，請舉例說明為什麼「愛」和「與上帝的關係」比原則或規則更能成為道德的基礎。</a:t>
            </a:r>
            <a:endParaRPr lang="en-US" sz="2800" dirty="0">
              <a:solidFill>
                <a:schemeClr val="tx1"/>
              </a:solidFill>
              <a:latin typeface="DFKai-SB" panose="03000509000000000000" pitchFamily="65" charset="-120"/>
              <a:ea typeface="DFKai-SB" panose="03000509000000000000" pitchFamily="65" charset="-120"/>
            </a:endParaRPr>
          </a:p>
          <a:p>
            <a:pPr algn="l">
              <a:lnSpc>
                <a:spcPts val="4500"/>
              </a:lnSpc>
            </a:pPr>
            <a:r>
              <a:rPr lang="en-US" sz="2800" dirty="0">
                <a:solidFill>
                  <a:schemeClr val="tx1"/>
                </a:solidFill>
              </a:rPr>
              <a:t>According to the </a:t>
            </a:r>
            <a:r>
              <a:rPr lang="en-US" sz="2800" dirty="0" smtClean="0">
                <a:solidFill>
                  <a:schemeClr val="tx1"/>
                </a:solidFill>
              </a:rPr>
              <a:t>third </a:t>
            </a:r>
            <a:r>
              <a:rPr lang="en-US" sz="2800" dirty="0">
                <a:solidFill>
                  <a:schemeClr val="tx1"/>
                </a:solidFill>
              </a:rPr>
              <a:t>chapter of the </a:t>
            </a:r>
            <a:r>
              <a:rPr lang="en-US" sz="2800" dirty="0" smtClean="0">
                <a:solidFill>
                  <a:schemeClr val="tx1"/>
                </a:solidFill>
              </a:rPr>
              <a:t>book , please  </a:t>
            </a:r>
            <a:r>
              <a:rPr lang="en-US" sz="2800" b="1" dirty="0" smtClean="0">
                <a:solidFill>
                  <a:schemeClr val="tx1"/>
                </a:solidFill>
                <a:latin typeface="DFKai-SB" panose="03000509000000000000" pitchFamily="65" charset="-120"/>
                <a:ea typeface="DFKai-SB" panose="03000509000000000000" pitchFamily="65" charset="-120"/>
              </a:rPr>
              <a:t>explain</a:t>
            </a:r>
            <a:r>
              <a:rPr lang="en-US" sz="2800" b="1" dirty="0">
                <a:solidFill>
                  <a:schemeClr val="tx1"/>
                </a:solidFill>
                <a:latin typeface="DFKai-SB" panose="03000509000000000000" pitchFamily="65" charset="-120"/>
                <a:ea typeface="DFKai-SB" panose="03000509000000000000" pitchFamily="65" charset="-120"/>
              </a:rPr>
              <a:t>, give examples, why love and relationship with God are a surer foundation for morality than principles or rules.</a:t>
            </a:r>
            <a:endParaRPr lang="en-US" sz="2800" dirty="0">
              <a:solidFill>
                <a:schemeClr val="tx1"/>
              </a:solidFill>
              <a:latin typeface="DFKai-SB" panose="03000509000000000000" pitchFamily="65" charset="-120"/>
              <a:ea typeface="DFKai-SB" panose="03000509000000000000" pitchFamily="65" charset="-120"/>
            </a:endParaRPr>
          </a:p>
          <a:p>
            <a:pPr lvl="0" algn="l">
              <a:lnSpc>
                <a:spcPts val="45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17</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lvl="0" algn="l">
              <a:lnSpc>
                <a:spcPts val="38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通常，我們對「需要別人」的恐懼使我們無法與人形成深厚的依附</a:t>
            </a:r>
            <a:r>
              <a:rPr lang="en-US" sz="2800" b="1" dirty="0">
                <a:solidFill>
                  <a:schemeClr val="tx1"/>
                </a:solidFill>
                <a:latin typeface="DFKai-SB" panose="03000509000000000000" pitchFamily="65" charset="-120"/>
                <a:ea typeface="DFKai-SB" panose="03000509000000000000" pitchFamily="65" charset="-120"/>
              </a:rPr>
              <a:t>(attachment)</a:t>
            </a:r>
            <a:r>
              <a:rPr lang="zh-TW" altLang="en-US" sz="2800" b="1" dirty="0">
                <a:solidFill>
                  <a:schemeClr val="tx1"/>
                </a:solidFill>
                <a:latin typeface="DFKai-SB" panose="03000509000000000000" pitchFamily="65" charset="-120"/>
                <a:ea typeface="DFKai-SB" panose="03000509000000000000" pitchFamily="65" charset="-120"/>
              </a:rPr>
              <a:t>。 結果，當生活變得艱難時，我們發現自己孤立無援。 你是否在「向人尋求幫助、傾訴自己的弱點、向人表達自己的需要」時常猶豫裹足？ 讀了第</a:t>
            </a:r>
            <a:r>
              <a:rPr lang="en-US" sz="2800" b="1" dirty="0">
                <a:solidFill>
                  <a:schemeClr val="tx1"/>
                </a:solidFill>
                <a:latin typeface="DFKai-SB" panose="03000509000000000000" pitchFamily="65" charset="-120"/>
                <a:ea typeface="DFKai-SB" panose="03000509000000000000" pitchFamily="65" charset="-120"/>
              </a:rPr>
              <a:t>3 </a:t>
            </a:r>
            <a:r>
              <a:rPr lang="zh-TW" altLang="en-US" sz="2800" b="1" dirty="0">
                <a:solidFill>
                  <a:schemeClr val="tx1"/>
                </a:solidFill>
                <a:latin typeface="DFKai-SB" panose="03000509000000000000" pitchFamily="65" charset="-120"/>
                <a:ea typeface="DFKai-SB" panose="03000509000000000000" pitchFamily="65" charset="-120"/>
              </a:rPr>
              <a:t>章後</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你知道你有這樣的行為的原因嗎？</a:t>
            </a:r>
            <a:endParaRPr lang="en-US" sz="2800" dirty="0">
              <a:solidFill>
                <a:schemeClr val="tx1"/>
              </a:solidFill>
              <a:latin typeface="DFKai-SB" panose="03000509000000000000" pitchFamily="65" charset="-120"/>
              <a:ea typeface="DFKai-SB" panose="03000509000000000000" pitchFamily="65" charset="-120"/>
            </a:endParaRPr>
          </a:p>
          <a:p>
            <a:pPr algn="l">
              <a:lnSpc>
                <a:spcPts val="3800"/>
              </a:lnSpc>
            </a:pPr>
            <a:r>
              <a:rPr lang="en-US" sz="2800" b="1" dirty="0">
                <a:solidFill>
                  <a:schemeClr val="tx1"/>
                </a:solidFill>
                <a:latin typeface="DFKai-SB" panose="03000509000000000000" pitchFamily="65" charset="-120"/>
                <a:ea typeface="DFKai-SB" panose="03000509000000000000" pitchFamily="65" charset="-120"/>
              </a:rPr>
              <a:t>Often our fear of needing someone keeps us from forming deep attachments with people. As a result, we find ourselves alone when life gets tough. How easy is it for you to ask someone for help, to confide your weakness, to need someone? Why do you hesitate to take these steps?</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18</a:t>
            </a:fld>
            <a:endParaRPr lang="en-US" dirty="0"/>
          </a:p>
        </p:txBody>
      </p:sp>
    </p:spTree>
    <p:extLst>
      <p:ext uri="{BB962C8B-B14F-4D97-AF65-F5344CB8AC3E}">
        <p14:creationId xmlns:p14="http://schemas.microsoft.com/office/powerpoint/2010/main" val="2119055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1439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lvl="0" algn="l">
              <a:lnSpc>
                <a:spcPts val="4000"/>
              </a:lnSpc>
            </a:pPr>
            <a:r>
              <a:rPr lang="en-US" altLang="zh-TW" sz="2800" b="1" dirty="0">
                <a:solidFill>
                  <a:schemeClr val="tx1"/>
                </a:solidFill>
                <a:latin typeface="DFKai-SB" panose="03000509000000000000" pitchFamily="65" charset="-120"/>
                <a:ea typeface="DFKai-SB" panose="03000509000000000000" pitchFamily="65" charset="-120"/>
              </a:rPr>
              <a:t>4</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你是否或曾經因為獨處而感到不舒服？ 讀了第三章後，您理解到這種不適的根源是什麼嗎？</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r>
              <a:rPr lang="en-US" sz="2800" b="1" dirty="0">
                <a:solidFill>
                  <a:schemeClr val="tx1"/>
                </a:solidFill>
                <a:latin typeface="DFKai-SB" panose="03000509000000000000" pitchFamily="65" charset="-120"/>
                <a:ea typeface="DFKai-SB" panose="03000509000000000000" pitchFamily="65" charset="-120"/>
              </a:rPr>
              <a:t>Are you or have you ever been uncomfortable being alone? What do you think is the root of that discomfort?</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19</a:t>
            </a:fld>
            <a:endParaRPr lang="en-US" dirty="0"/>
          </a:p>
        </p:txBody>
      </p:sp>
    </p:spTree>
    <p:extLst>
      <p:ext uri="{BB962C8B-B14F-4D97-AF65-F5344CB8AC3E}">
        <p14:creationId xmlns:p14="http://schemas.microsoft.com/office/powerpoint/2010/main" val="2340460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10420</TotalTime>
  <Words>2923</Words>
  <Application>Microsoft Office PowerPoint</Application>
  <PresentationFormat>On-screen Show (4:3)</PresentationFormat>
  <Paragraphs>153</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DFKai-SB</vt:lpstr>
      <vt:lpstr>新細明體</vt:lpstr>
      <vt:lpstr>Arial</vt:lpstr>
      <vt:lpstr>Arial Narrow</vt:lpstr>
      <vt:lpstr>Calibri</vt:lpstr>
      <vt:lpstr>Times New Roman</vt:lpstr>
      <vt:lpstr>Office Theme</vt:lpstr>
      <vt:lpstr>改變帶來醫治</vt:lpstr>
      <vt:lpstr>什麽是相連(What is Bonding) ？</vt:lpstr>
      <vt:lpstr>相連(Bonding)重要性 </vt:lpstr>
      <vt:lpstr>相連(Bonding)重要性 </vt:lpstr>
      <vt:lpstr>自我安撫系統與情緒對象的恒常性</vt:lpstr>
      <vt:lpstr>屬靈對象的恒常性</vt:lpstr>
      <vt:lpstr>聖父、聖子、聖靈三而一的神</vt:lpstr>
      <vt:lpstr>「關係」是神存在的方式</vt:lpstr>
      <vt:lpstr>關係的破裂與神的救贖 </vt:lpstr>
      <vt:lpstr>「與神」「與人」依附或相連的好處</vt:lpstr>
      <vt:lpstr>失去依附或相連能力的案例</vt:lpstr>
      <vt:lpstr>失去依附或相連能力的案例</vt:lpstr>
      <vt:lpstr>失去依附或相連能力的案例</vt:lpstr>
      <vt:lpstr>禱告範例</vt:lpstr>
      <vt:lpstr>Prayer Examples</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536</cp:revision>
  <cp:lastPrinted>2019-10-08T06:02:45Z</cp:lastPrinted>
  <dcterms:created xsi:type="dcterms:W3CDTF">2015-09-24T17:15:02Z</dcterms:created>
  <dcterms:modified xsi:type="dcterms:W3CDTF">2022-10-18T06:12:37Z</dcterms:modified>
</cp:coreProperties>
</file>