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handoutMasterIdLst>
    <p:handoutMasterId r:id="rId17"/>
  </p:handoutMasterIdLst>
  <p:sldIdLst>
    <p:sldId id="256" r:id="rId2"/>
    <p:sldId id="277" r:id="rId3"/>
    <p:sldId id="350" r:id="rId4"/>
    <p:sldId id="349" r:id="rId5"/>
    <p:sldId id="345" r:id="rId6"/>
    <p:sldId id="346" r:id="rId7"/>
    <p:sldId id="347" r:id="rId8"/>
    <p:sldId id="272" r:id="rId9"/>
    <p:sldId id="326" r:id="rId10"/>
    <p:sldId id="275" r:id="rId11"/>
    <p:sldId id="291" r:id="rId12"/>
    <p:sldId id="289" r:id="rId13"/>
    <p:sldId id="308" r:id="rId14"/>
    <p:sldId id="348" r:id="rId15"/>
  </p:sldIdLst>
  <p:sldSz cx="9144000" cy="6858000" type="screen4x3"/>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3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26" autoAdjust="0"/>
    <p:restoredTop sz="94660"/>
  </p:normalViewPr>
  <p:slideViewPr>
    <p:cSldViewPr>
      <p:cViewPr varScale="1">
        <p:scale>
          <a:sx n="115" d="100"/>
          <a:sy n="115" d="100"/>
        </p:scale>
        <p:origin x="1038" y="246"/>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1804"/>
          </a:xfrm>
          <a:prstGeom prst="rect">
            <a:avLst/>
          </a:prstGeom>
        </p:spPr>
        <p:txBody>
          <a:bodyPr vert="horz" lIns="92492" tIns="46246" rIns="92492" bIns="46246" rtlCol="0"/>
          <a:lstStyle>
            <a:lvl1pPr algn="l">
              <a:defRPr sz="1200"/>
            </a:lvl1pPr>
          </a:lstStyle>
          <a:p>
            <a:endParaRPr lang="en-US" dirty="0"/>
          </a:p>
        </p:txBody>
      </p:sp>
      <p:sp>
        <p:nvSpPr>
          <p:cNvPr id="3" name="Date Placeholder 2"/>
          <p:cNvSpPr>
            <a:spLocks noGrp="1"/>
          </p:cNvSpPr>
          <p:nvPr>
            <p:ph type="dt" sz="quarter" idx="1"/>
          </p:nvPr>
        </p:nvSpPr>
        <p:spPr>
          <a:xfrm>
            <a:off x="3936768" y="0"/>
            <a:ext cx="3011699" cy="461804"/>
          </a:xfrm>
          <a:prstGeom prst="rect">
            <a:avLst/>
          </a:prstGeom>
        </p:spPr>
        <p:txBody>
          <a:bodyPr vert="horz" lIns="92492" tIns="46246" rIns="92492" bIns="46246" rtlCol="0"/>
          <a:lstStyle>
            <a:lvl1pPr algn="r">
              <a:defRPr sz="1200"/>
            </a:lvl1pPr>
          </a:lstStyle>
          <a:p>
            <a:fld id="{A0744A24-4B72-4318-AECE-386B152C1BED}" type="datetimeFigureOut">
              <a:rPr lang="en-US" smtClean="0"/>
              <a:t>11/14/2022</a:t>
            </a:fld>
            <a:endParaRPr lang="en-US" dirty="0"/>
          </a:p>
        </p:txBody>
      </p:sp>
      <p:sp>
        <p:nvSpPr>
          <p:cNvPr id="4" name="Footer Placeholder 3"/>
          <p:cNvSpPr>
            <a:spLocks noGrp="1"/>
          </p:cNvSpPr>
          <p:nvPr>
            <p:ph type="ftr" sz="quarter" idx="2"/>
          </p:nvPr>
        </p:nvSpPr>
        <p:spPr>
          <a:xfrm>
            <a:off x="0" y="8772668"/>
            <a:ext cx="3011699" cy="461804"/>
          </a:xfrm>
          <a:prstGeom prst="rect">
            <a:avLst/>
          </a:prstGeom>
        </p:spPr>
        <p:txBody>
          <a:bodyPr vert="horz" lIns="92492" tIns="46246" rIns="92492" bIns="46246"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36768" y="8772668"/>
            <a:ext cx="3011699" cy="461804"/>
          </a:xfrm>
          <a:prstGeom prst="rect">
            <a:avLst/>
          </a:prstGeom>
        </p:spPr>
        <p:txBody>
          <a:bodyPr vert="horz" lIns="92492" tIns="46246" rIns="92492" bIns="46246" rtlCol="0" anchor="b"/>
          <a:lstStyle>
            <a:lvl1pPr algn="r">
              <a:defRPr sz="1200"/>
            </a:lvl1pPr>
          </a:lstStyle>
          <a:p>
            <a:fld id="{84BB6A0B-71B1-4D22-9513-D7190F6748BE}" type="slidenum">
              <a:rPr lang="en-US" smtClean="0"/>
              <a:t>‹#›</a:t>
            </a:fld>
            <a:endParaRPr lang="en-US" dirty="0"/>
          </a:p>
        </p:txBody>
      </p:sp>
    </p:spTree>
    <p:extLst>
      <p:ext uri="{BB962C8B-B14F-4D97-AF65-F5344CB8AC3E}">
        <p14:creationId xmlns:p14="http://schemas.microsoft.com/office/powerpoint/2010/main" val="10682686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1804"/>
          </a:xfrm>
          <a:prstGeom prst="rect">
            <a:avLst/>
          </a:prstGeom>
        </p:spPr>
        <p:txBody>
          <a:bodyPr vert="horz" lIns="92492" tIns="46246" rIns="92492" bIns="46246" rtlCol="0"/>
          <a:lstStyle>
            <a:lvl1pPr algn="l">
              <a:defRPr sz="1200"/>
            </a:lvl1pPr>
          </a:lstStyle>
          <a:p>
            <a:endParaRPr lang="en-US" dirty="0"/>
          </a:p>
        </p:txBody>
      </p:sp>
      <p:sp>
        <p:nvSpPr>
          <p:cNvPr id="3" name="Date Placeholder 2"/>
          <p:cNvSpPr>
            <a:spLocks noGrp="1"/>
          </p:cNvSpPr>
          <p:nvPr>
            <p:ph type="dt" idx="1"/>
          </p:nvPr>
        </p:nvSpPr>
        <p:spPr>
          <a:xfrm>
            <a:off x="3936768" y="0"/>
            <a:ext cx="3011699" cy="461804"/>
          </a:xfrm>
          <a:prstGeom prst="rect">
            <a:avLst/>
          </a:prstGeom>
        </p:spPr>
        <p:txBody>
          <a:bodyPr vert="horz" lIns="92492" tIns="46246" rIns="92492" bIns="46246" rtlCol="0"/>
          <a:lstStyle>
            <a:lvl1pPr algn="r">
              <a:defRPr sz="1200"/>
            </a:lvl1pPr>
          </a:lstStyle>
          <a:p>
            <a:fld id="{DCDDA0FE-9DFE-41C2-A3CB-C239C4EE6729}" type="datetimeFigureOut">
              <a:rPr lang="en-US" smtClean="0"/>
              <a:t>11/14/2022</a:t>
            </a:fld>
            <a:endParaRPr lang="en-US" dirty="0"/>
          </a:p>
        </p:txBody>
      </p:sp>
      <p:sp>
        <p:nvSpPr>
          <p:cNvPr id="4" name="Slide Image Placeholder 3"/>
          <p:cNvSpPr>
            <a:spLocks noGrp="1" noRot="1" noChangeAspect="1"/>
          </p:cNvSpPr>
          <p:nvPr>
            <p:ph type="sldImg" idx="2"/>
          </p:nvPr>
        </p:nvSpPr>
        <p:spPr>
          <a:xfrm>
            <a:off x="1165225" y="692150"/>
            <a:ext cx="4619625" cy="3463925"/>
          </a:xfrm>
          <a:prstGeom prst="rect">
            <a:avLst/>
          </a:prstGeom>
          <a:noFill/>
          <a:ln w="12700">
            <a:solidFill>
              <a:prstClr val="black"/>
            </a:solidFill>
          </a:ln>
        </p:spPr>
        <p:txBody>
          <a:bodyPr vert="horz" lIns="92492" tIns="46246" rIns="92492" bIns="46246" rtlCol="0" anchor="ctr"/>
          <a:lstStyle/>
          <a:p>
            <a:endParaRPr lang="en-US" dirty="0"/>
          </a:p>
        </p:txBody>
      </p:sp>
      <p:sp>
        <p:nvSpPr>
          <p:cNvPr id="5" name="Notes Placeholder 4"/>
          <p:cNvSpPr>
            <a:spLocks noGrp="1"/>
          </p:cNvSpPr>
          <p:nvPr>
            <p:ph type="body" sz="quarter" idx="3"/>
          </p:nvPr>
        </p:nvSpPr>
        <p:spPr>
          <a:xfrm>
            <a:off x="695008" y="4387136"/>
            <a:ext cx="5560060" cy="4156234"/>
          </a:xfrm>
          <a:prstGeom prst="rect">
            <a:avLst/>
          </a:prstGeom>
        </p:spPr>
        <p:txBody>
          <a:bodyPr vert="horz" lIns="92492" tIns="46246" rIns="92492" bIns="46246"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772668"/>
            <a:ext cx="3011699" cy="461804"/>
          </a:xfrm>
          <a:prstGeom prst="rect">
            <a:avLst/>
          </a:prstGeom>
        </p:spPr>
        <p:txBody>
          <a:bodyPr vert="horz" lIns="92492" tIns="46246" rIns="92492" bIns="46246"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36768" y="8772668"/>
            <a:ext cx="3011699" cy="461804"/>
          </a:xfrm>
          <a:prstGeom prst="rect">
            <a:avLst/>
          </a:prstGeom>
        </p:spPr>
        <p:txBody>
          <a:bodyPr vert="horz" lIns="92492" tIns="46246" rIns="92492" bIns="46246" rtlCol="0" anchor="b"/>
          <a:lstStyle>
            <a:lvl1pPr algn="r">
              <a:defRPr sz="1200"/>
            </a:lvl1pPr>
          </a:lstStyle>
          <a:p>
            <a:fld id="{D00658CE-425A-44BE-94EC-4126F81A947E}" type="slidenum">
              <a:rPr lang="en-US" smtClean="0"/>
              <a:t>‹#›</a:t>
            </a:fld>
            <a:endParaRPr lang="en-US" dirty="0"/>
          </a:p>
        </p:txBody>
      </p:sp>
    </p:spTree>
    <p:extLst>
      <p:ext uri="{BB962C8B-B14F-4D97-AF65-F5344CB8AC3E}">
        <p14:creationId xmlns:p14="http://schemas.microsoft.com/office/powerpoint/2010/main" val="33964620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1</a:t>
            </a:fld>
            <a:endParaRPr lang="en-US" dirty="0"/>
          </a:p>
        </p:txBody>
      </p:sp>
    </p:spTree>
    <p:extLst>
      <p:ext uri="{BB962C8B-B14F-4D97-AF65-F5344CB8AC3E}">
        <p14:creationId xmlns:p14="http://schemas.microsoft.com/office/powerpoint/2010/main" val="31178527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2</a:t>
            </a:fld>
            <a:endParaRPr lang="en-US" dirty="0"/>
          </a:p>
        </p:txBody>
      </p:sp>
    </p:spTree>
    <p:extLst>
      <p:ext uri="{BB962C8B-B14F-4D97-AF65-F5344CB8AC3E}">
        <p14:creationId xmlns:p14="http://schemas.microsoft.com/office/powerpoint/2010/main" val="36562604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3</a:t>
            </a:fld>
            <a:endParaRPr lang="en-US" dirty="0"/>
          </a:p>
        </p:txBody>
      </p:sp>
    </p:spTree>
    <p:extLst>
      <p:ext uri="{BB962C8B-B14F-4D97-AF65-F5344CB8AC3E}">
        <p14:creationId xmlns:p14="http://schemas.microsoft.com/office/powerpoint/2010/main" val="7233915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4</a:t>
            </a:fld>
            <a:endParaRPr lang="en-US" dirty="0"/>
          </a:p>
        </p:txBody>
      </p:sp>
    </p:spTree>
    <p:extLst>
      <p:ext uri="{BB962C8B-B14F-4D97-AF65-F5344CB8AC3E}">
        <p14:creationId xmlns:p14="http://schemas.microsoft.com/office/powerpoint/2010/main" val="5475210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5</a:t>
            </a:fld>
            <a:endParaRPr lang="en-US" dirty="0"/>
          </a:p>
        </p:txBody>
      </p:sp>
    </p:spTree>
    <p:extLst>
      <p:ext uri="{BB962C8B-B14F-4D97-AF65-F5344CB8AC3E}">
        <p14:creationId xmlns:p14="http://schemas.microsoft.com/office/powerpoint/2010/main" val="15297245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6</a:t>
            </a:fld>
            <a:endParaRPr lang="en-US" dirty="0"/>
          </a:p>
        </p:txBody>
      </p:sp>
    </p:spTree>
    <p:extLst>
      <p:ext uri="{BB962C8B-B14F-4D97-AF65-F5344CB8AC3E}">
        <p14:creationId xmlns:p14="http://schemas.microsoft.com/office/powerpoint/2010/main" val="14136067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7</a:t>
            </a:fld>
            <a:endParaRPr lang="en-US" dirty="0"/>
          </a:p>
        </p:txBody>
      </p:sp>
    </p:spTree>
    <p:extLst>
      <p:ext uri="{BB962C8B-B14F-4D97-AF65-F5344CB8AC3E}">
        <p14:creationId xmlns:p14="http://schemas.microsoft.com/office/powerpoint/2010/main" val="37700695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8</a:t>
            </a:fld>
            <a:endParaRPr lang="en-US" dirty="0"/>
          </a:p>
        </p:txBody>
      </p:sp>
    </p:spTree>
    <p:extLst>
      <p:ext uri="{BB962C8B-B14F-4D97-AF65-F5344CB8AC3E}">
        <p14:creationId xmlns:p14="http://schemas.microsoft.com/office/powerpoint/2010/main" val="31178527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9</a:t>
            </a:fld>
            <a:endParaRPr lang="en-US" dirty="0"/>
          </a:p>
        </p:txBody>
      </p:sp>
    </p:spTree>
    <p:extLst>
      <p:ext uri="{BB962C8B-B14F-4D97-AF65-F5344CB8AC3E}">
        <p14:creationId xmlns:p14="http://schemas.microsoft.com/office/powerpoint/2010/main" val="20936329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10</a:t>
            </a:fld>
            <a:endParaRPr lang="en-US" dirty="0"/>
          </a:p>
        </p:txBody>
      </p:sp>
    </p:spTree>
    <p:extLst>
      <p:ext uri="{BB962C8B-B14F-4D97-AF65-F5344CB8AC3E}">
        <p14:creationId xmlns:p14="http://schemas.microsoft.com/office/powerpoint/2010/main" val="36232215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11</a:t>
            </a:fld>
            <a:endParaRPr lang="en-US" dirty="0"/>
          </a:p>
        </p:txBody>
      </p:sp>
    </p:spTree>
    <p:extLst>
      <p:ext uri="{BB962C8B-B14F-4D97-AF65-F5344CB8AC3E}">
        <p14:creationId xmlns:p14="http://schemas.microsoft.com/office/powerpoint/2010/main" val="26562489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12</a:t>
            </a:fld>
            <a:endParaRPr lang="en-US" dirty="0"/>
          </a:p>
        </p:txBody>
      </p:sp>
    </p:spTree>
    <p:extLst>
      <p:ext uri="{BB962C8B-B14F-4D97-AF65-F5344CB8AC3E}">
        <p14:creationId xmlns:p14="http://schemas.microsoft.com/office/powerpoint/2010/main" val="31788114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13</a:t>
            </a:fld>
            <a:endParaRPr lang="en-US" dirty="0"/>
          </a:p>
        </p:txBody>
      </p:sp>
    </p:spTree>
    <p:extLst>
      <p:ext uri="{BB962C8B-B14F-4D97-AF65-F5344CB8AC3E}">
        <p14:creationId xmlns:p14="http://schemas.microsoft.com/office/powerpoint/2010/main" val="1113736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14</a:t>
            </a:fld>
            <a:endParaRPr lang="en-US" dirty="0"/>
          </a:p>
        </p:txBody>
      </p:sp>
    </p:spTree>
    <p:extLst>
      <p:ext uri="{BB962C8B-B14F-4D97-AF65-F5344CB8AC3E}">
        <p14:creationId xmlns:p14="http://schemas.microsoft.com/office/powerpoint/2010/main" val="9953232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32AA15F-795E-42DB-A154-14F0B8769E6F}" type="datetime1">
              <a:rPr lang="en-US" smtClean="0"/>
              <a:t>11/14/2022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30275158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3E108EF-FDDA-46F8-A4B3-AB89535FE1A9}" type="datetime1">
              <a:rPr lang="en-US" smtClean="0"/>
              <a:t>11/14/2022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27997728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5723A21-EDBA-40DA-9B5A-7A67CC6389F9}" type="datetime1">
              <a:rPr lang="en-US" smtClean="0"/>
              <a:t>11/14/2022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26136341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13B6FE8-391C-4332-ABC9-5A2738701589}" type="datetime1">
              <a:rPr lang="en-US" smtClean="0"/>
              <a:t>11/14/2022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347487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FA43D80-8C08-451B-982B-E0DE6991F913}" type="datetime1">
              <a:rPr lang="en-US" smtClean="0"/>
              <a:t>11/14/2022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22638393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3EEFEF5-033D-4DF5-A43F-3B031949D214}" type="datetime1">
              <a:rPr lang="en-US" smtClean="0"/>
              <a:t>11/14/2022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34642005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EE955E-ED50-458C-BA22-CDBC36473C0C}" type="datetime1">
              <a:rPr lang="en-US" smtClean="0"/>
              <a:t>11/14/2022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13120055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831756D-A06F-4F1A-8E6B-716BC5E8849E}" type="datetime1">
              <a:rPr lang="en-US" smtClean="0"/>
              <a:t>11/14/2022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18144082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A94D719-3108-4E6C-8AE7-BA62466128EF}" type="datetime1">
              <a:rPr lang="en-US" smtClean="0"/>
              <a:t>11/14/2022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18168175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3F2518F-869E-4BD5-8E63-C6F218ECD664}" type="datetime1">
              <a:rPr lang="en-US" smtClean="0"/>
              <a:t>11/14/2022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17263627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EB35E5-591D-4CE9-9E06-F2C8234E74BF}" type="datetime1">
              <a:rPr lang="en-US" smtClean="0"/>
              <a:t>11/14/2022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17967652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42BD5D6-5CAE-4D72-9E00-EF5D031220A0}" type="datetime1">
              <a:rPr lang="en-US" smtClean="0"/>
              <a:t>11/14/2022</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C4CFD8-F662-4A36-AA27-12DE1FA08638}" type="slidenum">
              <a:rPr lang="en-US" smtClean="0"/>
              <a:t>‹#›</a:t>
            </a:fld>
            <a:endParaRPr lang="en-US" dirty="0"/>
          </a:p>
        </p:txBody>
      </p:sp>
    </p:spTree>
    <p:extLst>
      <p:ext uri="{BB962C8B-B14F-4D97-AF65-F5344CB8AC3E}">
        <p14:creationId xmlns:p14="http://schemas.microsoft.com/office/powerpoint/2010/main" val="11777606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1219200"/>
          </a:xfrm>
        </p:spPr>
        <p:txBody>
          <a:bodyPr>
            <a:normAutofit/>
          </a:bodyPr>
          <a:lstStyle/>
          <a:p>
            <a:r>
              <a:rPr lang="zh-TW" altLang="en-US" sz="72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改變帶來醫治</a:t>
            </a:r>
            <a:endParaRPr lang="en-US" sz="72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1447800"/>
            <a:ext cx="9144000" cy="5410200"/>
          </a:xfrm>
        </p:spPr>
        <p:txBody>
          <a:bodyPr>
            <a:noAutofit/>
          </a:bodyPr>
          <a:lstStyle/>
          <a:p>
            <a:r>
              <a:rPr lang="zh-TW" altLang="en-US" sz="6000" b="1" dirty="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第</a:t>
            </a:r>
            <a:r>
              <a:rPr lang="zh-TW" altLang="en-US" sz="6000" b="1" dirty="0" smtClean="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五章 </a:t>
            </a:r>
            <a:r>
              <a:rPr lang="zh-TW" altLang="en-US" sz="6000" b="1" dirty="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學</a:t>
            </a:r>
            <a:r>
              <a:rPr lang="zh-TW" altLang="en-US" sz="6000" b="1" dirty="0" smtClean="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習連結 </a:t>
            </a:r>
            <a:endParaRPr lang="en-US" altLang="zh-TW" sz="6000" b="1" dirty="0" smtClean="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a:p>
            <a:r>
              <a:rPr lang="en-US" sz="6000" b="1" dirty="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Learning </a:t>
            </a:r>
            <a:r>
              <a:rPr lang="en-US" sz="6000" b="1" dirty="0" smtClean="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to Bond</a:t>
            </a:r>
          </a:p>
          <a:p>
            <a:endParaRPr lang="en-US" altLang="zh-TW" sz="6000" b="1" dirty="0" smtClean="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a:p>
            <a:r>
              <a:rPr lang="zh-TW" altLang="en-US" sz="5400" b="1" dirty="0" smtClean="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週二晚</a:t>
            </a:r>
            <a:r>
              <a:rPr lang="en-US" altLang="zh-TW" sz="5400" b="1" dirty="0" smtClean="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7:30-9:30</a:t>
            </a:r>
            <a:endParaRPr lang="en-US" altLang="zh-TW" sz="5400" b="1" dirty="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a:p>
            <a:r>
              <a:rPr lang="en-US" altLang="zh-TW" sz="5400" b="1" dirty="0" smtClean="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Nov. 15</a:t>
            </a:r>
            <a:r>
              <a:rPr lang="en-US" altLang="zh-TW" sz="5400" b="1" baseline="30000" dirty="0" smtClean="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th</a:t>
            </a:r>
            <a:r>
              <a:rPr lang="en-US" altLang="zh-TW" sz="5400" b="1" dirty="0" smtClean="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 , 2022</a:t>
            </a:r>
            <a:endParaRPr lang="zh-TW" altLang="en-US" b="1" dirty="0" smtClean="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5" name="Slide Number Placeholder 4"/>
          <p:cNvSpPr>
            <a:spLocks noGrp="1"/>
          </p:cNvSpPr>
          <p:nvPr>
            <p:ph type="sldNum" sz="quarter" idx="12"/>
          </p:nvPr>
        </p:nvSpPr>
        <p:spPr>
          <a:xfrm>
            <a:off x="8077200" y="6356350"/>
            <a:ext cx="609600" cy="365125"/>
          </a:xfrm>
        </p:spPr>
        <p:txBody>
          <a:bodyPr/>
          <a:lstStyle/>
          <a:p>
            <a:fld id="{69C4CFD8-F662-4A36-AA27-12DE1FA08638}" type="slidenum">
              <a:rPr lang="en-US" smtClean="0"/>
              <a:t>1</a:t>
            </a:fld>
            <a:endParaRPr lang="en-US" dirty="0"/>
          </a:p>
        </p:txBody>
      </p:sp>
    </p:spTree>
    <p:extLst>
      <p:ext uri="{BB962C8B-B14F-4D97-AF65-F5344CB8AC3E}">
        <p14:creationId xmlns:p14="http://schemas.microsoft.com/office/powerpoint/2010/main" val="17099655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
            <a:ext cx="9144000" cy="593724"/>
          </a:xfrm>
        </p:spPr>
        <p:txBody>
          <a:bodyPr>
            <a:noAutofit/>
          </a:bodyPr>
          <a:lstStyle/>
          <a:p>
            <a:r>
              <a:rPr lang="zh-TW" altLang="en-US" sz="48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與神連結</a:t>
            </a:r>
            <a:r>
              <a:rPr lang="en-US" altLang="zh-TW" sz="48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Bonding</a:t>
            </a:r>
            <a:r>
              <a:rPr lang="zh-TW" altLang="en-US" sz="48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 </a:t>
            </a:r>
            <a:endParaRPr 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593726"/>
            <a:ext cx="9144000" cy="6264274"/>
          </a:xfrm>
        </p:spPr>
        <p:txBody>
          <a:bodyPr>
            <a:noAutofit/>
          </a:bodyPr>
          <a:lstStyle/>
          <a:p>
            <a:pPr algn="l">
              <a:lnSpc>
                <a:spcPts val="3500"/>
              </a:lnSpc>
            </a:pPr>
            <a:r>
              <a:rPr lang="en-US" sz="2800" b="1" u="sng" dirty="0" smtClean="0">
                <a:solidFill>
                  <a:schemeClr val="tx1"/>
                </a:solidFill>
                <a:latin typeface="DFKai-SB" panose="03000509000000000000" pitchFamily="65" charset="-120"/>
                <a:ea typeface="DFKai-SB" panose="03000509000000000000" pitchFamily="65" charset="-120"/>
              </a:rPr>
              <a:t>15:5</a:t>
            </a:r>
            <a:r>
              <a:rPr lang="zh-TW" altLang="en-US" dirty="0"/>
              <a:t> </a:t>
            </a:r>
            <a:r>
              <a:rPr lang="en-US" altLang="zh-TW" sz="2800" dirty="0">
                <a:solidFill>
                  <a:schemeClr val="tx1"/>
                </a:solidFill>
                <a:latin typeface="DFKai-SB" panose="03000509000000000000" pitchFamily="65" charset="-120"/>
                <a:ea typeface="DFKai-SB" panose="03000509000000000000" pitchFamily="65" charset="-120"/>
              </a:rPr>
              <a:t>【</a:t>
            </a:r>
            <a:r>
              <a:rPr lang="zh-TW" altLang="en-US" sz="2800" dirty="0">
                <a:solidFill>
                  <a:schemeClr val="tx1"/>
                </a:solidFill>
                <a:latin typeface="DFKai-SB" panose="03000509000000000000" pitchFamily="65" charset="-120"/>
                <a:ea typeface="DFKai-SB" panose="03000509000000000000" pitchFamily="65" charset="-120"/>
              </a:rPr>
              <a:t>現</a:t>
            </a:r>
            <a:r>
              <a:rPr lang="en-US" altLang="zh-TW" sz="2800" dirty="0">
                <a:solidFill>
                  <a:schemeClr val="tx1"/>
                </a:solidFill>
                <a:latin typeface="DFKai-SB" panose="03000509000000000000" pitchFamily="65" charset="-120"/>
                <a:ea typeface="DFKai-SB" panose="03000509000000000000" pitchFamily="65" charset="-120"/>
              </a:rPr>
              <a:t>】</a:t>
            </a:r>
            <a:r>
              <a:rPr lang="zh-TW" altLang="en-US" sz="2800" b="1" dirty="0" smtClean="0">
                <a:solidFill>
                  <a:schemeClr val="tx1"/>
                </a:solidFill>
                <a:latin typeface="DFKai-SB" panose="03000509000000000000" pitchFamily="65" charset="-120"/>
                <a:ea typeface="DFKai-SB" panose="03000509000000000000" pitchFamily="65" charset="-120"/>
              </a:rPr>
              <a:t> </a:t>
            </a:r>
            <a:r>
              <a:rPr lang="zh-TW" altLang="en-US" sz="2800" dirty="0" smtClean="0">
                <a:solidFill>
                  <a:schemeClr val="tx1"/>
                </a:solidFill>
                <a:latin typeface="DFKai-SB" panose="03000509000000000000" pitchFamily="65" charset="-120"/>
                <a:ea typeface="DFKai-SB" panose="03000509000000000000" pitchFamily="65" charset="-120"/>
              </a:rPr>
              <a:t>我</a:t>
            </a:r>
            <a:r>
              <a:rPr lang="zh-TW" altLang="en-US" sz="2800" dirty="0">
                <a:solidFill>
                  <a:schemeClr val="tx1"/>
                </a:solidFill>
                <a:latin typeface="DFKai-SB" panose="03000509000000000000" pitchFamily="65" charset="-120"/>
                <a:ea typeface="DFKai-SB" panose="03000509000000000000" pitchFamily="65" charset="-120"/>
              </a:rPr>
              <a:t>是葡萄樹；你們是枝子。那</a:t>
            </a:r>
            <a:r>
              <a:rPr lang="zh-TW" altLang="en-US" sz="2800" dirty="0">
                <a:solidFill>
                  <a:srgbClr val="3333FF"/>
                </a:solidFill>
                <a:latin typeface="DFKai-SB" panose="03000509000000000000" pitchFamily="65" charset="-120"/>
                <a:ea typeface="DFKai-SB" panose="03000509000000000000" pitchFamily="65" charset="-120"/>
              </a:rPr>
              <a:t>常跟</a:t>
            </a:r>
            <a:r>
              <a:rPr lang="zh-TW" altLang="en-US" sz="2800" dirty="0" smtClean="0">
                <a:solidFill>
                  <a:srgbClr val="3333FF"/>
                </a:solidFill>
                <a:latin typeface="DFKai-SB" panose="03000509000000000000" pitchFamily="65" charset="-120"/>
                <a:ea typeface="DFKai-SB" panose="03000509000000000000" pitchFamily="65" charset="-120"/>
              </a:rPr>
              <a:t>我連結</a:t>
            </a:r>
            <a:r>
              <a:rPr lang="zh-TW" altLang="en-US" sz="2800" dirty="0" smtClean="0">
                <a:solidFill>
                  <a:schemeClr val="tx1"/>
                </a:solidFill>
                <a:latin typeface="DFKai-SB" panose="03000509000000000000" pitchFamily="65" charset="-120"/>
                <a:ea typeface="DFKai-SB" panose="03000509000000000000" pitchFamily="65" charset="-120"/>
              </a:rPr>
              <a:t>，</a:t>
            </a:r>
            <a:r>
              <a:rPr lang="en-US" altLang="zh-TW" sz="2800" dirty="0" smtClean="0">
                <a:solidFill>
                  <a:schemeClr val="tx1"/>
                </a:solidFill>
                <a:latin typeface="DFKai-SB" panose="03000509000000000000" pitchFamily="65" charset="-120"/>
                <a:ea typeface="DFKai-SB" panose="03000509000000000000" pitchFamily="65" charset="-120"/>
              </a:rPr>
              <a:t>	</a:t>
            </a:r>
            <a:r>
              <a:rPr lang="zh-TW" altLang="en-US" sz="2800" dirty="0" smtClean="0">
                <a:solidFill>
                  <a:schemeClr val="tx1"/>
                </a:solidFill>
                <a:latin typeface="DFKai-SB" panose="03000509000000000000" pitchFamily="65" charset="-120"/>
                <a:ea typeface="DFKai-SB" panose="03000509000000000000" pitchFamily="65" charset="-120"/>
              </a:rPr>
              <a:t>而我也</a:t>
            </a:r>
            <a:r>
              <a:rPr lang="zh-TW" altLang="en-US" sz="2800" dirty="0">
                <a:solidFill>
                  <a:schemeClr val="tx1"/>
                </a:solidFill>
                <a:latin typeface="DFKai-SB" panose="03000509000000000000" pitchFamily="65" charset="-120"/>
                <a:ea typeface="DFKai-SB" panose="03000509000000000000" pitchFamily="65" charset="-120"/>
              </a:rPr>
              <a:t>常跟</a:t>
            </a:r>
            <a:r>
              <a:rPr lang="zh-TW" altLang="en-US" sz="2800" dirty="0" smtClean="0">
                <a:solidFill>
                  <a:schemeClr val="tx1"/>
                </a:solidFill>
                <a:latin typeface="DFKai-SB" panose="03000509000000000000" pitchFamily="65" charset="-120"/>
                <a:ea typeface="DFKai-SB" panose="03000509000000000000" pitchFamily="65" charset="-120"/>
              </a:rPr>
              <a:t>他連結的</a:t>
            </a:r>
            <a:r>
              <a:rPr lang="zh-TW" altLang="en-US" sz="2800" dirty="0">
                <a:solidFill>
                  <a:schemeClr val="tx1"/>
                </a:solidFill>
                <a:latin typeface="DFKai-SB" panose="03000509000000000000" pitchFamily="65" charset="-120"/>
                <a:ea typeface="DFKai-SB" panose="03000509000000000000" pitchFamily="65" charset="-120"/>
              </a:rPr>
              <a:t>，必定</a:t>
            </a:r>
            <a:r>
              <a:rPr lang="zh-TW" altLang="en-US" sz="2800" dirty="0">
                <a:solidFill>
                  <a:srgbClr val="3333FF"/>
                </a:solidFill>
                <a:latin typeface="DFKai-SB" panose="03000509000000000000" pitchFamily="65" charset="-120"/>
                <a:ea typeface="DFKai-SB" panose="03000509000000000000" pitchFamily="65" charset="-120"/>
              </a:rPr>
              <a:t>結很多果實</a:t>
            </a:r>
            <a:r>
              <a:rPr lang="zh-TW" altLang="en-US" sz="2800" dirty="0">
                <a:solidFill>
                  <a:schemeClr val="tx1"/>
                </a:solidFill>
                <a:latin typeface="DFKai-SB" panose="03000509000000000000" pitchFamily="65" charset="-120"/>
                <a:ea typeface="DFKai-SB" panose="03000509000000000000" pitchFamily="65" charset="-120"/>
              </a:rPr>
              <a:t>；因為沒</a:t>
            </a:r>
            <a:r>
              <a:rPr lang="zh-TW" altLang="en-US" sz="2800" dirty="0" smtClean="0">
                <a:solidFill>
                  <a:schemeClr val="tx1"/>
                </a:solidFill>
                <a:latin typeface="DFKai-SB" panose="03000509000000000000" pitchFamily="65" charset="-120"/>
                <a:ea typeface="DFKai-SB" panose="03000509000000000000" pitchFamily="65" charset="-120"/>
              </a:rPr>
              <a:t>有</a:t>
            </a:r>
            <a:r>
              <a:rPr lang="en-US" altLang="zh-TW" sz="2800" dirty="0" smtClean="0">
                <a:solidFill>
                  <a:schemeClr val="tx1"/>
                </a:solidFill>
                <a:latin typeface="DFKai-SB" panose="03000509000000000000" pitchFamily="65" charset="-120"/>
                <a:ea typeface="DFKai-SB" panose="03000509000000000000" pitchFamily="65" charset="-120"/>
              </a:rPr>
              <a:t>	</a:t>
            </a:r>
            <a:r>
              <a:rPr lang="zh-TW" altLang="en-US" sz="2800" dirty="0" smtClean="0">
                <a:solidFill>
                  <a:schemeClr val="tx1"/>
                </a:solidFill>
                <a:latin typeface="DFKai-SB" panose="03000509000000000000" pitchFamily="65" charset="-120"/>
                <a:ea typeface="DFKai-SB" panose="03000509000000000000" pitchFamily="65" charset="-120"/>
              </a:rPr>
              <a:t>我，你</a:t>
            </a:r>
            <a:r>
              <a:rPr lang="zh-TW" altLang="en-US" sz="2800" dirty="0">
                <a:solidFill>
                  <a:schemeClr val="tx1"/>
                </a:solidFill>
                <a:latin typeface="DFKai-SB" panose="03000509000000000000" pitchFamily="65" charset="-120"/>
                <a:ea typeface="DFKai-SB" panose="03000509000000000000" pitchFamily="65" charset="-120"/>
              </a:rPr>
              <a:t>們就甚麼也不能做</a:t>
            </a:r>
            <a:r>
              <a:rPr lang="zh-TW" altLang="en-US" sz="2800" dirty="0" smtClean="0">
                <a:solidFill>
                  <a:schemeClr val="tx1"/>
                </a:solidFill>
                <a:latin typeface="DFKai-SB" panose="03000509000000000000" pitchFamily="65" charset="-120"/>
                <a:ea typeface="DFKai-SB" panose="03000509000000000000" pitchFamily="65" charset="-120"/>
              </a:rPr>
              <a:t>。</a:t>
            </a:r>
            <a:endParaRPr lang="en-US" altLang="zh-TW" sz="2800" dirty="0" smtClean="0">
              <a:solidFill>
                <a:schemeClr val="tx1"/>
              </a:solidFill>
              <a:latin typeface="DFKai-SB" panose="03000509000000000000" pitchFamily="65" charset="-120"/>
              <a:ea typeface="DFKai-SB" panose="03000509000000000000" pitchFamily="65" charset="-120"/>
            </a:endParaRPr>
          </a:p>
          <a:p>
            <a:pPr algn="l">
              <a:lnSpc>
                <a:spcPts val="3500"/>
              </a:lnSpc>
            </a:pPr>
            <a:r>
              <a:rPr lang="en-US" altLang="zh-TW" sz="2800" u="sng" dirty="0" smtClean="0">
                <a:solidFill>
                  <a:schemeClr val="tx1"/>
                </a:solidFill>
                <a:latin typeface="DFKai-SB" panose="03000509000000000000" pitchFamily="65" charset="-120"/>
                <a:ea typeface="DFKai-SB" panose="03000509000000000000" pitchFamily="65" charset="-120"/>
              </a:rPr>
              <a:t>15:6</a:t>
            </a:r>
            <a:r>
              <a:rPr lang="zh-TW" altLang="en-US" dirty="0"/>
              <a:t> </a:t>
            </a:r>
            <a:r>
              <a:rPr lang="en-US" altLang="zh-TW" dirty="0">
                <a:solidFill>
                  <a:schemeClr val="tx1"/>
                </a:solidFill>
                <a:latin typeface="DFKai-SB" panose="03000509000000000000" pitchFamily="65" charset="-120"/>
                <a:ea typeface="DFKai-SB" panose="03000509000000000000" pitchFamily="65" charset="-120"/>
              </a:rPr>
              <a:t>【</a:t>
            </a:r>
            <a:r>
              <a:rPr lang="zh-TW" altLang="en-US" dirty="0">
                <a:solidFill>
                  <a:schemeClr val="tx1"/>
                </a:solidFill>
                <a:latin typeface="DFKai-SB" panose="03000509000000000000" pitchFamily="65" charset="-120"/>
                <a:ea typeface="DFKai-SB" panose="03000509000000000000" pitchFamily="65" charset="-120"/>
              </a:rPr>
              <a:t>現</a:t>
            </a:r>
            <a:r>
              <a:rPr lang="en-US" altLang="zh-TW" dirty="0">
                <a:solidFill>
                  <a:schemeClr val="tx1"/>
                </a:solidFill>
                <a:latin typeface="DFKai-SB" panose="03000509000000000000" pitchFamily="65" charset="-120"/>
                <a:ea typeface="DFKai-SB" panose="03000509000000000000" pitchFamily="65" charset="-120"/>
              </a:rPr>
              <a:t>】</a:t>
            </a:r>
            <a:r>
              <a:rPr lang="zh-TW" altLang="en-US" sz="2800" dirty="0" smtClean="0">
                <a:solidFill>
                  <a:schemeClr val="tx1"/>
                </a:solidFill>
                <a:latin typeface="DFKai-SB" panose="03000509000000000000" pitchFamily="65" charset="-120"/>
                <a:ea typeface="DFKai-SB" panose="03000509000000000000" pitchFamily="65" charset="-120"/>
              </a:rPr>
              <a:t>那</a:t>
            </a:r>
            <a:r>
              <a:rPr lang="zh-TW" altLang="en-US" sz="2800" dirty="0">
                <a:solidFill>
                  <a:schemeClr val="tx1"/>
                </a:solidFill>
                <a:latin typeface="DFKai-SB" panose="03000509000000000000" pitchFamily="65" charset="-120"/>
                <a:ea typeface="DFKai-SB" panose="03000509000000000000" pitchFamily="65" charset="-120"/>
              </a:rPr>
              <a:t>不跟</a:t>
            </a:r>
            <a:r>
              <a:rPr lang="zh-TW" altLang="en-US" sz="2800" dirty="0" smtClean="0">
                <a:solidFill>
                  <a:schemeClr val="tx1"/>
                </a:solidFill>
                <a:latin typeface="DFKai-SB" panose="03000509000000000000" pitchFamily="65" charset="-120"/>
                <a:ea typeface="DFKai-SB" panose="03000509000000000000" pitchFamily="65" charset="-120"/>
              </a:rPr>
              <a:t>我連結的</a:t>
            </a:r>
            <a:r>
              <a:rPr lang="zh-TW" altLang="en-US" sz="2800" dirty="0">
                <a:solidFill>
                  <a:schemeClr val="tx1"/>
                </a:solidFill>
                <a:latin typeface="DFKai-SB" panose="03000509000000000000" pitchFamily="65" charset="-120"/>
                <a:ea typeface="DFKai-SB" panose="03000509000000000000" pitchFamily="65" charset="-120"/>
              </a:rPr>
              <a:t>人要被扔掉，像枯乾的枝</a:t>
            </a:r>
            <a:r>
              <a:rPr lang="zh-TW" altLang="en-US" sz="2800" dirty="0" smtClean="0">
                <a:solidFill>
                  <a:schemeClr val="tx1"/>
                </a:solidFill>
                <a:latin typeface="DFKai-SB" panose="03000509000000000000" pitchFamily="65" charset="-120"/>
                <a:ea typeface="DFKai-SB" panose="03000509000000000000" pitchFamily="65" charset="-120"/>
              </a:rPr>
              <a:t>子</a:t>
            </a:r>
            <a:r>
              <a:rPr lang="en-US" altLang="zh-TW" sz="2800" dirty="0" smtClean="0">
                <a:solidFill>
                  <a:schemeClr val="tx1"/>
                </a:solidFill>
                <a:latin typeface="DFKai-SB" panose="03000509000000000000" pitchFamily="65" charset="-120"/>
                <a:ea typeface="DFKai-SB" panose="03000509000000000000" pitchFamily="65" charset="-120"/>
              </a:rPr>
              <a:t>	</a:t>
            </a:r>
            <a:r>
              <a:rPr lang="zh-TW" altLang="en-US" sz="2800" dirty="0" smtClean="0">
                <a:solidFill>
                  <a:schemeClr val="tx1"/>
                </a:solidFill>
                <a:latin typeface="DFKai-SB" panose="03000509000000000000" pitchFamily="65" charset="-120"/>
                <a:ea typeface="DFKai-SB" panose="03000509000000000000" pitchFamily="65" charset="-120"/>
              </a:rPr>
              <a:t>被</a:t>
            </a:r>
            <a:r>
              <a:rPr lang="zh-TW" altLang="en-US" sz="2800" dirty="0">
                <a:solidFill>
                  <a:schemeClr val="tx1"/>
                </a:solidFill>
                <a:latin typeface="DFKai-SB" panose="03000509000000000000" pitchFamily="65" charset="-120"/>
                <a:ea typeface="DFKai-SB" panose="03000509000000000000" pitchFamily="65" charset="-120"/>
              </a:rPr>
              <a:t>扔掉</a:t>
            </a:r>
            <a:r>
              <a:rPr lang="zh-TW" altLang="en-US" sz="2800" dirty="0" smtClean="0">
                <a:solidFill>
                  <a:schemeClr val="tx1"/>
                </a:solidFill>
                <a:latin typeface="DFKai-SB" panose="03000509000000000000" pitchFamily="65" charset="-120"/>
                <a:ea typeface="DFKai-SB" panose="03000509000000000000" pitchFamily="65" charset="-120"/>
              </a:rPr>
              <a:t>，讓</a:t>
            </a:r>
            <a:r>
              <a:rPr lang="zh-TW" altLang="en-US" sz="2800" dirty="0">
                <a:solidFill>
                  <a:schemeClr val="tx1"/>
                </a:solidFill>
                <a:latin typeface="DFKai-SB" panose="03000509000000000000" pitchFamily="65" charset="-120"/>
                <a:ea typeface="DFKai-SB" panose="03000509000000000000" pitchFamily="65" charset="-120"/>
              </a:rPr>
              <a:t>人撿去投在火裡焚燒</a:t>
            </a:r>
            <a:r>
              <a:rPr lang="zh-TW" altLang="en-US" sz="2800" dirty="0" smtClean="0">
                <a:solidFill>
                  <a:schemeClr val="tx1"/>
                </a:solidFill>
                <a:latin typeface="DFKai-SB" panose="03000509000000000000" pitchFamily="65" charset="-120"/>
                <a:ea typeface="DFKai-SB" panose="03000509000000000000" pitchFamily="65" charset="-120"/>
              </a:rPr>
              <a:t>。</a:t>
            </a:r>
            <a:endParaRPr lang="en-US" altLang="zh-TW" sz="2800" dirty="0" smtClean="0">
              <a:solidFill>
                <a:schemeClr val="tx1"/>
              </a:solidFill>
              <a:latin typeface="DFKai-SB" panose="03000509000000000000" pitchFamily="65" charset="-120"/>
              <a:ea typeface="DFKai-SB" panose="03000509000000000000" pitchFamily="65" charset="-120"/>
            </a:endParaRPr>
          </a:p>
          <a:p>
            <a:pPr algn="l">
              <a:lnSpc>
                <a:spcPts val="3500"/>
              </a:lnSpc>
            </a:pPr>
            <a:r>
              <a:rPr lang="en-US" altLang="zh-TW" sz="2800" u="sng" dirty="0" smtClean="0">
                <a:solidFill>
                  <a:schemeClr val="tx1"/>
                </a:solidFill>
                <a:latin typeface="DFKai-SB" panose="03000509000000000000" pitchFamily="65" charset="-120"/>
                <a:ea typeface="DFKai-SB" panose="03000509000000000000" pitchFamily="65" charset="-120"/>
              </a:rPr>
              <a:t>15:7</a:t>
            </a:r>
            <a:r>
              <a:rPr lang="zh-TW" altLang="en-US" dirty="0"/>
              <a:t> </a:t>
            </a:r>
            <a:r>
              <a:rPr lang="en-US" altLang="zh-TW" dirty="0" smtClean="0">
                <a:solidFill>
                  <a:schemeClr val="tx1"/>
                </a:solidFill>
                <a:latin typeface="DFKai-SB" panose="03000509000000000000" pitchFamily="65" charset="-120"/>
                <a:ea typeface="DFKai-SB" panose="03000509000000000000" pitchFamily="65" charset="-120"/>
              </a:rPr>
              <a:t>【</a:t>
            </a:r>
            <a:r>
              <a:rPr lang="zh-TW" altLang="en-US" dirty="0" smtClean="0">
                <a:solidFill>
                  <a:schemeClr val="tx1"/>
                </a:solidFill>
                <a:latin typeface="DFKai-SB" panose="03000509000000000000" pitchFamily="65" charset="-120"/>
                <a:ea typeface="DFKai-SB" panose="03000509000000000000" pitchFamily="65" charset="-120"/>
              </a:rPr>
              <a:t>簡</a:t>
            </a:r>
            <a:r>
              <a:rPr lang="en-US" altLang="zh-TW" dirty="0" smtClean="0">
                <a:solidFill>
                  <a:schemeClr val="tx1"/>
                </a:solidFill>
                <a:latin typeface="DFKai-SB" panose="03000509000000000000" pitchFamily="65" charset="-120"/>
                <a:ea typeface="DFKai-SB" panose="03000509000000000000" pitchFamily="65" charset="-120"/>
              </a:rPr>
              <a:t>】</a:t>
            </a:r>
            <a:r>
              <a:rPr lang="zh-TW" altLang="en-US" sz="2800" dirty="0" smtClean="0">
                <a:solidFill>
                  <a:schemeClr val="tx1"/>
                </a:solidFill>
                <a:latin typeface="DFKai-SB" panose="03000509000000000000" pitchFamily="65" charset="-120"/>
                <a:ea typeface="DFKai-SB" panose="03000509000000000000" pitchFamily="65" charset="-120"/>
              </a:rPr>
              <a:t>你</a:t>
            </a:r>
            <a:r>
              <a:rPr lang="zh-TW" altLang="en-US" sz="2800" dirty="0">
                <a:solidFill>
                  <a:schemeClr val="tx1"/>
                </a:solidFill>
                <a:latin typeface="DFKai-SB" panose="03000509000000000000" pitchFamily="65" charset="-120"/>
                <a:ea typeface="DFKai-SB" panose="03000509000000000000" pitchFamily="65" charset="-120"/>
              </a:rPr>
              <a:t>們如果繼續與</a:t>
            </a:r>
            <a:r>
              <a:rPr lang="zh-TW" altLang="en-US" sz="2800" dirty="0" smtClean="0">
                <a:solidFill>
                  <a:schemeClr val="tx1"/>
                </a:solidFill>
                <a:latin typeface="DFKai-SB" panose="03000509000000000000" pitchFamily="65" charset="-120"/>
                <a:ea typeface="DFKai-SB" panose="03000509000000000000" pitchFamily="65" charset="-120"/>
              </a:rPr>
              <a:t>我連結，</a:t>
            </a:r>
            <a:r>
              <a:rPr lang="zh-TW" altLang="en-US" sz="2800" dirty="0">
                <a:solidFill>
                  <a:schemeClr val="tx1"/>
                </a:solidFill>
                <a:latin typeface="DFKai-SB" panose="03000509000000000000" pitchFamily="65" charset="-120"/>
                <a:ea typeface="DFKai-SB" panose="03000509000000000000" pitchFamily="65" charset="-120"/>
              </a:rPr>
              <a:t>而</a:t>
            </a:r>
            <a:r>
              <a:rPr lang="zh-TW" altLang="en-US" sz="2800" dirty="0">
                <a:solidFill>
                  <a:srgbClr val="3333FF"/>
                </a:solidFill>
                <a:latin typeface="DFKai-SB" panose="03000509000000000000" pitchFamily="65" charset="-120"/>
                <a:ea typeface="DFKai-SB" panose="03000509000000000000" pitchFamily="65" charset="-120"/>
              </a:rPr>
              <a:t>我的</a:t>
            </a:r>
            <a:r>
              <a:rPr lang="zh-TW" altLang="en-US" sz="2800" dirty="0" smtClean="0">
                <a:solidFill>
                  <a:srgbClr val="3333FF"/>
                </a:solidFill>
                <a:latin typeface="DFKai-SB" panose="03000509000000000000" pitchFamily="65" charset="-120"/>
                <a:ea typeface="DFKai-SB" panose="03000509000000000000" pitchFamily="65" charset="-120"/>
              </a:rPr>
              <a:t>話</a:t>
            </a:r>
            <a:r>
              <a:rPr lang="en-US" altLang="zh-TW" sz="2800" dirty="0" smtClean="0">
                <a:solidFill>
                  <a:srgbClr val="3333FF"/>
                </a:solidFill>
                <a:latin typeface="DFKai-SB" panose="03000509000000000000" pitchFamily="65" charset="-120"/>
                <a:ea typeface="DFKai-SB" panose="03000509000000000000" pitchFamily="65" charset="-120"/>
              </a:rPr>
              <a:t>(</a:t>
            </a:r>
            <a:r>
              <a:rPr lang="zh-TW" altLang="en-US" sz="2800" dirty="0">
                <a:solidFill>
                  <a:schemeClr val="tx1"/>
                </a:solidFill>
                <a:latin typeface="DFKai-SB" panose="03000509000000000000" pitchFamily="65" charset="-120"/>
                <a:ea typeface="DFKai-SB" panose="03000509000000000000" pitchFamily="65" charset="-120"/>
              </a:rPr>
              <a:t>「話」</a:t>
            </a:r>
            <a:r>
              <a:rPr lang="zh-TW" altLang="en-US" sz="2800" dirty="0" smtClean="0">
                <a:solidFill>
                  <a:schemeClr val="tx1"/>
                </a:solidFill>
                <a:latin typeface="DFKai-SB" panose="03000509000000000000" pitchFamily="65" charset="-120"/>
                <a:ea typeface="DFKai-SB" panose="03000509000000000000" pitchFamily="65" charset="-120"/>
              </a:rPr>
              <a:t>應</a:t>
            </a:r>
            <a:r>
              <a:rPr lang="en-US" altLang="zh-TW" sz="2800" dirty="0" smtClean="0">
                <a:solidFill>
                  <a:schemeClr val="tx1"/>
                </a:solidFill>
                <a:latin typeface="DFKai-SB" panose="03000509000000000000" pitchFamily="65" charset="-120"/>
                <a:ea typeface="DFKai-SB" panose="03000509000000000000" pitchFamily="65" charset="-120"/>
              </a:rPr>
              <a:t>	</a:t>
            </a:r>
            <a:r>
              <a:rPr lang="zh-TW" altLang="en-US" sz="2800" dirty="0" smtClean="0">
                <a:solidFill>
                  <a:schemeClr val="tx1"/>
                </a:solidFill>
                <a:latin typeface="DFKai-SB" panose="03000509000000000000" pitchFamily="65" charset="-120"/>
                <a:ea typeface="DFKai-SB" panose="03000509000000000000" pitchFamily="65" charset="-120"/>
              </a:rPr>
              <a:t>時</a:t>
            </a:r>
            <a:r>
              <a:rPr lang="zh-TW" altLang="en-US" sz="2800" dirty="0">
                <a:solidFill>
                  <a:schemeClr val="tx1"/>
                </a:solidFill>
                <a:latin typeface="DFKai-SB" panose="03000509000000000000" pitchFamily="65" charset="-120"/>
                <a:ea typeface="DFKai-SB" panose="03000509000000000000" pitchFamily="65" charset="-120"/>
              </a:rPr>
              <a:t>的話</a:t>
            </a:r>
            <a:r>
              <a:rPr lang="en-US" altLang="zh-TW" sz="2800" dirty="0">
                <a:solidFill>
                  <a:schemeClr val="tx1"/>
                </a:solidFill>
                <a:latin typeface="DFKai-SB" panose="03000509000000000000" pitchFamily="65" charset="-120"/>
                <a:ea typeface="DFKai-SB" panose="03000509000000000000" pitchFamily="65" charset="-120"/>
              </a:rPr>
              <a:t>(</a:t>
            </a:r>
            <a:r>
              <a:rPr lang="en-US" altLang="zh-TW" sz="2800" dirty="0" err="1">
                <a:solidFill>
                  <a:schemeClr val="tx1"/>
                </a:solidFill>
                <a:latin typeface="DFKai-SB" panose="03000509000000000000" pitchFamily="65" charset="-120"/>
                <a:ea typeface="DFKai-SB" panose="03000509000000000000" pitchFamily="65" charset="-120"/>
              </a:rPr>
              <a:t>rhema</a:t>
            </a:r>
            <a:r>
              <a:rPr lang="en-US" altLang="zh-TW" sz="2800" dirty="0" smtClean="0">
                <a:solidFill>
                  <a:schemeClr val="tx1"/>
                </a:solidFill>
                <a:latin typeface="DFKai-SB" panose="03000509000000000000" pitchFamily="65" charset="-120"/>
                <a:ea typeface="DFKai-SB" panose="03000509000000000000" pitchFamily="65" charset="-120"/>
              </a:rPr>
              <a:t>))</a:t>
            </a:r>
            <a:r>
              <a:rPr lang="zh-TW" altLang="en-US" sz="2800" dirty="0" smtClean="0">
                <a:solidFill>
                  <a:srgbClr val="3333FF"/>
                </a:solidFill>
                <a:latin typeface="DFKai-SB" panose="03000509000000000000" pitchFamily="65" charset="-120"/>
                <a:ea typeface="DFKai-SB" panose="03000509000000000000" pitchFamily="65" charset="-120"/>
              </a:rPr>
              <a:t>也</a:t>
            </a:r>
            <a:r>
              <a:rPr lang="zh-TW" altLang="en-US" sz="2800" dirty="0">
                <a:solidFill>
                  <a:srgbClr val="3333FF"/>
                </a:solidFill>
                <a:latin typeface="DFKai-SB" panose="03000509000000000000" pitchFamily="65" charset="-120"/>
                <a:ea typeface="DFKai-SB" panose="03000509000000000000" pitchFamily="65" charset="-120"/>
              </a:rPr>
              <a:t>常存</a:t>
            </a:r>
            <a:r>
              <a:rPr lang="zh-TW" altLang="en-US" sz="2800" dirty="0">
                <a:solidFill>
                  <a:schemeClr val="tx1"/>
                </a:solidFill>
                <a:latin typeface="DFKai-SB" panose="03000509000000000000" pitchFamily="65" charset="-120"/>
                <a:ea typeface="DFKai-SB" panose="03000509000000000000" pitchFamily="65" charset="-120"/>
              </a:rPr>
              <a:t>在你們</a:t>
            </a:r>
            <a:r>
              <a:rPr lang="zh-TW" altLang="en-US" sz="2800" dirty="0" smtClean="0">
                <a:solidFill>
                  <a:schemeClr val="tx1"/>
                </a:solidFill>
                <a:latin typeface="DFKai-SB" panose="03000509000000000000" pitchFamily="65" charset="-120"/>
                <a:ea typeface="DFKai-SB" panose="03000509000000000000" pitchFamily="65" charset="-120"/>
              </a:rPr>
              <a:t>裡面，照</a:t>
            </a:r>
            <a:r>
              <a:rPr lang="zh-TW" altLang="en-US" sz="2800" dirty="0">
                <a:solidFill>
                  <a:schemeClr val="tx1"/>
                </a:solidFill>
                <a:latin typeface="DFKai-SB" panose="03000509000000000000" pitchFamily="65" charset="-120"/>
                <a:ea typeface="DFKai-SB" panose="03000509000000000000" pitchFamily="65" charset="-120"/>
              </a:rPr>
              <a:t>著去實行</a:t>
            </a:r>
            <a:r>
              <a:rPr lang="zh-TW" altLang="en-US" sz="2800" dirty="0" smtClean="0">
                <a:solidFill>
                  <a:schemeClr val="tx1"/>
                </a:solidFill>
                <a:latin typeface="DFKai-SB" panose="03000509000000000000" pitchFamily="65" charset="-120"/>
                <a:ea typeface="DFKai-SB" panose="03000509000000000000" pitchFamily="65" charset="-120"/>
              </a:rPr>
              <a:t>，</a:t>
            </a:r>
            <a:r>
              <a:rPr lang="en-US" altLang="zh-TW" sz="2800" dirty="0" smtClean="0">
                <a:solidFill>
                  <a:schemeClr val="tx1"/>
                </a:solidFill>
                <a:latin typeface="DFKai-SB" panose="03000509000000000000" pitchFamily="65" charset="-120"/>
                <a:ea typeface="DFKai-SB" panose="03000509000000000000" pitchFamily="65" charset="-120"/>
              </a:rPr>
              <a:t>	</a:t>
            </a:r>
            <a:r>
              <a:rPr lang="zh-TW" altLang="en-US" sz="2800" dirty="0" smtClean="0">
                <a:solidFill>
                  <a:schemeClr val="tx1"/>
                </a:solidFill>
                <a:latin typeface="DFKai-SB" panose="03000509000000000000" pitchFamily="65" charset="-120"/>
                <a:ea typeface="DFKai-SB" panose="03000509000000000000" pitchFamily="65" charset="-120"/>
              </a:rPr>
              <a:t>你們</a:t>
            </a:r>
            <a:r>
              <a:rPr lang="zh-TW" altLang="en-US" sz="2800" dirty="0">
                <a:solidFill>
                  <a:schemeClr val="tx1"/>
                </a:solidFill>
                <a:latin typeface="DFKai-SB" panose="03000509000000000000" pitchFamily="65" charset="-120"/>
                <a:ea typeface="DFKai-SB" panose="03000509000000000000" pitchFamily="65" charset="-120"/>
              </a:rPr>
              <a:t>無論要什麼，</a:t>
            </a:r>
            <a:r>
              <a:rPr lang="zh-TW" altLang="en-US" sz="2800" dirty="0">
                <a:solidFill>
                  <a:srgbClr val="3333FF"/>
                </a:solidFill>
                <a:latin typeface="DFKai-SB" panose="03000509000000000000" pitchFamily="65" charset="-120"/>
                <a:ea typeface="DFKai-SB" panose="03000509000000000000" pitchFamily="65" charset="-120"/>
              </a:rPr>
              <a:t>祈求</a:t>
            </a:r>
            <a:r>
              <a:rPr lang="zh-TW" altLang="en-US" sz="2800" dirty="0">
                <a:solidFill>
                  <a:schemeClr val="tx1"/>
                </a:solidFill>
                <a:latin typeface="DFKai-SB" panose="03000509000000000000" pitchFamily="65" charset="-120"/>
                <a:ea typeface="DFKai-SB" panose="03000509000000000000" pitchFamily="65" charset="-120"/>
              </a:rPr>
              <a:t>，就會</a:t>
            </a:r>
            <a:r>
              <a:rPr lang="zh-TW" altLang="en-US" sz="2800" dirty="0">
                <a:solidFill>
                  <a:srgbClr val="3333FF"/>
                </a:solidFill>
                <a:latin typeface="DFKai-SB" panose="03000509000000000000" pitchFamily="65" charset="-120"/>
                <a:ea typeface="DFKai-SB" panose="03000509000000000000" pitchFamily="65" charset="-120"/>
              </a:rPr>
              <a:t>得</a:t>
            </a:r>
            <a:r>
              <a:rPr lang="zh-TW" altLang="en-US" sz="2800" dirty="0" smtClean="0">
                <a:solidFill>
                  <a:srgbClr val="3333FF"/>
                </a:solidFill>
                <a:latin typeface="DFKai-SB" panose="03000509000000000000" pitchFamily="65" charset="-120"/>
                <a:ea typeface="DFKai-SB" panose="03000509000000000000" pitchFamily="65" charset="-120"/>
              </a:rPr>
              <a:t>到</a:t>
            </a:r>
            <a:r>
              <a:rPr lang="zh-TW" altLang="en-US" sz="2800" dirty="0" smtClean="0">
                <a:solidFill>
                  <a:srgbClr val="3333FF"/>
                </a:solidFill>
              </a:rPr>
              <a:t> </a:t>
            </a:r>
            <a:endParaRPr lang="en-US" altLang="zh-TW" sz="2800" dirty="0" smtClean="0">
              <a:solidFill>
                <a:srgbClr val="3333FF"/>
              </a:solidFill>
            </a:endParaRPr>
          </a:p>
          <a:p>
            <a:pPr algn="l">
              <a:lnSpc>
                <a:spcPts val="3500"/>
              </a:lnSpc>
            </a:pPr>
            <a:r>
              <a:rPr lang="en-US" altLang="zh-TW" sz="2800" b="1" u="sng" dirty="0" smtClean="0">
                <a:solidFill>
                  <a:schemeClr val="tx1"/>
                </a:solidFill>
                <a:latin typeface="DFKai-SB" panose="03000509000000000000" pitchFamily="65" charset="-120"/>
                <a:ea typeface="DFKai-SB" panose="03000509000000000000" pitchFamily="65" charset="-120"/>
              </a:rPr>
              <a:t>15:9</a:t>
            </a:r>
            <a:r>
              <a:rPr lang="zh-TW" altLang="en-US" sz="2800" dirty="0"/>
              <a:t> </a:t>
            </a:r>
            <a:r>
              <a:rPr lang="zh-TW" altLang="en-US" sz="2800" dirty="0">
                <a:solidFill>
                  <a:schemeClr val="tx1"/>
                </a:solidFill>
                <a:latin typeface="DFKai-SB" panose="03000509000000000000" pitchFamily="65" charset="-120"/>
                <a:ea typeface="DFKai-SB" panose="03000509000000000000" pitchFamily="65" charset="-120"/>
              </a:rPr>
              <a:t>我愛你們，正如父愛我一樣；你們要常在我的愛裡</a:t>
            </a:r>
            <a:r>
              <a:rPr lang="zh-TW" altLang="en-US" sz="2800" dirty="0"/>
              <a:t>。 </a:t>
            </a:r>
            <a:endParaRPr lang="en-US" sz="2800" dirty="0">
              <a:solidFill>
                <a:schemeClr val="tx1"/>
              </a:solidFill>
              <a:latin typeface="DFKai-SB" panose="03000509000000000000" pitchFamily="65" charset="-120"/>
              <a:ea typeface="DFKai-SB" panose="03000509000000000000" pitchFamily="65" charset="-120"/>
            </a:endParaRPr>
          </a:p>
          <a:p>
            <a:pPr algn="l">
              <a:lnSpc>
                <a:spcPts val="3500"/>
              </a:lnSpc>
            </a:pPr>
            <a:r>
              <a:rPr lang="en-US" altLang="zh-TW" sz="2800" b="1" u="sng" dirty="0" smtClean="0">
                <a:solidFill>
                  <a:schemeClr val="tx1"/>
                </a:solidFill>
                <a:latin typeface="DFKai-SB" panose="03000509000000000000" pitchFamily="65" charset="-120"/>
                <a:ea typeface="DFKai-SB" panose="03000509000000000000" pitchFamily="65" charset="-120"/>
              </a:rPr>
              <a:t>Gal</a:t>
            </a:r>
            <a:r>
              <a:rPr lang="zh-TW" altLang="en-US" sz="2800" b="1" u="sng" dirty="0" smtClean="0">
                <a:solidFill>
                  <a:schemeClr val="tx1"/>
                </a:solidFill>
                <a:latin typeface="DFKai-SB" panose="03000509000000000000" pitchFamily="65" charset="-120"/>
                <a:ea typeface="DFKai-SB" panose="03000509000000000000" pitchFamily="65" charset="-120"/>
              </a:rPr>
              <a:t>加</a:t>
            </a:r>
            <a:r>
              <a:rPr lang="en-US" altLang="zh-TW" sz="2800" b="1" u="sng" dirty="0" smtClean="0">
                <a:solidFill>
                  <a:schemeClr val="tx1"/>
                </a:solidFill>
                <a:latin typeface="DFKai-SB" panose="03000509000000000000" pitchFamily="65" charset="-120"/>
                <a:ea typeface="DFKai-SB" panose="03000509000000000000" pitchFamily="65" charset="-120"/>
              </a:rPr>
              <a:t>5:22</a:t>
            </a:r>
            <a:r>
              <a:rPr lang="zh-TW" altLang="en-US" sz="2800" b="1" dirty="0" smtClean="0">
                <a:solidFill>
                  <a:schemeClr val="tx1"/>
                </a:solidFill>
                <a:latin typeface="DFKai-SB" panose="03000509000000000000" pitchFamily="65" charset="-120"/>
                <a:ea typeface="DFKai-SB" panose="03000509000000000000" pitchFamily="65" charset="-120"/>
              </a:rPr>
              <a:t>  </a:t>
            </a:r>
            <a:r>
              <a:rPr lang="zh-TW" altLang="en-US" sz="2800" dirty="0" smtClean="0">
                <a:solidFill>
                  <a:schemeClr val="tx1"/>
                </a:solidFill>
                <a:latin typeface="DFKai-SB" panose="03000509000000000000" pitchFamily="65" charset="-120"/>
                <a:ea typeface="DFKai-SB" panose="03000509000000000000" pitchFamily="65" charset="-120"/>
              </a:rPr>
              <a:t>聖</a:t>
            </a:r>
            <a:r>
              <a:rPr lang="zh-TW" altLang="en-US" sz="2800" dirty="0">
                <a:solidFill>
                  <a:schemeClr val="tx1"/>
                </a:solidFill>
                <a:latin typeface="DFKai-SB" panose="03000509000000000000" pitchFamily="65" charset="-120"/>
                <a:ea typeface="DFKai-SB" panose="03000509000000000000" pitchFamily="65" charset="-120"/>
              </a:rPr>
              <a:t>靈所結的果</a:t>
            </a:r>
            <a:r>
              <a:rPr lang="zh-TW" altLang="en-US" sz="2800" dirty="0" smtClean="0">
                <a:solidFill>
                  <a:schemeClr val="tx1"/>
                </a:solidFill>
                <a:latin typeface="DFKai-SB" panose="03000509000000000000" pitchFamily="65" charset="-120"/>
                <a:ea typeface="DFKai-SB" panose="03000509000000000000" pitchFamily="65" charset="-120"/>
              </a:rPr>
              <a:t>子</a:t>
            </a:r>
            <a:r>
              <a:rPr lang="en-US" altLang="zh-TW" sz="2800" dirty="0" smtClean="0">
                <a:solidFill>
                  <a:schemeClr val="tx1"/>
                </a:solidFill>
                <a:latin typeface="DFKai-SB" panose="03000509000000000000" pitchFamily="65" charset="-120"/>
                <a:ea typeface="DFKai-SB" panose="03000509000000000000" pitchFamily="65" charset="-120"/>
              </a:rPr>
              <a:t>(</a:t>
            </a:r>
            <a:r>
              <a:rPr lang="zh-TW" altLang="en-US" sz="2800" dirty="0">
                <a:solidFill>
                  <a:srgbClr val="7030A0"/>
                </a:solidFill>
                <a:latin typeface="DFKai-SB" panose="03000509000000000000" pitchFamily="65" charset="-120"/>
                <a:ea typeface="DFKai-SB" panose="03000509000000000000" pitchFamily="65" charset="-120"/>
              </a:rPr>
              <a:t>但順從聖靈的生活會結出美好的果</a:t>
            </a:r>
            <a:r>
              <a:rPr lang="zh-TW" altLang="en-US" sz="2800" dirty="0" smtClean="0">
                <a:solidFill>
                  <a:srgbClr val="7030A0"/>
                </a:solidFill>
                <a:latin typeface="DFKai-SB" panose="03000509000000000000" pitchFamily="65" charset="-120"/>
                <a:ea typeface="DFKai-SB" panose="03000509000000000000" pitchFamily="65" charset="-120"/>
              </a:rPr>
              <a:t>實</a:t>
            </a:r>
            <a:r>
              <a:rPr lang="en-US" altLang="zh-TW" sz="2800" dirty="0" smtClean="0">
                <a:solidFill>
                  <a:schemeClr val="tx1"/>
                </a:solidFill>
                <a:latin typeface="DFKai-SB" panose="03000509000000000000" pitchFamily="65" charset="-120"/>
                <a:ea typeface="DFKai-SB" panose="03000509000000000000" pitchFamily="65" charset="-120"/>
              </a:rPr>
              <a:t>)</a:t>
            </a:r>
            <a:r>
              <a:rPr lang="zh-TW" altLang="en-US" sz="2800" dirty="0" smtClean="0">
                <a:solidFill>
                  <a:schemeClr val="tx1"/>
                </a:solidFill>
                <a:latin typeface="DFKai-SB" panose="03000509000000000000" pitchFamily="65" charset="-120"/>
                <a:ea typeface="DFKai-SB" panose="03000509000000000000" pitchFamily="65" charset="-120"/>
              </a:rPr>
              <a:t>，</a:t>
            </a:r>
            <a:r>
              <a:rPr lang="zh-TW" altLang="en-US" sz="2800" dirty="0">
                <a:solidFill>
                  <a:schemeClr val="tx1"/>
                </a:solidFill>
                <a:latin typeface="DFKai-SB" panose="03000509000000000000" pitchFamily="65" charset="-120"/>
                <a:ea typeface="DFKai-SB" panose="03000509000000000000" pitchFamily="65" charset="-120"/>
              </a:rPr>
              <a:t>就是仁愛、喜樂、和平</a:t>
            </a:r>
            <a:r>
              <a:rPr lang="zh-TW" altLang="en-US" sz="2800" dirty="0" smtClean="0">
                <a:solidFill>
                  <a:schemeClr val="tx1"/>
                </a:solidFill>
                <a:latin typeface="DFKai-SB" panose="03000509000000000000" pitchFamily="65" charset="-120"/>
                <a:ea typeface="DFKai-SB" panose="03000509000000000000" pitchFamily="65" charset="-120"/>
              </a:rPr>
              <a:t>、忍耐</a:t>
            </a:r>
            <a:r>
              <a:rPr lang="zh-TW" altLang="en-US" sz="2800" dirty="0">
                <a:solidFill>
                  <a:schemeClr val="tx1"/>
                </a:solidFill>
                <a:latin typeface="DFKai-SB" panose="03000509000000000000" pitchFamily="65" charset="-120"/>
                <a:ea typeface="DFKai-SB" panose="03000509000000000000" pitchFamily="65" charset="-120"/>
              </a:rPr>
              <a:t>、恩慈、良善、信實、溫柔、節</a:t>
            </a:r>
            <a:r>
              <a:rPr lang="zh-TW" altLang="en-US" sz="2800" dirty="0" smtClean="0">
                <a:solidFill>
                  <a:schemeClr val="tx1"/>
                </a:solidFill>
                <a:latin typeface="DFKai-SB" panose="03000509000000000000" pitchFamily="65" charset="-120"/>
                <a:ea typeface="DFKai-SB" panose="03000509000000000000" pitchFamily="65" charset="-120"/>
              </a:rPr>
              <a:t>制</a:t>
            </a:r>
            <a:r>
              <a:rPr lang="en-US" altLang="zh-TW" sz="2800" dirty="0" smtClean="0">
                <a:solidFill>
                  <a:schemeClr val="tx1"/>
                </a:solidFill>
                <a:latin typeface="DFKai-SB" panose="03000509000000000000" pitchFamily="65" charset="-120"/>
                <a:ea typeface="DFKai-SB" panose="03000509000000000000" pitchFamily="65" charset="-120"/>
              </a:rPr>
              <a:t>(</a:t>
            </a:r>
            <a:r>
              <a:rPr lang="zh-TW" altLang="en-US" sz="2800" dirty="0" smtClean="0">
                <a:solidFill>
                  <a:srgbClr val="7030A0"/>
                </a:solidFill>
                <a:latin typeface="DFKai-SB" panose="03000509000000000000" pitchFamily="65" charset="-120"/>
                <a:ea typeface="DFKai-SB" panose="03000509000000000000" pitchFamily="65" charset="-120"/>
              </a:rPr>
              <a:t>自我</a:t>
            </a:r>
            <a:r>
              <a:rPr lang="zh-TW" altLang="en-US" sz="2800" dirty="0">
                <a:solidFill>
                  <a:srgbClr val="7030A0"/>
                </a:solidFill>
                <a:latin typeface="DFKai-SB" panose="03000509000000000000" pitchFamily="65" charset="-120"/>
                <a:ea typeface="DFKai-SB" panose="03000509000000000000" pitchFamily="65" charset="-120"/>
              </a:rPr>
              <a:t>控</a:t>
            </a:r>
            <a:r>
              <a:rPr lang="zh-TW" altLang="en-US" sz="2800" dirty="0" smtClean="0">
                <a:solidFill>
                  <a:srgbClr val="7030A0"/>
                </a:solidFill>
                <a:latin typeface="DFKai-SB" panose="03000509000000000000" pitchFamily="65" charset="-120"/>
                <a:ea typeface="DFKai-SB" panose="03000509000000000000" pitchFamily="65" charset="-120"/>
              </a:rPr>
              <a:t>制</a:t>
            </a:r>
            <a:r>
              <a:rPr lang="en-US" altLang="zh-TW" sz="2800" dirty="0" smtClean="0">
                <a:solidFill>
                  <a:schemeClr val="tx1"/>
                </a:solidFill>
                <a:latin typeface="DFKai-SB" panose="03000509000000000000" pitchFamily="65" charset="-120"/>
                <a:ea typeface="DFKai-SB" panose="03000509000000000000" pitchFamily="65" charset="-120"/>
              </a:rPr>
              <a:t>)</a:t>
            </a:r>
            <a:r>
              <a:rPr lang="zh-TW" altLang="en-US" sz="2800" dirty="0" smtClean="0">
                <a:solidFill>
                  <a:schemeClr val="tx1"/>
                </a:solidFill>
                <a:latin typeface="DFKai-SB" panose="03000509000000000000" pitchFamily="65" charset="-120"/>
                <a:ea typeface="DFKai-SB" panose="03000509000000000000" pitchFamily="65" charset="-120"/>
              </a:rPr>
              <a:t>。</a:t>
            </a:r>
            <a:r>
              <a:rPr lang="zh-TW" altLang="en-US" sz="2800" dirty="0">
                <a:solidFill>
                  <a:schemeClr val="tx1"/>
                </a:solidFill>
                <a:latin typeface="DFKai-SB" panose="03000509000000000000" pitchFamily="65" charset="-120"/>
                <a:ea typeface="DFKai-SB" panose="03000509000000000000" pitchFamily="65" charset="-120"/>
              </a:rPr>
              <a:t>這樣的</a:t>
            </a:r>
            <a:r>
              <a:rPr lang="zh-TW" altLang="en-US" sz="2800" dirty="0" smtClean="0">
                <a:solidFill>
                  <a:schemeClr val="tx1"/>
                </a:solidFill>
                <a:latin typeface="DFKai-SB" panose="03000509000000000000" pitchFamily="65" charset="-120"/>
                <a:ea typeface="DFKai-SB" panose="03000509000000000000" pitchFamily="65" charset="-120"/>
              </a:rPr>
              <a:t>事沒有</a:t>
            </a:r>
            <a:r>
              <a:rPr lang="zh-TW" altLang="en-US" sz="2800" dirty="0">
                <a:solidFill>
                  <a:schemeClr val="tx1"/>
                </a:solidFill>
                <a:latin typeface="DFKai-SB" panose="03000509000000000000" pitchFamily="65" charset="-120"/>
                <a:ea typeface="DFKai-SB" panose="03000509000000000000" pitchFamily="65" charset="-120"/>
              </a:rPr>
              <a:t>律法禁止</a:t>
            </a:r>
            <a:r>
              <a:rPr lang="zh-TW" altLang="en-US" sz="2800" dirty="0" smtClean="0">
                <a:solidFill>
                  <a:schemeClr val="tx1"/>
                </a:solidFill>
                <a:latin typeface="DFKai-SB" panose="03000509000000000000" pitchFamily="65" charset="-120"/>
                <a:ea typeface="DFKai-SB" panose="03000509000000000000" pitchFamily="65" charset="-120"/>
              </a:rPr>
              <a:t>。</a:t>
            </a:r>
            <a:r>
              <a:rPr lang="en-US" altLang="zh-TW" sz="2800" dirty="0" smtClean="0">
                <a:solidFill>
                  <a:schemeClr val="tx1"/>
                </a:solidFill>
                <a:latin typeface="DFKai-SB" panose="03000509000000000000" pitchFamily="65" charset="-120"/>
                <a:ea typeface="DFKai-SB" panose="03000509000000000000" pitchFamily="65" charset="-120"/>
              </a:rPr>
              <a:t>(</a:t>
            </a:r>
            <a:r>
              <a:rPr lang="zh-TW" altLang="en-US" sz="2800" dirty="0">
                <a:solidFill>
                  <a:srgbClr val="7030A0"/>
                </a:solidFill>
                <a:latin typeface="DFKai-SB" panose="03000509000000000000" pitchFamily="65" charset="-120"/>
                <a:ea typeface="DFKai-SB" panose="03000509000000000000" pitchFamily="65" charset="-120"/>
              </a:rPr>
              <a:t>這些</a:t>
            </a:r>
            <a:r>
              <a:rPr lang="zh-TW" altLang="en-US" sz="2800" dirty="0">
                <a:solidFill>
                  <a:srgbClr val="3333FF"/>
                </a:solidFill>
                <a:latin typeface="DFKai-SB" panose="03000509000000000000" pitchFamily="65" charset="-120"/>
                <a:ea typeface="DFKai-SB" panose="03000509000000000000" pitchFamily="65" charset="-120"/>
              </a:rPr>
              <a:t>品格</a:t>
            </a:r>
            <a:r>
              <a:rPr lang="zh-TW" altLang="en-US" sz="2800" dirty="0">
                <a:solidFill>
                  <a:srgbClr val="7030A0"/>
                </a:solidFill>
                <a:latin typeface="DFKai-SB" panose="03000509000000000000" pitchFamily="65" charset="-120"/>
                <a:ea typeface="DFKai-SB" panose="03000509000000000000" pitchFamily="65" charset="-120"/>
              </a:rPr>
              <a:t>絕不會觸犯任何法</a:t>
            </a:r>
            <a:r>
              <a:rPr lang="zh-TW" altLang="en-US" sz="2800" dirty="0" smtClean="0">
                <a:solidFill>
                  <a:srgbClr val="7030A0"/>
                </a:solidFill>
                <a:latin typeface="DFKai-SB" panose="03000509000000000000" pitchFamily="65" charset="-120"/>
                <a:ea typeface="DFKai-SB" panose="03000509000000000000" pitchFamily="65" charset="-120"/>
              </a:rPr>
              <a:t>律</a:t>
            </a:r>
            <a:r>
              <a:rPr lang="en-US" altLang="zh-TW" sz="2800" dirty="0" smtClean="0">
                <a:solidFill>
                  <a:schemeClr val="tx1"/>
                </a:solidFill>
                <a:latin typeface="DFKai-SB" panose="03000509000000000000" pitchFamily="65" charset="-120"/>
                <a:ea typeface="DFKai-SB" panose="03000509000000000000" pitchFamily="65" charset="-120"/>
              </a:rPr>
              <a:t>)</a:t>
            </a:r>
            <a:r>
              <a:rPr lang="zh-TW" altLang="en-US" sz="2800" dirty="0" smtClean="0">
                <a:solidFill>
                  <a:schemeClr val="tx1"/>
                </a:solidFill>
                <a:latin typeface="DFKai-SB" panose="03000509000000000000" pitchFamily="65" charset="-120"/>
                <a:ea typeface="DFKai-SB" panose="03000509000000000000" pitchFamily="65" charset="-120"/>
              </a:rPr>
              <a:t>。</a:t>
            </a:r>
            <a:endParaRPr lang="zh-TW" altLang="en-US" sz="2800" dirty="0">
              <a:solidFill>
                <a:schemeClr val="tx1"/>
              </a:solidFill>
              <a:latin typeface="DFKai-SB" panose="03000509000000000000" pitchFamily="65" charset="-120"/>
              <a:ea typeface="DFKai-SB" panose="03000509000000000000" pitchFamily="65" charset="-120"/>
            </a:endParaRPr>
          </a:p>
          <a:p>
            <a:pPr algn="l">
              <a:lnSpc>
                <a:spcPts val="3500"/>
              </a:lnSpc>
            </a:pPr>
            <a:endParaRPr lang="zh-TW" altLang="en-US" sz="2800" dirty="0">
              <a:solidFill>
                <a:schemeClr val="tx1"/>
              </a:solidFill>
              <a:latin typeface="DFKai-SB" panose="03000509000000000000" pitchFamily="65" charset="-120"/>
              <a:ea typeface="DFKai-SB" panose="03000509000000000000" pitchFamily="65" charset="-120"/>
            </a:endParaRPr>
          </a:p>
          <a:p>
            <a:pPr algn="l">
              <a:lnSpc>
                <a:spcPts val="3500"/>
              </a:lnSpc>
            </a:pPr>
            <a:endParaRPr lang="en-US" sz="2800" b="1" u="sng" dirty="0" smtClean="0">
              <a:solidFill>
                <a:schemeClr val="tx1"/>
              </a:solidFill>
              <a:latin typeface="DFKai-SB" panose="03000509000000000000" pitchFamily="65" charset="-120"/>
              <a:ea typeface="DFKai-SB" panose="03000509000000000000" pitchFamily="65" charset="-120"/>
            </a:endParaRPr>
          </a:p>
        </p:txBody>
      </p:sp>
      <p:sp>
        <p:nvSpPr>
          <p:cNvPr id="4" name="Slide Number Placeholder 3"/>
          <p:cNvSpPr>
            <a:spLocks noGrp="1"/>
          </p:cNvSpPr>
          <p:nvPr>
            <p:ph type="sldNum" sz="quarter" idx="12"/>
          </p:nvPr>
        </p:nvSpPr>
        <p:spPr>
          <a:xfrm>
            <a:off x="8686800" y="6324600"/>
            <a:ext cx="304800" cy="365125"/>
          </a:xfrm>
        </p:spPr>
        <p:txBody>
          <a:bodyPr/>
          <a:lstStyle/>
          <a:p>
            <a:pPr algn="l"/>
            <a:fld id="{69C4CFD8-F662-4A36-AA27-12DE1FA08638}" type="slidenum">
              <a:rPr lang="en-US" smtClean="0"/>
              <a:pPr algn="l"/>
              <a:t>2</a:t>
            </a:fld>
            <a:endParaRPr lang="en-US" dirty="0"/>
          </a:p>
        </p:txBody>
      </p:sp>
    </p:spTree>
    <p:extLst>
      <p:ext uri="{BB962C8B-B14F-4D97-AF65-F5344CB8AC3E}">
        <p14:creationId xmlns:p14="http://schemas.microsoft.com/office/powerpoint/2010/main" val="16637559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761999"/>
          </a:xfrm>
        </p:spPr>
        <p:txBody>
          <a:bodyPr>
            <a:noAutofit/>
          </a:bodyPr>
          <a:lstStyle/>
          <a:p>
            <a:r>
              <a:rPr lang="zh-TW" altLang="en-US" sz="48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連結</a:t>
            </a:r>
            <a:r>
              <a:rPr lang="en-US" altLang="zh-TW" sz="48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Bonding</a:t>
            </a:r>
            <a:r>
              <a:rPr lang="zh-TW" altLang="en-US" sz="48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 </a:t>
            </a:r>
            <a:endParaRPr 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762000"/>
            <a:ext cx="9144000" cy="6096000"/>
          </a:xfrm>
        </p:spPr>
        <p:txBody>
          <a:bodyPr>
            <a:noAutofit/>
          </a:bodyPr>
          <a:lstStyle/>
          <a:p>
            <a:pPr algn="l">
              <a:lnSpc>
                <a:spcPts val="3500"/>
              </a:lnSpc>
            </a:pPr>
            <a:r>
              <a:rPr lang="en-US" altLang="zh-TW" sz="2800" dirty="0" smtClean="0">
                <a:solidFill>
                  <a:schemeClr val="tx1"/>
                </a:solidFill>
                <a:latin typeface="DFKai-SB" panose="03000509000000000000" pitchFamily="65" charset="-120"/>
                <a:ea typeface="DFKai-SB" panose="03000509000000000000" pitchFamily="65" charset="-120"/>
              </a:rPr>
              <a:t>1.</a:t>
            </a:r>
            <a:r>
              <a:rPr lang="zh-TW" altLang="en-US" sz="2800" dirty="0" smtClean="0">
                <a:solidFill>
                  <a:schemeClr val="tx1"/>
                </a:solidFill>
                <a:latin typeface="DFKai-SB" panose="03000509000000000000" pitchFamily="65" charset="-120"/>
                <a:ea typeface="DFKai-SB" panose="03000509000000000000" pitchFamily="65" charset="-120"/>
              </a:rPr>
              <a:t>與神連結</a:t>
            </a:r>
            <a:r>
              <a:rPr lang="en-US" altLang="zh-TW" sz="2800" dirty="0" smtClean="0">
                <a:solidFill>
                  <a:schemeClr val="tx1"/>
                </a:solidFill>
                <a:latin typeface="DFKai-SB" panose="03000509000000000000" pitchFamily="65" charset="-120"/>
                <a:ea typeface="DFKai-SB" panose="03000509000000000000" pitchFamily="65" charset="-120"/>
              </a:rPr>
              <a:t>(</a:t>
            </a:r>
            <a:r>
              <a:rPr lang="en-US" altLang="zh-TW" sz="2800" dirty="0">
                <a:solidFill>
                  <a:schemeClr val="tx1"/>
                </a:solidFill>
                <a:latin typeface="DFKai-SB" panose="03000509000000000000" pitchFamily="65" charset="-120"/>
                <a:ea typeface="DFKai-SB" panose="03000509000000000000" pitchFamily="65" charset="-120"/>
              </a:rPr>
              <a:t>John</a:t>
            </a:r>
            <a:r>
              <a:rPr lang="zh-TW" altLang="en-US" sz="2800" dirty="0">
                <a:solidFill>
                  <a:schemeClr val="tx1"/>
                </a:solidFill>
                <a:latin typeface="DFKai-SB" panose="03000509000000000000" pitchFamily="65" charset="-120"/>
                <a:ea typeface="DFKai-SB" panose="03000509000000000000" pitchFamily="65" charset="-120"/>
              </a:rPr>
              <a:t>約</a:t>
            </a:r>
            <a:r>
              <a:rPr lang="en-US" altLang="zh-TW" sz="2800" dirty="0" smtClean="0">
                <a:solidFill>
                  <a:schemeClr val="tx1"/>
                </a:solidFill>
                <a:latin typeface="DFKai-SB" panose="03000509000000000000" pitchFamily="65" charset="-120"/>
                <a:ea typeface="DFKai-SB" panose="03000509000000000000" pitchFamily="65" charset="-120"/>
              </a:rPr>
              <a:t>15:5-9)</a:t>
            </a:r>
            <a:endParaRPr lang="en-US" altLang="zh-TW" sz="2800" dirty="0">
              <a:solidFill>
                <a:schemeClr val="tx1"/>
              </a:solidFill>
              <a:latin typeface="DFKai-SB" panose="03000509000000000000" pitchFamily="65" charset="-120"/>
              <a:ea typeface="DFKai-SB" panose="03000509000000000000" pitchFamily="65" charset="-120"/>
            </a:endParaRPr>
          </a:p>
          <a:p>
            <a:pPr marL="457200" indent="-457200" algn="l">
              <a:lnSpc>
                <a:spcPts val="3500"/>
              </a:lnSpc>
              <a:buFont typeface="Arial" panose="020B0604020202020204" pitchFamily="34" charset="0"/>
              <a:buChar char="•"/>
            </a:pPr>
            <a:r>
              <a:rPr lang="zh-TW" altLang="en-US" sz="2800" dirty="0" smtClean="0">
                <a:solidFill>
                  <a:srgbClr val="3333FF"/>
                </a:solidFill>
                <a:latin typeface="DFKai-SB" panose="03000509000000000000" pitchFamily="65" charset="-120"/>
                <a:ea typeface="DFKai-SB" panose="03000509000000000000" pitchFamily="65" charset="-120"/>
              </a:rPr>
              <a:t>有神的同在</a:t>
            </a:r>
            <a:r>
              <a:rPr lang="en-US" altLang="zh-TW" sz="2800" dirty="0" smtClean="0">
                <a:solidFill>
                  <a:schemeClr val="tx1"/>
                </a:solidFill>
                <a:latin typeface="DFKai-SB" panose="03000509000000000000" pitchFamily="65" charset="-120"/>
                <a:ea typeface="DFKai-SB" panose="03000509000000000000" pitchFamily="65" charset="-120"/>
              </a:rPr>
              <a:t>:</a:t>
            </a:r>
            <a:r>
              <a:rPr lang="zh-TW" altLang="en-US" sz="2800" dirty="0" smtClean="0">
                <a:solidFill>
                  <a:schemeClr val="tx1"/>
                </a:solidFill>
                <a:latin typeface="DFKai-SB" panose="03000509000000000000" pitchFamily="65" charset="-120"/>
                <a:ea typeface="DFKai-SB" panose="03000509000000000000" pitchFamily="65" charset="-120"/>
              </a:rPr>
              <a:t>住在主裏</a:t>
            </a:r>
            <a:r>
              <a:rPr lang="zh-TW" altLang="en-US" sz="2800" dirty="0">
                <a:solidFill>
                  <a:schemeClr val="tx1"/>
                </a:solidFill>
                <a:latin typeface="DFKai-SB" panose="03000509000000000000" pitchFamily="65" charset="-120"/>
                <a:ea typeface="DFKai-SB" panose="03000509000000000000" pitchFamily="65" charset="-120"/>
              </a:rPr>
              <a:t>面的</a:t>
            </a:r>
            <a:r>
              <a:rPr lang="zh-TW" altLang="en-US" sz="2800" dirty="0" smtClean="0">
                <a:solidFill>
                  <a:schemeClr val="tx1"/>
                </a:solidFill>
                <a:latin typeface="DFKai-SB" panose="03000509000000000000" pitchFamily="65" charset="-120"/>
                <a:ea typeface="DFKai-SB" panose="03000509000000000000" pitchFamily="65" charset="-120"/>
              </a:rPr>
              <a:t>，主也</a:t>
            </a:r>
            <a:r>
              <a:rPr lang="zh-TW" altLang="en-US" sz="2800" dirty="0">
                <a:solidFill>
                  <a:schemeClr val="tx1"/>
                </a:solidFill>
                <a:latin typeface="DFKai-SB" panose="03000509000000000000" pitchFamily="65" charset="-120"/>
                <a:ea typeface="DFKai-SB" panose="03000509000000000000" pitchFamily="65" charset="-120"/>
              </a:rPr>
              <a:t>住在他裏</a:t>
            </a:r>
            <a:r>
              <a:rPr lang="zh-TW" altLang="en-US" sz="2800" dirty="0" smtClean="0">
                <a:solidFill>
                  <a:schemeClr val="tx1"/>
                </a:solidFill>
                <a:latin typeface="DFKai-SB" panose="03000509000000000000" pitchFamily="65" charset="-120"/>
                <a:ea typeface="DFKai-SB" panose="03000509000000000000" pitchFamily="65" charset="-120"/>
              </a:rPr>
              <a:t>面</a:t>
            </a:r>
            <a:endParaRPr lang="en-US" altLang="zh-TW" sz="2800" dirty="0" smtClean="0">
              <a:solidFill>
                <a:schemeClr val="tx1"/>
              </a:solidFill>
              <a:latin typeface="DFKai-SB" panose="03000509000000000000" pitchFamily="65" charset="-120"/>
              <a:ea typeface="DFKai-SB" panose="03000509000000000000" pitchFamily="65" charset="-120"/>
            </a:endParaRPr>
          </a:p>
          <a:p>
            <a:pPr marL="457200" indent="-457200" algn="l">
              <a:lnSpc>
                <a:spcPts val="3500"/>
              </a:lnSpc>
              <a:buFont typeface="Arial" panose="020B0604020202020204" pitchFamily="34" charset="0"/>
              <a:buChar char="•"/>
            </a:pPr>
            <a:r>
              <a:rPr lang="zh-TW" altLang="en-US" sz="2800" dirty="0">
                <a:solidFill>
                  <a:srgbClr val="3333FF"/>
                </a:solidFill>
                <a:latin typeface="DFKai-SB" panose="03000509000000000000" pitchFamily="65" charset="-120"/>
                <a:ea typeface="DFKai-SB" panose="03000509000000000000" pitchFamily="65" charset="-120"/>
              </a:rPr>
              <a:t>有</a:t>
            </a:r>
            <a:r>
              <a:rPr lang="zh-TW" altLang="en-US" sz="2800" dirty="0" smtClean="0">
                <a:solidFill>
                  <a:srgbClr val="3333FF"/>
                </a:solidFill>
                <a:latin typeface="DFKai-SB" panose="03000509000000000000" pitchFamily="65" charset="-120"/>
                <a:ea typeface="DFKai-SB" panose="03000509000000000000" pitchFamily="65" charset="-120"/>
              </a:rPr>
              <a:t>神</a:t>
            </a:r>
            <a:r>
              <a:rPr lang="zh-TW" altLang="en-US" sz="2800" dirty="0">
                <a:solidFill>
                  <a:srgbClr val="3333FF"/>
                </a:solidFill>
                <a:latin typeface="DFKai-SB" panose="03000509000000000000" pitchFamily="65" charset="-120"/>
                <a:ea typeface="DFKai-SB" panose="03000509000000000000" pitchFamily="65" charset="-120"/>
              </a:rPr>
              <a:t>的生</a:t>
            </a:r>
            <a:r>
              <a:rPr lang="zh-TW" altLang="en-US" sz="2800" dirty="0" smtClean="0">
                <a:solidFill>
                  <a:srgbClr val="3333FF"/>
                </a:solidFill>
                <a:latin typeface="DFKai-SB" panose="03000509000000000000" pitchFamily="65" charset="-120"/>
                <a:ea typeface="DFKai-SB" panose="03000509000000000000" pitchFamily="65" charset="-120"/>
              </a:rPr>
              <a:t>命</a:t>
            </a:r>
            <a:r>
              <a:rPr lang="en-US" altLang="zh-TW" sz="2800" dirty="0" smtClean="0">
                <a:solidFill>
                  <a:schemeClr val="tx1"/>
                </a:solidFill>
                <a:latin typeface="DFKai-SB" panose="03000509000000000000" pitchFamily="65" charset="-120"/>
                <a:ea typeface="DFKai-SB" panose="03000509000000000000" pitchFamily="65" charset="-120"/>
              </a:rPr>
              <a:t>:</a:t>
            </a:r>
            <a:r>
              <a:rPr lang="zh-TW" altLang="en-US" sz="2800" dirty="0" smtClean="0">
                <a:solidFill>
                  <a:schemeClr val="tx1"/>
                </a:solidFill>
                <a:latin typeface="DFKai-SB" panose="03000509000000000000" pitchFamily="65" charset="-120"/>
                <a:ea typeface="DFKai-SB" panose="03000509000000000000" pitchFamily="65" charset="-120"/>
              </a:rPr>
              <a:t>結果子，活出神的生命</a:t>
            </a:r>
            <a:endParaRPr lang="en-US" altLang="zh-TW" sz="2800" dirty="0" smtClean="0">
              <a:solidFill>
                <a:schemeClr val="tx1"/>
              </a:solidFill>
              <a:latin typeface="DFKai-SB" panose="03000509000000000000" pitchFamily="65" charset="-120"/>
              <a:ea typeface="DFKai-SB" panose="03000509000000000000" pitchFamily="65" charset="-120"/>
            </a:endParaRPr>
          </a:p>
          <a:p>
            <a:pPr marL="457200" indent="-457200" algn="l">
              <a:lnSpc>
                <a:spcPts val="3500"/>
              </a:lnSpc>
              <a:buFont typeface="Arial" panose="020B0604020202020204" pitchFamily="34" charset="0"/>
              <a:buChar char="•"/>
            </a:pPr>
            <a:r>
              <a:rPr lang="zh-TW" altLang="en-US" sz="2800" dirty="0">
                <a:solidFill>
                  <a:srgbClr val="3333FF"/>
                </a:solidFill>
                <a:latin typeface="DFKai-SB" panose="03000509000000000000" pitchFamily="65" charset="-120"/>
                <a:ea typeface="DFKai-SB" panose="03000509000000000000" pitchFamily="65" charset="-120"/>
              </a:rPr>
              <a:t>有</a:t>
            </a:r>
            <a:r>
              <a:rPr lang="zh-TW" altLang="en-US" sz="2800" dirty="0" smtClean="0">
                <a:solidFill>
                  <a:srgbClr val="3333FF"/>
                </a:solidFill>
                <a:latin typeface="DFKai-SB" panose="03000509000000000000" pitchFamily="65" charset="-120"/>
                <a:ea typeface="DFKai-SB" panose="03000509000000000000" pitchFamily="65" charset="-120"/>
              </a:rPr>
              <a:t>神的話</a:t>
            </a:r>
            <a:r>
              <a:rPr lang="en-US" altLang="zh-TW" sz="2800" dirty="0" smtClean="0">
                <a:solidFill>
                  <a:schemeClr val="tx1"/>
                </a:solidFill>
                <a:latin typeface="DFKai-SB" panose="03000509000000000000" pitchFamily="65" charset="-120"/>
                <a:ea typeface="DFKai-SB" panose="03000509000000000000" pitchFamily="65" charset="-120"/>
              </a:rPr>
              <a:t>:</a:t>
            </a:r>
            <a:r>
              <a:rPr lang="zh-TW" altLang="en-US" sz="2800" dirty="0" smtClean="0">
                <a:solidFill>
                  <a:schemeClr val="tx1"/>
                </a:solidFill>
                <a:latin typeface="DFKai-SB" panose="03000509000000000000" pitchFamily="65" charset="-120"/>
                <a:ea typeface="DFKai-SB" panose="03000509000000000000" pitchFamily="65" charset="-120"/>
              </a:rPr>
              <a:t>常聽見神的聲音，禱告蒙應允→與</a:t>
            </a:r>
            <a:r>
              <a:rPr lang="zh-TW" altLang="en-US" sz="2800" dirty="0">
                <a:solidFill>
                  <a:schemeClr val="tx1"/>
                </a:solidFill>
                <a:latin typeface="DFKai-SB" panose="03000509000000000000" pitchFamily="65" charset="-120"/>
                <a:ea typeface="DFKai-SB" panose="03000509000000000000" pitchFamily="65" charset="-120"/>
              </a:rPr>
              <a:t>主相交，使我們能知道主的心意和旨</a:t>
            </a:r>
            <a:r>
              <a:rPr lang="zh-TW" altLang="en-US" sz="2800" dirty="0" smtClean="0">
                <a:solidFill>
                  <a:schemeClr val="tx1"/>
                </a:solidFill>
                <a:latin typeface="DFKai-SB" panose="03000509000000000000" pitchFamily="65" charset="-120"/>
                <a:ea typeface="DFKai-SB" panose="03000509000000000000" pitchFamily="65" charset="-120"/>
              </a:rPr>
              <a:t>意，按著神的心意求</a:t>
            </a:r>
            <a:r>
              <a:rPr lang="zh-TW" altLang="en-US" sz="2800" dirty="0">
                <a:solidFill>
                  <a:schemeClr val="tx1"/>
                </a:solidFill>
                <a:latin typeface="DFKai-SB" panose="03000509000000000000" pitchFamily="65" charset="-120"/>
                <a:ea typeface="DFKai-SB" panose="03000509000000000000" pitchFamily="65" charset="-120"/>
              </a:rPr>
              <a:t>，</a:t>
            </a:r>
            <a:r>
              <a:rPr lang="zh-TW" altLang="en-US" sz="2800" dirty="0" smtClean="0">
                <a:solidFill>
                  <a:schemeClr val="tx1"/>
                </a:solidFill>
                <a:latin typeface="DFKai-SB" panose="03000509000000000000" pitchFamily="65" charset="-120"/>
                <a:ea typeface="DFKai-SB" panose="03000509000000000000" pitchFamily="65" charset="-120"/>
              </a:rPr>
              <a:t>凡事都得著</a:t>
            </a:r>
            <a:r>
              <a:rPr lang="en-US" altLang="zh-TW" sz="2800" dirty="0" smtClean="0">
                <a:solidFill>
                  <a:schemeClr val="tx1"/>
                </a:solidFill>
                <a:latin typeface="DFKai-SB" panose="03000509000000000000" pitchFamily="65" charset="-120"/>
                <a:ea typeface="DFKai-SB" panose="03000509000000000000" pitchFamily="65" charset="-120"/>
              </a:rPr>
              <a:t>.(</a:t>
            </a:r>
            <a:r>
              <a:rPr lang="zh-TW" altLang="en-US" sz="2800" dirty="0" smtClean="0">
                <a:solidFill>
                  <a:schemeClr val="tx1"/>
                </a:solidFill>
                <a:latin typeface="DFKai-SB" panose="03000509000000000000" pitchFamily="65" charset="-120"/>
                <a:ea typeface="DFKai-SB" panose="03000509000000000000" pitchFamily="65" charset="-120"/>
              </a:rPr>
              <a:t>約</a:t>
            </a:r>
            <a:r>
              <a:rPr lang="en-US" altLang="zh-TW" sz="2800" dirty="0" smtClean="0">
                <a:solidFill>
                  <a:schemeClr val="tx1"/>
                </a:solidFill>
                <a:latin typeface="DFKai-SB" panose="03000509000000000000" pitchFamily="65" charset="-120"/>
                <a:ea typeface="DFKai-SB" panose="03000509000000000000" pitchFamily="65" charset="-120"/>
              </a:rPr>
              <a:t>15:7)</a:t>
            </a:r>
          </a:p>
          <a:p>
            <a:pPr marL="457200" indent="-457200" algn="l">
              <a:lnSpc>
                <a:spcPts val="3500"/>
              </a:lnSpc>
              <a:buFont typeface="Arial" panose="020B0604020202020204" pitchFamily="34" charset="0"/>
              <a:buChar char="•"/>
            </a:pPr>
            <a:r>
              <a:rPr lang="zh-TW" altLang="en-US" sz="2800" dirty="0">
                <a:solidFill>
                  <a:srgbClr val="3333FF"/>
                </a:solidFill>
                <a:latin typeface="DFKai-SB" panose="03000509000000000000" pitchFamily="65" charset="-120"/>
                <a:ea typeface="DFKai-SB" panose="03000509000000000000" pitchFamily="65" charset="-120"/>
              </a:rPr>
              <a:t>有</a:t>
            </a:r>
            <a:r>
              <a:rPr lang="zh-TW" altLang="en-US" sz="2800" dirty="0" smtClean="0">
                <a:solidFill>
                  <a:srgbClr val="3333FF"/>
                </a:solidFill>
                <a:latin typeface="DFKai-SB" panose="03000509000000000000" pitchFamily="65" charset="-120"/>
                <a:ea typeface="DFKai-SB" panose="03000509000000000000" pitchFamily="65" charset="-120"/>
              </a:rPr>
              <a:t>神的愛</a:t>
            </a:r>
            <a:r>
              <a:rPr lang="en-US" altLang="zh-TW" sz="2800" dirty="0" smtClean="0">
                <a:solidFill>
                  <a:schemeClr val="tx1"/>
                </a:solidFill>
                <a:latin typeface="DFKai-SB" panose="03000509000000000000" pitchFamily="65" charset="-120"/>
                <a:ea typeface="DFKai-SB" panose="03000509000000000000" pitchFamily="65" charset="-120"/>
              </a:rPr>
              <a:t>:</a:t>
            </a:r>
            <a:r>
              <a:rPr lang="zh-TW" altLang="en-US" sz="2800" dirty="0" smtClean="0">
                <a:solidFill>
                  <a:schemeClr val="tx1"/>
                </a:solidFill>
                <a:latin typeface="DFKai-SB" panose="03000509000000000000" pitchFamily="65" charset="-120"/>
                <a:ea typeface="DFKai-SB" panose="03000509000000000000" pitchFamily="65" charset="-120"/>
              </a:rPr>
              <a:t>耶穌用父神愛</a:t>
            </a:r>
            <a:r>
              <a:rPr lang="zh-TW" altLang="en-US" sz="2800" dirty="0">
                <a:solidFill>
                  <a:schemeClr val="tx1"/>
                </a:solidFill>
                <a:latin typeface="DFKai-SB" panose="03000509000000000000" pitchFamily="65" charset="-120"/>
                <a:ea typeface="DFKai-SB" panose="03000509000000000000" pitchFamily="65" charset="-120"/>
              </a:rPr>
              <a:t>祂</a:t>
            </a:r>
            <a:r>
              <a:rPr lang="zh-TW" altLang="en-US" sz="2800" dirty="0" smtClean="0">
                <a:solidFill>
                  <a:schemeClr val="tx1"/>
                </a:solidFill>
                <a:latin typeface="DFKai-SB" panose="03000509000000000000" pitchFamily="65" charset="-120"/>
                <a:ea typeface="DFKai-SB" panose="03000509000000000000" pitchFamily="65" charset="-120"/>
              </a:rPr>
              <a:t>的那樣的愛來愛我們，使我們</a:t>
            </a:r>
            <a:r>
              <a:rPr lang="zh-TW" altLang="en-US" sz="2800" dirty="0" smtClean="0">
                <a:solidFill>
                  <a:schemeClr val="tx1"/>
                </a:solidFill>
                <a:latin typeface="DFKai-SB" panose="03000509000000000000" pitchFamily="65" charset="-120"/>
                <a:ea typeface="DFKai-SB" panose="03000509000000000000" pitchFamily="65" charset="-120"/>
              </a:rPr>
              <a:t>常活</a:t>
            </a:r>
            <a:r>
              <a:rPr lang="zh-TW" altLang="en-US" sz="2800" dirty="0" smtClean="0">
                <a:solidFill>
                  <a:schemeClr val="tx1"/>
                </a:solidFill>
                <a:latin typeface="DFKai-SB" panose="03000509000000000000" pitchFamily="65" charset="-120"/>
                <a:ea typeface="DFKai-SB" panose="03000509000000000000" pitchFamily="65" charset="-120"/>
              </a:rPr>
              <a:t>在祂的</a:t>
            </a:r>
            <a:r>
              <a:rPr lang="zh-TW" altLang="en-US" sz="2800" dirty="0">
                <a:solidFill>
                  <a:schemeClr val="tx1"/>
                </a:solidFill>
                <a:latin typeface="DFKai-SB" panose="03000509000000000000" pitchFamily="65" charset="-120"/>
                <a:ea typeface="DFKai-SB" panose="03000509000000000000" pitchFamily="65" charset="-120"/>
              </a:rPr>
              <a:t>愛中</a:t>
            </a:r>
            <a:endParaRPr lang="en-US" altLang="zh-TW" sz="2800" dirty="0" smtClean="0">
              <a:solidFill>
                <a:schemeClr val="tx1"/>
              </a:solidFill>
              <a:latin typeface="DFKai-SB" panose="03000509000000000000" pitchFamily="65" charset="-120"/>
              <a:ea typeface="DFKai-SB" panose="03000509000000000000" pitchFamily="65" charset="-120"/>
            </a:endParaRPr>
          </a:p>
          <a:p>
            <a:pPr marL="457200" indent="-457200" algn="l">
              <a:lnSpc>
                <a:spcPts val="3500"/>
              </a:lnSpc>
              <a:buFont typeface="Arial" panose="020B0604020202020204" pitchFamily="34" charset="0"/>
              <a:buChar char="•"/>
            </a:pPr>
            <a:r>
              <a:rPr lang="zh-TW" altLang="en-US" sz="2800" dirty="0" smtClean="0">
                <a:solidFill>
                  <a:srgbClr val="3333FF"/>
                </a:solidFill>
                <a:latin typeface="DFKai-SB" panose="03000509000000000000" pitchFamily="65" charset="-120"/>
                <a:ea typeface="DFKai-SB" panose="03000509000000000000" pitchFamily="65" charset="-120"/>
              </a:rPr>
              <a:t>我們內心的光景</a:t>
            </a:r>
            <a:r>
              <a:rPr lang="en-US" altLang="zh-TW" sz="2800" dirty="0" smtClean="0">
                <a:solidFill>
                  <a:schemeClr val="tx1"/>
                </a:solidFill>
                <a:latin typeface="DFKai-SB" panose="03000509000000000000" pitchFamily="65" charset="-120"/>
                <a:ea typeface="DFKai-SB" panose="03000509000000000000" pitchFamily="65" charset="-120"/>
              </a:rPr>
              <a:t>:</a:t>
            </a:r>
            <a:r>
              <a:rPr lang="zh-TW" altLang="en-US" sz="2800" dirty="0" smtClean="0">
                <a:solidFill>
                  <a:schemeClr val="tx1"/>
                </a:solidFill>
                <a:latin typeface="DFKai-SB" panose="03000509000000000000" pitchFamily="65" charset="-120"/>
                <a:ea typeface="DFKai-SB" panose="03000509000000000000" pitchFamily="65" charset="-120"/>
              </a:rPr>
              <a:t>真實的安息與透亮自由 </a:t>
            </a:r>
            <a:r>
              <a:rPr lang="en-US" altLang="zh-TW" sz="2800" dirty="0" smtClean="0">
                <a:solidFill>
                  <a:schemeClr val="tx1"/>
                </a:solidFill>
                <a:latin typeface="DFKai-SB" panose="03000509000000000000" pitchFamily="65" charset="-120"/>
                <a:ea typeface="DFKai-SB" panose="03000509000000000000" pitchFamily="65" charset="-120"/>
              </a:rPr>
              <a:t>(Gal</a:t>
            </a:r>
            <a:r>
              <a:rPr lang="zh-TW" altLang="en-US" sz="2800" dirty="0" smtClean="0">
                <a:solidFill>
                  <a:schemeClr val="tx1"/>
                </a:solidFill>
                <a:latin typeface="DFKai-SB" panose="03000509000000000000" pitchFamily="65" charset="-120"/>
                <a:ea typeface="DFKai-SB" panose="03000509000000000000" pitchFamily="65" charset="-120"/>
              </a:rPr>
              <a:t>加</a:t>
            </a:r>
            <a:r>
              <a:rPr lang="en-US" altLang="zh-TW" sz="2800" dirty="0" smtClean="0">
                <a:solidFill>
                  <a:schemeClr val="tx1"/>
                </a:solidFill>
                <a:latin typeface="DFKai-SB" panose="03000509000000000000" pitchFamily="65" charset="-120"/>
                <a:ea typeface="DFKai-SB" panose="03000509000000000000" pitchFamily="65" charset="-120"/>
              </a:rPr>
              <a:t>5:22)</a:t>
            </a:r>
          </a:p>
          <a:p>
            <a:pPr algn="l">
              <a:lnSpc>
                <a:spcPts val="3500"/>
              </a:lnSpc>
            </a:pPr>
            <a:r>
              <a:rPr lang="en-US" altLang="zh-TW" sz="2800" dirty="0" smtClean="0">
                <a:solidFill>
                  <a:schemeClr val="tx1"/>
                </a:solidFill>
                <a:latin typeface="DFKai-SB" panose="03000509000000000000" pitchFamily="65" charset="-120"/>
                <a:ea typeface="DFKai-SB" panose="03000509000000000000" pitchFamily="65" charset="-120"/>
              </a:rPr>
              <a:t>2.</a:t>
            </a:r>
            <a:r>
              <a:rPr lang="zh-TW" altLang="en-US" sz="2800" dirty="0" smtClean="0">
                <a:solidFill>
                  <a:schemeClr val="tx1"/>
                </a:solidFill>
                <a:latin typeface="DFKai-SB" panose="03000509000000000000" pitchFamily="65" charset="-120"/>
                <a:ea typeface="DFKai-SB" panose="03000509000000000000" pitchFamily="65" charset="-120"/>
              </a:rPr>
              <a:t>與人連結</a:t>
            </a:r>
            <a:endParaRPr lang="en-US" altLang="zh-TW" sz="2800" dirty="0" smtClean="0">
              <a:solidFill>
                <a:srgbClr val="7030A0"/>
              </a:solidFill>
              <a:latin typeface="DFKai-SB" panose="03000509000000000000" pitchFamily="65" charset="-120"/>
              <a:ea typeface="DFKai-SB" panose="03000509000000000000" pitchFamily="65" charset="-120"/>
            </a:endParaRPr>
          </a:p>
          <a:p>
            <a:pPr marL="457200" lvl="0" indent="-457200" algn="l">
              <a:lnSpc>
                <a:spcPts val="3500"/>
              </a:lnSpc>
              <a:buFont typeface="Arial" panose="020B0604020202020204" pitchFamily="34" charset="0"/>
              <a:buChar char="•"/>
            </a:pPr>
            <a:r>
              <a:rPr lang="zh-TW" altLang="en-US" sz="2800" dirty="0" smtClean="0">
                <a:solidFill>
                  <a:srgbClr val="3333FF"/>
                </a:solidFill>
                <a:latin typeface="DFKai-SB" panose="03000509000000000000" pitchFamily="65" charset="-120"/>
                <a:ea typeface="DFKai-SB" panose="03000509000000000000" pitchFamily="65" charset="-120"/>
              </a:rPr>
              <a:t>有能力</a:t>
            </a:r>
            <a:r>
              <a:rPr lang="zh-TW" altLang="en-US" sz="2800" dirty="0" smtClean="0">
                <a:solidFill>
                  <a:schemeClr val="tx1"/>
                </a:solidFill>
                <a:latin typeface="DFKai-SB" panose="03000509000000000000" pitchFamily="65" charset="-120"/>
                <a:ea typeface="DFKai-SB" panose="03000509000000000000" pitchFamily="65" charset="-120"/>
              </a:rPr>
              <a:t>與人有心靈深層的相交與分享</a:t>
            </a:r>
            <a:endParaRPr lang="en-US" altLang="zh-TW" sz="2800" dirty="0" smtClean="0">
              <a:solidFill>
                <a:schemeClr val="tx1"/>
              </a:solidFill>
              <a:latin typeface="DFKai-SB" panose="03000509000000000000" pitchFamily="65" charset="-120"/>
              <a:ea typeface="DFKai-SB" panose="03000509000000000000" pitchFamily="65" charset="-120"/>
            </a:endParaRPr>
          </a:p>
          <a:p>
            <a:pPr lvl="0" algn="l">
              <a:lnSpc>
                <a:spcPts val="3500"/>
              </a:lnSpc>
            </a:pPr>
            <a:endParaRPr lang="en-US" altLang="zh-TW" sz="2800" dirty="0" smtClean="0">
              <a:solidFill>
                <a:schemeClr val="tx1"/>
              </a:solidFill>
              <a:latin typeface="DFKai-SB" panose="03000509000000000000" pitchFamily="65" charset="-120"/>
              <a:ea typeface="DFKai-SB" panose="03000509000000000000" pitchFamily="65" charset="-120"/>
            </a:endParaRPr>
          </a:p>
          <a:p>
            <a:pPr lvl="0" algn="l">
              <a:lnSpc>
                <a:spcPts val="3500"/>
              </a:lnSpc>
            </a:pPr>
            <a:endParaRPr lang="zh-TW" altLang="en-US" sz="2800" dirty="0">
              <a:solidFill>
                <a:schemeClr val="tx1"/>
              </a:solidFill>
              <a:latin typeface="DFKai-SB" panose="03000509000000000000" pitchFamily="65" charset="-120"/>
              <a:ea typeface="DFKai-SB" panose="03000509000000000000" pitchFamily="65" charset="-120"/>
            </a:endParaRPr>
          </a:p>
          <a:p>
            <a:pPr algn="l">
              <a:lnSpc>
                <a:spcPts val="3500"/>
              </a:lnSpc>
            </a:pPr>
            <a:endParaRPr lang="en-US" sz="2800" b="1" u="sng" dirty="0" smtClean="0">
              <a:solidFill>
                <a:schemeClr val="tx1"/>
              </a:solidFill>
              <a:latin typeface="DFKai-SB" panose="03000509000000000000" pitchFamily="65" charset="-120"/>
              <a:ea typeface="DFKai-SB" panose="03000509000000000000" pitchFamily="65" charset="-120"/>
            </a:endParaRPr>
          </a:p>
        </p:txBody>
      </p:sp>
      <p:sp>
        <p:nvSpPr>
          <p:cNvPr id="4" name="Slide Number Placeholder 3"/>
          <p:cNvSpPr>
            <a:spLocks noGrp="1"/>
          </p:cNvSpPr>
          <p:nvPr>
            <p:ph type="sldNum" sz="quarter" idx="12"/>
          </p:nvPr>
        </p:nvSpPr>
        <p:spPr>
          <a:xfrm>
            <a:off x="8686800" y="6324600"/>
            <a:ext cx="304800" cy="365125"/>
          </a:xfrm>
        </p:spPr>
        <p:txBody>
          <a:bodyPr/>
          <a:lstStyle/>
          <a:p>
            <a:fld id="{69C4CFD8-F662-4A36-AA27-12DE1FA08638}" type="slidenum">
              <a:rPr lang="en-US" smtClean="0"/>
              <a:t>3</a:t>
            </a:fld>
            <a:endParaRPr lang="en-US" dirty="0"/>
          </a:p>
        </p:txBody>
      </p:sp>
    </p:spTree>
    <p:extLst>
      <p:ext uri="{BB962C8B-B14F-4D97-AF65-F5344CB8AC3E}">
        <p14:creationId xmlns:p14="http://schemas.microsoft.com/office/powerpoint/2010/main" val="15280890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761999"/>
          </a:xfrm>
        </p:spPr>
        <p:txBody>
          <a:bodyPr>
            <a:noAutofit/>
          </a:bodyPr>
          <a:lstStyle/>
          <a:p>
            <a:r>
              <a:rPr lang="zh-TW" altLang="en-US" sz="48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連結的技</a:t>
            </a:r>
            <a:r>
              <a:rPr lang="zh-TW" alt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巧</a:t>
            </a:r>
            <a:endParaRPr 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762000"/>
            <a:ext cx="9144000" cy="6096000"/>
          </a:xfrm>
        </p:spPr>
        <p:txBody>
          <a:bodyPr>
            <a:noAutofit/>
          </a:bodyPr>
          <a:lstStyle/>
          <a:p>
            <a:pPr marL="514350" indent="-514350" algn="l">
              <a:lnSpc>
                <a:spcPts val="4000"/>
              </a:lnSpc>
              <a:buFont typeface="+mj-lt"/>
              <a:buAutoNum type="arabicPeriod"/>
            </a:pPr>
            <a:r>
              <a:rPr lang="en-US" altLang="zh-TW" dirty="0" smtClean="0">
                <a:solidFill>
                  <a:schemeClr val="tx1"/>
                </a:solidFill>
                <a:latin typeface="DFKai-SB" panose="03000509000000000000" pitchFamily="65" charset="-120"/>
                <a:ea typeface="DFKai-SB" panose="03000509000000000000" pitchFamily="65" charset="-120"/>
              </a:rPr>
              <a:t>Realize the Need </a:t>
            </a:r>
            <a:r>
              <a:rPr lang="zh-TW" altLang="en-US" dirty="0" smtClean="0">
                <a:solidFill>
                  <a:schemeClr val="tx1"/>
                </a:solidFill>
                <a:latin typeface="DFKai-SB" panose="03000509000000000000" pitchFamily="65" charset="-120"/>
                <a:ea typeface="DFKai-SB" panose="03000509000000000000" pitchFamily="65" charset="-120"/>
              </a:rPr>
              <a:t>認</a:t>
            </a:r>
            <a:r>
              <a:rPr lang="zh-TW" altLang="en-US" dirty="0">
                <a:solidFill>
                  <a:schemeClr val="tx1"/>
                </a:solidFill>
                <a:latin typeface="DFKai-SB" panose="03000509000000000000" pitchFamily="65" charset="-120"/>
                <a:ea typeface="DFKai-SB" panose="03000509000000000000" pitchFamily="65" charset="-120"/>
              </a:rPr>
              <a:t>識並承認自己的需</a:t>
            </a:r>
            <a:r>
              <a:rPr lang="zh-TW" altLang="en-US" dirty="0" smtClean="0">
                <a:solidFill>
                  <a:schemeClr val="tx1"/>
                </a:solidFill>
                <a:latin typeface="DFKai-SB" panose="03000509000000000000" pitchFamily="65" charset="-120"/>
                <a:ea typeface="DFKai-SB" panose="03000509000000000000" pitchFamily="65" charset="-120"/>
              </a:rPr>
              <a:t>要</a:t>
            </a:r>
            <a:r>
              <a:rPr lang="en-US" altLang="zh-TW" dirty="0" smtClean="0">
                <a:solidFill>
                  <a:schemeClr val="tx1"/>
                </a:solidFill>
                <a:latin typeface="DFKai-SB" panose="03000509000000000000" pitchFamily="65" charset="-120"/>
                <a:ea typeface="DFKai-SB" panose="03000509000000000000" pitchFamily="65" charset="-120"/>
              </a:rPr>
              <a:t>:</a:t>
            </a:r>
            <a:r>
              <a:rPr lang="zh-TW" altLang="en-US" dirty="0">
                <a:solidFill>
                  <a:schemeClr val="tx1"/>
                </a:solidFill>
                <a:latin typeface="DFKai-SB" panose="03000509000000000000" pitchFamily="65" charset="-120"/>
                <a:ea typeface="DFKai-SB" panose="03000509000000000000" pitchFamily="65" charset="-120"/>
              </a:rPr>
              <a:t>許多</a:t>
            </a:r>
            <a:r>
              <a:rPr lang="zh-TW" altLang="en-US" dirty="0" smtClean="0">
                <a:solidFill>
                  <a:schemeClr val="tx1"/>
                </a:solidFill>
                <a:latin typeface="DFKai-SB" panose="03000509000000000000" pitchFamily="65" charset="-120"/>
                <a:ea typeface="DFKai-SB" panose="03000509000000000000" pitchFamily="65" charset="-120"/>
              </a:rPr>
              <a:t>人並未</a:t>
            </a:r>
            <a:r>
              <a:rPr lang="zh-TW" altLang="en-US" dirty="0">
                <a:solidFill>
                  <a:schemeClr val="tx1"/>
                </a:solidFill>
                <a:latin typeface="DFKai-SB" panose="03000509000000000000" pitchFamily="65" charset="-120"/>
                <a:ea typeface="DFKai-SB" panose="03000509000000000000" pitchFamily="65" charset="-120"/>
              </a:rPr>
              <a:t>意識到他們的問題來自缺</a:t>
            </a:r>
            <a:r>
              <a:rPr lang="zh-TW" altLang="en-US" dirty="0" smtClean="0">
                <a:solidFill>
                  <a:schemeClr val="tx1"/>
                </a:solidFill>
                <a:latin typeface="DFKai-SB" panose="03000509000000000000" pitchFamily="65" charset="-120"/>
                <a:ea typeface="DFKai-SB" panose="03000509000000000000" pitchFamily="65" charset="-120"/>
              </a:rPr>
              <a:t>乏連結與</a:t>
            </a:r>
            <a:r>
              <a:rPr lang="zh-TW" altLang="en-US" dirty="0">
                <a:solidFill>
                  <a:schemeClr val="tx1"/>
                </a:solidFill>
                <a:latin typeface="DFKai-SB" panose="03000509000000000000" pitchFamily="65" charset="-120"/>
                <a:ea typeface="DFKai-SB" panose="03000509000000000000" pitchFamily="65" charset="-120"/>
              </a:rPr>
              <a:t>依</a:t>
            </a:r>
            <a:r>
              <a:rPr lang="zh-TW" altLang="en-US" dirty="0" smtClean="0">
                <a:solidFill>
                  <a:schemeClr val="tx1"/>
                </a:solidFill>
                <a:latin typeface="DFKai-SB" panose="03000509000000000000" pitchFamily="65" charset="-120"/>
                <a:ea typeface="DFKai-SB" panose="03000509000000000000" pitchFamily="65" charset="-120"/>
              </a:rPr>
              <a:t>附 </a:t>
            </a:r>
            <a:endParaRPr lang="en-US" altLang="zh-TW" dirty="0" smtClean="0">
              <a:solidFill>
                <a:schemeClr val="tx1"/>
              </a:solidFill>
              <a:latin typeface="DFKai-SB" panose="03000509000000000000" pitchFamily="65" charset="-120"/>
              <a:ea typeface="DFKai-SB" panose="03000509000000000000" pitchFamily="65" charset="-120"/>
            </a:endParaRPr>
          </a:p>
          <a:p>
            <a:pPr marL="514350" indent="-514350" algn="l">
              <a:lnSpc>
                <a:spcPts val="4000"/>
              </a:lnSpc>
              <a:buFont typeface="+mj-lt"/>
              <a:buAutoNum type="arabicPeriod"/>
            </a:pPr>
            <a:r>
              <a:rPr lang="en-US" altLang="zh-TW" dirty="0" smtClean="0">
                <a:solidFill>
                  <a:schemeClr val="tx1"/>
                </a:solidFill>
                <a:latin typeface="DFKai-SB" panose="03000509000000000000" pitchFamily="65" charset="-120"/>
                <a:ea typeface="DFKai-SB" panose="03000509000000000000" pitchFamily="65" charset="-120"/>
              </a:rPr>
              <a:t>Move toward Others</a:t>
            </a:r>
            <a:r>
              <a:rPr lang="zh-TW" altLang="en-US" dirty="0" smtClean="0">
                <a:solidFill>
                  <a:schemeClr val="tx1"/>
                </a:solidFill>
                <a:latin typeface="DFKai-SB" panose="03000509000000000000" pitchFamily="65" charset="-120"/>
                <a:ea typeface="DFKai-SB" panose="03000509000000000000" pitchFamily="65" charset="-120"/>
              </a:rPr>
              <a:t>開</a:t>
            </a:r>
            <a:r>
              <a:rPr lang="zh-TW" altLang="en-US" dirty="0">
                <a:solidFill>
                  <a:schemeClr val="tx1"/>
                </a:solidFill>
                <a:latin typeface="DFKai-SB" panose="03000509000000000000" pitchFamily="65" charset="-120"/>
                <a:ea typeface="DFKai-SB" panose="03000509000000000000" pitchFamily="65" charset="-120"/>
              </a:rPr>
              <a:t>始尋求真正的屬靈同伴，結交真正的朋友，向值得信任的人敞</a:t>
            </a:r>
            <a:r>
              <a:rPr lang="zh-TW" altLang="en-US" dirty="0" smtClean="0">
                <a:solidFill>
                  <a:schemeClr val="tx1"/>
                </a:solidFill>
                <a:latin typeface="DFKai-SB" panose="03000509000000000000" pitchFamily="65" charset="-120"/>
                <a:ea typeface="DFKai-SB" panose="03000509000000000000" pitchFamily="65" charset="-120"/>
              </a:rPr>
              <a:t>開 </a:t>
            </a:r>
            <a:r>
              <a:rPr lang="zh-TW" altLang="en-US" dirty="0" smtClean="0">
                <a:solidFill>
                  <a:schemeClr val="tx1"/>
                </a:solidFill>
                <a:latin typeface="DFKai-SB" panose="03000509000000000000" pitchFamily="65" charset="-120"/>
                <a:ea typeface="DFKai-SB" panose="03000509000000000000" pitchFamily="65" charset="-120"/>
              </a:rPr>
              <a:t>  </a:t>
            </a:r>
            <a:endParaRPr lang="en-US" altLang="zh-TW" dirty="0" smtClean="0">
              <a:solidFill>
                <a:schemeClr val="tx1"/>
              </a:solidFill>
              <a:latin typeface="DFKai-SB" panose="03000509000000000000" pitchFamily="65" charset="-120"/>
              <a:ea typeface="DFKai-SB" panose="03000509000000000000" pitchFamily="65" charset="-120"/>
            </a:endParaRPr>
          </a:p>
          <a:p>
            <a:pPr marL="514350" indent="-514350" algn="l">
              <a:lnSpc>
                <a:spcPts val="4000"/>
              </a:lnSpc>
              <a:buFont typeface="+mj-lt"/>
              <a:buAutoNum type="arabicPeriod"/>
            </a:pPr>
            <a:r>
              <a:rPr lang="en-US" altLang="zh-TW" dirty="0" smtClean="0">
                <a:solidFill>
                  <a:schemeClr val="tx1"/>
                </a:solidFill>
                <a:latin typeface="DFKai-SB" panose="03000509000000000000" pitchFamily="65" charset="-120"/>
                <a:ea typeface="DFKai-SB" panose="03000509000000000000" pitchFamily="65" charset="-120"/>
              </a:rPr>
              <a:t>Be </a:t>
            </a:r>
            <a:r>
              <a:rPr lang="en-US" altLang="zh-TW" dirty="0" smtClean="0">
                <a:solidFill>
                  <a:schemeClr val="tx1"/>
                </a:solidFill>
                <a:latin typeface="DFKai-SB" panose="03000509000000000000" pitchFamily="65" charset="-120"/>
                <a:ea typeface="DFKai-SB" panose="03000509000000000000" pitchFamily="65" charset="-120"/>
              </a:rPr>
              <a:t>Vulnerable </a:t>
            </a:r>
            <a:r>
              <a:rPr lang="zh-TW" altLang="en-US" dirty="0" smtClean="0">
                <a:solidFill>
                  <a:schemeClr val="tx1"/>
                </a:solidFill>
                <a:latin typeface="DFKai-SB" panose="03000509000000000000" pitchFamily="65" charset="-120"/>
                <a:ea typeface="DFKai-SB" panose="03000509000000000000" pitchFamily="65" charset="-120"/>
              </a:rPr>
              <a:t>放下面子，勇於接</a:t>
            </a:r>
            <a:r>
              <a:rPr lang="zh-TW" altLang="en-US" dirty="0">
                <a:solidFill>
                  <a:schemeClr val="tx1"/>
                </a:solidFill>
                <a:latin typeface="DFKai-SB" panose="03000509000000000000" pitchFamily="65" charset="-120"/>
                <a:ea typeface="DFKai-SB" panose="03000509000000000000" pitchFamily="65" charset="-120"/>
              </a:rPr>
              <a:t>受批評指教，允許自己受傷，鼓</a:t>
            </a:r>
            <a:r>
              <a:rPr lang="zh-TW" altLang="en-US" dirty="0" smtClean="0">
                <a:solidFill>
                  <a:schemeClr val="tx1"/>
                </a:solidFill>
                <a:latin typeface="DFKai-SB" panose="03000509000000000000" pitchFamily="65" charset="-120"/>
                <a:ea typeface="DFKai-SB" panose="03000509000000000000" pitchFamily="65" charset="-120"/>
              </a:rPr>
              <a:t>勵自</a:t>
            </a:r>
            <a:r>
              <a:rPr lang="zh-TW" altLang="en-US" dirty="0">
                <a:solidFill>
                  <a:schemeClr val="tx1"/>
                </a:solidFill>
                <a:latin typeface="DFKai-SB" panose="03000509000000000000" pitchFamily="65" charset="-120"/>
                <a:ea typeface="DFKai-SB" panose="03000509000000000000" pitchFamily="65" charset="-120"/>
              </a:rPr>
              <a:t>己聽真話而不是聽好話</a:t>
            </a:r>
            <a:r>
              <a:rPr lang="zh-TW" altLang="en-US" dirty="0" smtClean="0">
                <a:solidFill>
                  <a:schemeClr val="tx1"/>
                </a:solidFill>
                <a:latin typeface="DFKai-SB" panose="03000509000000000000" pitchFamily="65" charset="-120"/>
                <a:ea typeface="DFKai-SB" panose="03000509000000000000" pitchFamily="65" charset="-120"/>
              </a:rPr>
              <a:t>。</a:t>
            </a:r>
            <a:r>
              <a:rPr lang="zh-TW" altLang="en-US" dirty="0" smtClean="0">
                <a:solidFill>
                  <a:srgbClr val="7030A0"/>
                </a:solidFill>
                <a:latin typeface="DFKai-SB" panose="03000509000000000000" pitchFamily="65" charset="-120"/>
                <a:ea typeface="DFKai-SB" panose="03000509000000000000" pitchFamily="65" charset="-120"/>
              </a:rPr>
              <a:t> </a:t>
            </a:r>
            <a:endParaRPr lang="en-US" altLang="zh-TW" dirty="0" smtClean="0">
              <a:solidFill>
                <a:srgbClr val="7030A0"/>
              </a:solidFill>
              <a:latin typeface="DFKai-SB" panose="03000509000000000000" pitchFamily="65" charset="-120"/>
              <a:ea typeface="DFKai-SB" panose="03000509000000000000" pitchFamily="65" charset="-120"/>
            </a:endParaRPr>
          </a:p>
          <a:p>
            <a:pPr lvl="0" algn="l">
              <a:lnSpc>
                <a:spcPts val="4000"/>
              </a:lnSpc>
            </a:pPr>
            <a:r>
              <a:rPr lang="en-US" altLang="zh-TW" dirty="0">
                <a:solidFill>
                  <a:srgbClr val="7030A0"/>
                </a:solidFill>
                <a:latin typeface="DFKai-SB" panose="03000509000000000000" pitchFamily="65" charset="-120"/>
                <a:ea typeface="DFKai-SB" panose="03000509000000000000" pitchFamily="65" charset="-120"/>
              </a:rPr>
              <a:t>	</a:t>
            </a:r>
            <a:r>
              <a:rPr lang="zh-TW" altLang="en-US" dirty="0" smtClean="0">
                <a:solidFill>
                  <a:srgbClr val="7030A0"/>
                </a:solidFill>
                <a:latin typeface="DFKai-SB" panose="03000509000000000000" pitchFamily="65" charset="-120"/>
                <a:ea typeface="DFKai-SB" panose="03000509000000000000" pitchFamily="65" charset="-120"/>
              </a:rPr>
              <a:t> </a:t>
            </a:r>
            <a:endParaRPr lang="en-US" dirty="0">
              <a:solidFill>
                <a:srgbClr val="7030A0"/>
              </a:solidFill>
              <a:latin typeface="DFKai-SB" panose="03000509000000000000" pitchFamily="65" charset="-120"/>
              <a:ea typeface="DFKai-SB" panose="03000509000000000000" pitchFamily="65" charset="-120"/>
            </a:endParaRPr>
          </a:p>
          <a:p>
            <a:pPr algn="l">
              <a:lnSpc>
                <a:spcPts val="4000"/>
              </a:lnSpc>
            </a:pPr>
            <a:endParaRPr lang="en-US" dirty="0" smtClean="0">
              <a:solidFill>
                <a:schemeClr val="tx1"/>
              </a:solidFill>
              <a:latin typeface="DFKai-SB" panose="03000509000000000000" pitchFamily="65" charset="-120"/>
              <a:ea typeface="DFKai-SB" panose="03000509000000000000" pitchFamily="65" charset="-120"/>
            </a:endParaRPr>
          </a:p>
        </p:txBody>
      </p:sp>
      <p:sp>
        <p:nvSpPr>
          <p:cNvPr id="4" name="Slide Number Placeholder 3"/>
          <p:cNvSpPr>
            <a:spLocks noGrp="1"/>
          </p:cNvSpPr>
          <p:nvPr>
            <p:ph type="sldNum" sz="quarter" idx="12"/>
          </p:nvPr>
        </p:nvSpPr>
        <p:spPr>
          <a:xfrm>
            <a:off x="8686800" y="6324600"/>
            <a:ext cx="304800" cy="365125"/>
          </a:xfrm>
        </p:spPr>
        <p:txBody>
          <a:bodyPr/>
          <a:lstStyle/>
          <a:p>
            <a:fld id="{69C4CFD8-F662-4A36-AA27-12DE1FA08638}" type="slidenum">
              <a:rPr lang="en-US" smtClean="0"/>
              <a:t>4</a:t>
            </a:fld>
            <a:endParaRPr lang="en-US" dirty="0"/>
          </a:p>
        </p:txBody>
      </p:sp>
    </p:spTree>
    <p:extLst>
      <p:ext uri="{BB962C8B-B14F-4D97-AF65-F5344CB8AC3E}">
        <p14:creationId xmlns:p14="http://schemas.microsoft.com/office/powerpoint/2010/main" val="40548462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914399"/>
          </a:xfrm>
        </p:spPr>
        <p:txBody>
          <a:bodyPr>
            <a:noAutofit/>
          </a:bodyPr>
          <a:lstStyle/>
          <a:p>
            <a:r>
              <a:rPr lang="zh-TW" altLang="en-US" sz="48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連結的技</a:t>
            </a:r>
            <a:r>
              <a:rPr lang="zh-TW" alt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巧</a:t>
            </a:r>
            <a:endParaRPr 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838200"/>
            <a:ext cx="9144000" cy="6019800"/>
          </a:xfrm>
        </p:spPr>
        <p:txBody>
          <a:bodyPr>
            <a:noAutofit/>
          </a:bodyPr>
          <a:lstStyle/>
          <a:p>
            <a:pPr algn="l">
              <a:lnSpc>
                <a:spcPts val="4000"/>
              </a:lnSpc>
            </a:pPr>
            <a:r>
              <a:rPr lang="en-US" altLang="zh-TW" sz="2800" dirty="0" smtClean="0">
                <a:solidFill>
                  <a:schemeClr val="tx1"/>
                </a:solidFill>
                <a:latin typeface="DFKai-SB" panose="03000509000000000000" pitchFamily="65" charset="-120"/>
                <a:ea typeface="DFKai-SB" panose="03000509000000000000" pitchFamily="65" charset="-120"/>
              </a:rPr>
              <a:t>4.</a:t>
            </a:r>
            <a:r>
              <a:rPr lang="zh-TW" altLang="en-US" sz="2800" dirty="0" smtClean="0">
                <a:solidFill>
                  <a:schemeClr val="tx1"/>
                </a:solidFill>
                <a:latin typeface="DFKai-SB" panose="03000509000000000000" pitchFamily="65" charset="-120"/>
                <a:ea typeface="DFKai-SB" panose="03000509000000000000" pitchFamily="65" charset="-120"/>
              </a:rPr>
              <a:t> </a:t>
            </a:r>
            <a:r>
              <a:rPr lang="en-US" altLang="zh-TW" sz="2800" dirty="0" smtClean="0">
                <a:solidFill>
                  <a:schemeClr val="tx1"/>
                </a:solidFill>
                <a:latin typeface="DFKai-SB" panose="03000509000000000000" pitchFamily="65" charset="-120"/>
                <a:ea typeface="DFKai-SB" panose="03000509000000000000" pitchFamily="65" charset="-120"/>
              </a:rPr>
              <a:t>Challenge Distorted Thinking </a:t>
            </a:r>
            <a:r>
              <a:rPr lang="zh-TW" altLang="en-US" sz="2800" dirty="0" smtClean="0">
                <a:solidFill>
                  <a:schemeClr val="tx1"/>
                </a:solidFill>
                <a:latin typeface="DFKai-SB" panose="03000509000000000000" pitchFamily="65" charset="-120"/>
                <a:ea typeface="DFKai-SB" panose="03000509000000000000" pitchFamily="65" charset="-120"/>
              </a:rPr>
              <a:t>仔細檢視自己扭</a:t>
            </a:r>
            <a:r>
              <a:rPr lang="zh-TW" altLang="en-US" sz="2800" dirty="0">
                <a:solidFill>
                  <a:schemeClr val="tx1"/>
                </a:solidFill>
                <a:latin typeface="DFKai-SB" panose="03000509000000000000" pitchFamily="65" charset="-120"/>
                <a:ea typeface="DFKai-SB" panose="03000509000000000000" pitchFamily="65" charset="-120"/>
              </a:rPr>
              <a:t>曲</a:t>
            </a:r>
            <a:r>
              <a:rPr lang="zh-TW" altLang="en-US" sz="2800" dirty="0" smtClean="0">
                <a:solidFill>
                  <a:schemeClr val="tx1"/>
                </a:solidFill>
                <a:latin typeface="DFKai-SB" panose="03000509000000000000" pitchFamily="65" charset="-120"/>
                <a:ea typeface="DFKai-SB" panose="03000509000000000000" pitchFamily="65" charset="-120"/>
              </a:rPr>
              <a:t>的</a:t>
            </a:r>
            <a:r>
              <a:rPr lang="en-US" altLang="zh-TW" sz="2800" dirty="0" smtClean="0">
                <a:solidFill>
                  <a:schemeClr val="tx1"/>
                </a:solidFill>
                <a:latin typeface="DFKai-SB" panose="03000509000000000000" pitchFamily="65" charset="-120"/>
                <a:ea typeface="DFKai-SB" panose="03000509000000000000" pitchFamily="65" charset="-120"/>
              </a:rPr>
              <a:t>	</a:t>
            </a:r>
            <a:r>
              <a:rPr lang="zh-TW" altLang="en-US" sz="2800" dirty="0" smtClean="0">
                <a:solidFill>
                  <a:schemeClr val="tx1"/>
                </a:solidFill>
                <a:latin typeface="DFKai-SB" panose="03000509000000000000" pitchFamily="65" charset="-120"/>
                <a:ea typeface="DFKai-SB" panose="03000509000000000000" pitchFamily="65" charset="-120"/>
              </a:rPr>
              <a:t>思</a:t>
            </a:r>
            <a:r>
              <a:rPr lang="zh-TW" altLang="en-US" sz="2800" dirty="0" smtClean="0">
                <a:solidFill>
                  <a:schemeClr val="tx1"/>
                </a:solidFill>
                <a:latin typeface="DFKai-SB" panose="03000509000000000000" pitchFamily="65" charset="-120"/>
                <a:ea typeface="DFKai-SB" panose="03000509000000000000" pitchFamily="65" charset="-120"/>
              </a:rPr>
              <a:t>想 </a:t>
            </a:r>
            <a:r>
              <a:rPr lang="en-US" altLang="zh-TW" sz="2800" dirty="0" smtClean="0">
                <a:solidFill>
                  <a:schemeClr val="tx1"/>
                </a:solidFill>
                <a:latin typeface="DFKai-SB" panose="03000509000000000000" pitchFamily="65" charset="-120"/>
                <a:ea typeface="DFKai-SB" panose="03000509000000000000" pitchFamily="65" charset="-120"/>
              </a:rPr>
              <a:t>(</a:t>
            </a:r>
            <a:r>
              <a:rPr lang="zh-TW" altLang="en-US" sz="2800" dirty="0" smtClean="0">
                <a:solidFill>
                  <a:schemeClr val="tx1"/>
                </a:solidFill>
                <a:latin typeface="DFKai-SB" panose="03000509000000000000" pitchFamily="65" charset="-120"/>
                <a:ea typeface="DFKai-SB" panose="03000509000000000000" pitchFamily="65" charset="-120"/>
              </a:rPr>
              <a:t>向神禱告，讓聖靈向我們顯明</a:t>
            </a:r>
            <a:r>
              <a:rPr lang="en-US" altLang="zh-TW" sz="2800" dirty="0" smtClean="0">
                <a:solidFill>
                  <a:schemeClr val="tx1"/>
                </a:solidFill>
                <a:latin typeface="DFKai-SB" panose="03000509000000000000" pitchFamily="65" charset="-120"/>
                <a:ea typeface="DFKai-SB" panose="03000509000000000000" pitchFamily="65" charset="-120"/>
              </a:rPr>
              <a:t>)</a:t>
            </a:r>
            <a:r>
              <a:rPr lang="zh-TW" altLang="en-US" sz="2800" dirty="0">
                <a:solidFill>
                  <a:schemeClr val="tx1"/>
                </a:solidFill>
                <a:latin typeface="DFKai-SB" panose="03000509000000000000" pitchFamily="65" charset="-120"/>
                <a:ea typeface="DFKai-SB" panose="03000509000000000000" pitchFamily="65" charset="-120"/>
              </a:rPr>
              <a:t> </a:t>
            </a:r>
            <a:r>
              <a:rPr lang="zh-TW" altLang="en-US" sz="2800" dirty="0" smtClean="0">
                <a:solidFill>
                  <a:srgbClr val="7030A0"/>
                </a:solidFill>
                <a:latin typeface="DFKai-SB" panose="03000509000000000000" pitchFamily="65" charset="-120"/>
                <a:ea typeface="DFKai-SB" panose="03000509000000000000" pitchFamily="65" charset="-120"/>
              </a:rPr>
              <a:t> </a:t>
            </a:r>
            <a:endParaRPr lang="en-US" altLang="zh-TW" sz="2800" dirty="0" smtClean="0">
              <a:solidFill>
                <a:srgbClr val="7030A0"/>
              </a:solidFill>
              <a:latin typeface="DFKai-SB" panose="03000509000000000000" pitchFamily="65" charset="-120"/>
              <a:ea typeface="DFKai-SB" panose="03000509000000000000" pitchFamily="65" charset="-120"/>
            </a:endParaRPr>
          </a:p>
          <a:p>
            <a:pPr algn="l">
              <a:lnSpc>
                <a:spcPts val="4000"/>
              </a:lnSpc>
            </a:pPr>
            <a:r>
              <a:rPr lang="en-US" altLang="zh-TW" sz="2800" dirty="0" smtClean="0">
                <a:solidFill>
                  <a:schemeClr val="tx1"/>
                </a:solidFill>
                <a:latin typeface="DFKai-SB" panose="03000509000000000000" pitchFamily="65" charset="-120"/>
                <a:ea typeface="DFKai-SB" panose="03000509000000000000" pitchFamily="65" charset="-120"/>
              </a:rPr>
              <a:t>5.Take </a:t>
            </a:r>
            <a:r>
              <a:rPr lang="en-US" altLang="zh-TW" sz="2800" dirty="0" smtClean="0">
                <a:solidFill>
                  <a:schemeClr val="tx1"/>
                </a:solidFill>
                <a:latin typeface="DFKai-SB" panose="03000509000000000000" pitchFamily="65" charset="-120"/>
                <a:ea typeface="DFKai-SB" panose="03000509000000000000" pitchFamily="65" charset="-120"/>
              </a:rPr>
              <a:t>Risk</a:t>
            </a:r>
            <a:r>
              <a:rPr lang="zh-TW" altLang="en-US" sz="2800" dirty="0" smtClean="0">
                <a:solidFill>
                  <a:schemeClr val="tx1"/>
                </a:solidFill>
                <a:latin typeface="DFKai-SB" panose="03000509000000000000" pitchFamily="65" charset="-120"/>
                <a:ea typeface="DFKai-SB" panose="03000509000000000000" pitchFamily="65" charset="-120"/>
              </a:rPr>
              <a:t>勇</a:t>
            </a:r>
            <a:r>
              <a:rPr lang="zh-TW" altLang="en-US" sz="2800" dirty="0">
                <a:solidFill>
                  <a:schemeClr val="tx1"/>
                </a:solidFill>
                <a:latin typeface="DFKai-SB" panose="03000509000000000000" pitchFamily="65" charset="-120"/>
                <a:ea typeface="DFKai-SB" panose="03000509000000000000" pitchFamily="65" charset="-120"/>
              </a:rPr>
              <a:t>於冒</a:t>
            </a:r>
            <a:r>
              <a:rPr lang="zh-TW" altLang="en-US" sz="2800" dirty="0" smtClean="0">
                <a:solidFill>
                  <a:schemeClr val="tx1"/>
                </a:solidFill>
                <a:latin typeface="DFKai-SB" panose="03000509000000000000" pitchFamily="65" charset="-120"/>
                <a:ea typeface="DFKai-SB" panose="03000509000000000000" pitchFamily="65" charset="-120"/>
              </a:rPr>
              <a:t>險結交新朋友</a:t>
            </a:r>
            <a:r>
              <a:rPr lang="en-US" altLang="zh-TW" sz="2800" dirty="0" smtClean="0">
                <a:solidFill>
                  <a:schemeClr val="tx1"/>
                </a:solidFill>
                <a:latin typeface="DFKai-SB" panose="03000509000000000000" pitchFamily="65" charset="-120"/>
                <a:ea typeface="DFKai-SB" panose="03000509000000000000" pitchFamily="65" charset="-120"/>
              </a:rPr>
              <a:t>:</a:t>
            </a:r>
            <a:r>
              <a:rPr lang="zh-TW" altLang="en-US" sz="2800" dirty="0" smtClean="0">
                <a:solidFill>
                  <a:schemeClr val="tx1"/>
                </a:solidFill>
                <a:latin typeface="DFKai-SB" panose="03000509000000000000" pitchFamily="65" charset="-120"/>
                <a:ea typeface="DFKai-SB" panose="03000509000000000000" pitchFamily="65" charset="-120"/>
              </a:rPr>
              <a:t>鼓</a:t>
            </a:r>
            <a:r>
              <a:rPr lang="zh-TW" altLang="en-US" sz="2800" dirty="0">
                <a:solidFill>
                  <a:schemeClr val="tx1"/>
                </a:solidFill>
                <a:latin typeface="DFKai-SB" panose="03000509000000000000" pitchFamily="65" charset="-120"/>
                <a:ea typeface="DFKai-SB" panose="03000509000000000000" pitchFamily="65" charset="-120"/>
              </a:rPr>
              <a:t>勵自己發展新的</a:t>
            </a:r>
            <a:r>
              <a:rPr lang="zh-TW" altLang="en-US" sz="2800" dirty="0" smtClean="0">
                <a:solidFill>
                  <a:schemeClr val="tx1"/>
                </a:solidFill>
                <a:latin typeface="DFKai-SB" panose="03000509000000000000" pitchFamily="65" charset="-120"/>
                <a:ea typeface="DFKai-SB" panose="03000509000000000000" pitchFamily="65" charset="-120"/>
              </a:rPr>
              <a:t>人</a:t>
            </a:r>
            <a:r>
              <a:rPr lang="zh-TW" altLang="en-US" sz="2800" dirty="0" smtClean="0">
                <a:solidFill>
                  <a:schemeClr val="tx1"/>
                </a:solidFill>
                <a:latin typeface="DFKai-SB" panose="03000509000000000000" pitchFamily="65" charset="-120"/>
                <a:ea typeface="DFKai-SB" panose="03000509000000000000" pitchFamily="65" charset="-120"/>
              </a:rPr>
              <a:t>際</a:t>
            </a:r>
            <a:r>
              <a:rPr lang="en-US" altLang="zh-TW" sz="2800" dirty="0" smtClean="0">
                <a:solidFill>
                  <a:schemeClr val="tx1"/>
                </a:solidFill>
                <a:latin typeface="DFKai-SB" panose="03000509000000000000" pitchFamily="65" charset="-120"/>
                <a:ea typeface="DFKai-SB" panose="03000509000000000000" pitchFamily="65" charset="-120"/>
              </a:rPr>
              <a:t>	</a:t>
            </a:r>
            <a:r>
              <a:rPr lang="zh-TW" altLang="en-US" sz="2800" dirty="0" smtClean="0">
                <a:solidFill>
                  <a:schemeClr val="tx1"/>
                </a:solidFill>
                <a:latin typeface="DFKai-SB" panose="03000509000000000000" pitchFamily="65" charset="-120"/>
                <a:ea typeface="DFKai-SB" panose="03000509000000000000" pitchFamily="65" charset="-120"/>
              </a:rPr>
              <a:t>關</a:t>
            </a:r>
            <a:r>
              <a:rPr lang="zh-TW" altLang="en-US" sz="2800" dirty="0">
                <a:solidFill>
                  <a:schemeClr val="tx1"/>
                </a:solidFill>
                <a:latin typeface="DFKai-SB" panose="03000509000000000000" pitchFamily="65" charset="-120"/>
                <a:ea typeface="DFKai-SB" panose="03000509000000000000" pitchFamily="65" charset="-120"/>
              </a:rPr>
              <a:t>係，</a:t>
            </a:r>
            <a:r>
              <a:rPr lang="zh-TW" altLang="en-US" sz="2800" dirty="0" smtClean="0">
                <a:solidFill>
                  <a:schemeClr val="tx1"/>
                </a:solidFill>
                <a:latin typeface="DFKai-SB" panose="03000509000000000000" pitchFamily="65" charset="-120"/>
                <a:ea typeface="DFKai-SB" panose="03000509000000000000" pitchFamily="65" charset="-120"/>
              </a:rPr>
              <a:t>不要</a:t>
            </a:r>
            <a:r>
              <a:rPr lang="zh-TW" altLang="en-US" sz="2800" dirty="0">
                <a:solidFill>
                  <a:schemeClr val="tx1"/>
                </a:solidFill>
                <a:latin typeface="DFKai-SB" panose="03000509000000000000" pitchFamily="65" charset="-120"/>
                <a:ea typeface="DFKai-SB" panose="03000509000000000000" pitchFamily="65" charset="-120"/>
              </a:rPr>
              <a:t>只跟老朋友在一起，停滯在安全</a:t>
            </a:r>
            <a:r>
              <a:rPr lang="zh-TW" altLang="en-US" sz="2800" dirty="0" smtClean="0">
                <a:solidFill>
                  <a:schemeClr val="tx1"/>
                </a:solidFill>
                <a:latin typeface="DFKai-SB" panose="03000509000000000000" pitchFamily="65" charset="-120"/>
                <a:ea typeface="DFKai-SB" panose="03000509000000000000" pitchFamily="65" charset="-120"/>
              </a:rPr>
              <a:t>感、</a:t>
            </a:r>
            <a:r>
              <a:rPr lang="zh-TW" altLang="en-US" sz="2800" dirty="0" smtClean="0">
                <a:solidFill>
                  <a:schemeClr val="tx1"/>
                </a:solidFill>
                <a:latin typeface="DFKai-SB" panose="03000509000000000000" pitchFamily="65" charset="-120"/>
                <a:ea typeface="DFKai-SB" panose="03000509000000000000" pitchFamily="65" charset="-120"/>
              </a:rPr>
              <a:t>舒</a:t>
            </a:r>
            <a:r>
              <a:rPr lang="en-US" altLang="zh-TW" sz="2800" dirty="0" smtClean="0">
                <a:solidFill>
                  <a:schemeClr val="tx1"/>
                </a:solidFill>
                <a:latin typeface="DFKai-SB" panose="03000509000000000000" pitchFamily="65" charset="-120"/>
                <a:ea typeface="DFKai-SB" panose="03000509000000000000" pitchFamily="65" charset="-120"/>
              </a:rPr>
              <a:t>	</a:t>
            </a:r>
            <a:r>
              <a:rPr lang="zh-TW" altLang="en-US" sz="2800" dirty="0" smtClean="0">
                <a:solidFill>
                  <a:schemeClr val="tx1"/>
                </a:solidFill>
                <a:latin typeface="DFKai-SB" panose="03000509000000000000" pitchFamily="65" charset="-120"/>
                <a:ea typeface="DFKai-SB" panose="03000509000000000000" pitchFamily="65" charset="-120"/>
              </a:rPr>
              <a:t>適</a:t>
            </a:r>
            <a:r>
              <a:rPr lang="zh-TW" altLang="en-US" sz="2800" dirty="0" smtClean="0">
                <a:solidFill>
                  <a:schemeClr val="tx1"/>
                </a:solidFill>
                <a:latin typeface="DFKai-SB" panose="03000509000000000000" pitchFamily="65" charset="-120"/>
                <a:ea typeface="DFKai-SB" panose="03000509000000000000" pitchFamily="65" charset="-120"/>
              </a:rPr>
              <a:t>區中</a:t>
            </a:r>
            <a:r>
              <a:rPr lang="en-US" altLang="zh-TW" sz="2800" dirty="0" smtClean="0">
                <a:solidFill>
                  <a:schemeClr val="tx1"/>
                </a:solidFill>
                <a:latin typeface="DFKai-SB" panose="03000509000000000000" pitchFamily="65" charset="-120"/>
                <a:ea typeface="DFKai-SB" panose="03000509000000000000" pitchFamily="65" charset="-120"/>
              </a:rPr>
              <a:t>.</a:t>
            </a:r>
            <a:r>
              <a:rPr lang="zh-TW" altLang="en-US" sz="2800" dirty="0"/>
              <a:t> </a:t>
            </a:r>
            <a:r>
              <a:rPr lang="zh-TW" altLang="en-US" sz="2800" dirty="0" smtClean="0">
                <a:solidFill>
                  <a:schemeClr val="tx1"/>
                </a:solidFill>
                <a:latin typeface="DFKai-SB" panose="03000509000000000000" pitchFamily="65" charset="-120"/>
                <a:ea typeface="DFKai-SB" panose="03000509000000000000" pitchFamily="65" charset="-120"/>
              </a:rPr>
              <a:t>當</a:t>
            </a:r>
            <a:r>
              <a:rPr lang="zh-TW" altLang="en-US" sz="2800" dirty="0" smtClean="0">
                <a:solidFill>
                  <a:schemeClr val="tx1"/>
                </a:solidFill>
                <a:latin typeface="DFKai-SB" panose="03000509000000000000" pitchFamily="65" charset="-120"/>
                <a:ea typeface="DFKai-SB" panose="03000509000000000000" pitchFamily="65" charset="-120"/>
              </a:rPr>
              <a:t>人向</a:t>
            </a:r>
            <a:r>
              <a:rPr lang="zh-TW" altLang="en-US" sz="2800" dirty="0" smtClean="0">
                <a:solidFill>
                  <a:schemeClr val="tx1"/>
                </a:solidFill>
                <a:latin typeface="DFKai-SB" panose="03000509000000000000" pitchFamily="65" charset="-120"/>
                <a:ea typeface="DFKai-SB" panose="03000509000000000000" pitchFamily="65" charset="-120"/>
              </a:rPr>
              <a:t>你敞開</a:t>
            </a:r>
            <a:r>
              <a:rPr lang="zh-TW" altLang="en-US" sz="2800" dirty="0" smtClean="0">
                <a:solidFill>
                  <a:schemeClr val="tx1"/>
                </a:solidFill>
                <a:latin typeface="DFKai-SB" panose="03000509000000000000" pitchFamily="65" charset="-120"/>
                <a:ea typeface="DFKai-SB" panose="03000509000000000000" pitchFamily="65" charset="-120"/>
              </a:rPr>
              <a:t>心走向你時</a:t>
            </a:r>
            <a:r>
              <a:rPr lang="en-US" altLang="zh-TW" sz="2800" dirty="0" smtClean="0">
                <a:solidFill>
                  <a:schemeClr val="tx1"/>
                </a:solidFill>
                <a:latin typeface="DFKai-SB" panose="03000509000000000000" pitchFamily="65" charset="-120"/>
                <a:ea typeface="DFKai-SB" panose="03000509000000000000" pitchFamily="65" charset="-120"/>
              </a:rPr>
              <a:t>,</a:t>
            </a:r>
            <a:r>
              <a:rPr lang="zh-TW" altLang="en-US" sz="2800" dirty="0" smtClean="0">
                <a:solidFill>
                  <a:schemeClr val="tx1"/>
                </a:solidFill>
                <a:latin typeface="DFKai-SB" panose="03000509000000000000" pitchFamily="65" charset="-120"/>
                <a:ea typeface="DFKai-SB" panose="03000509000000000000" pitchFamily="65" charset="-120"/>
              </a:rPr>
              <a:t>你</a:t>
            </a:r>
            <a:r>
              <a:rPr lang="zh-TW" altLang="en-US" sz="2800" dirty="0">
                <a:solidFill>
                  <a:schemeClr val="tx1"/>
                </a:solidFill>
                <a:latin typeface="DFKai-SB" panose="03000509000000000000" pitchFamily="65" charset="-120"/>
                <a:ea typeface="DFKai-SB" panose="03000509000000000000" pitchFamily="65" charset="-120"/>
              </a:rPr>
              <a:t>的</a:t>
            </a:r>
            <a:r>
              <a:rPr lang="zh-TW" altLang="en-US" sz="2800" dirty="0" smtClean="0">
                <a:solidFill>
                  <a:schemeClr val="tx1"/>
                </a:solidFill>
                <a:latin typeface="DFKai-SB" panose="03000509000000000000" pitchFamily="65" charset="-120"/>
                <a:ea typeface="DFKai-SB" panose="03000509000000000000" pitchFamily="65" charset="-120"/>
              </a:rPr>
              <a:t>責任是</a:t>
            </a:r>
            <a:r>
              <a:rPr lang="zh-TW" altLang="en-US" sz="2800" dirty="0">
                <a:solidFill>
                  <a:schemeClr val="tx1"/>
                </a:solidFill>
                <a:latin typeface="DFKai-SB" panose="03000509000000000000" pitchFamily="65" charset="-120"/>
                <a:ea typeface="DFKai-SB" panose="03000509000000000000" pitchFamily="65" charset="-120"/>
              </a:rPr>
              <a:t>冒</a:t>
            </a:r>
            <a:r>
              <a:rPr lang="zh-TW" altLang="en-US" sz="2800" dirty="0" smtClean="0">
                <a:solidFill>
                  <a:schemeClr val="tx1"/>
                </a:solidFill>
                <a:latin typeface="DFKai-SB" panose="03000509000000000000" pitchFamily="65" charset="-120"/>
                <a:ea typeface="DFKai-SB" panose="03000509000000000000" pitchFamily="65" charset="-120"/>
              </a:rPr>
              <a:t>險</a:t>
            </a:r>
            <a:r>
              <a:rPr lang="en-US" altLang="zh-TW" sz="2800" dirty="0" smtClean="0">
                <a:solidFill>
                  <a:schemeClr val="tx1"/>
                </a:solidFill>
                <a:latin typeface="DFKai-SB" panose="03000509000000000000" pitchFamily="65" charset="-120"/>
                <a:ea typeface="DFKai-SB" panose="03000509000000000000" pitchFamily="65" charset="-120"/>
              </a:rPr>
              <a:t>	</a:t>
            </a:r>
            <a:r>
              <a:rPr lang="zh-TW" altLang="en-US" sz="2800" dirty="0" smtClean="0">
                <a:solidFill>
                  <a:schemeClr val="tx1"/>
                </a:solidFill>
                <a:latin typeface="DFKai-SB" panose="03000509000000000000" pitchFamily="65" charset="-120"/>
                <a:ea typeface="DFKai-SB" panose="03000509000000000000" pitchFamily="65" charset="-120"/>
              </a:rPr>
              <a:t>以</a:t>
            </a:r>
            <a:r>
              <a:rPr lang="zh-TW" altLang="en-US" sz="2800" dirty="0" smtClean="0">
                <a:solidFill>
                  <a:schemeClr val="tx1"/>
                </a:solidFill>
                <a:latin typeface="DFKai-SB" panose="03000509000000000000" pitchFamily="65" charset="-120"/>
                <a:ea typeface="DFKai-SB" panose="03000509000000000000" pitchFamily="65" charset="-120"/>
              </a:rPr>
              <a:t>相同的態度回應</a:t>
            </a:r>
            <a:r>
              <a:rPr lang="en-US" altLang="zh-TW" sz="2800" dirty="0" smtClean="0">
                <a:solidFill>
                  <a:schemeClr val="tx1"/>
                </a:solidFill>
                <a:latin typeface="DFKai-SB" panose="03000509000000000000" pitchFamily="65" charset="-120"/>
                <a:ea typeface="DFKai-SB" panose="03000509000000000000" pitchFamily="65" charset="-120"/>
              </a:rPr>
              <a:t/>
            </a:r>
            <a:br>
              <a:rPr lang="en-US" altLang="zh-TW" sz="2800" dirty="0" smtClean="0">
                <a:solidFill>
                  <a:schemeClr val="tx1"/>
                </a:solidFill>
                <a:latin typeface="DFKai-SB" panose="03000509000000000000" pitchFamily="65" charset="-120"/>
                <a:ea typeface="DFKai-SB" panose="03000509000000000000" pitchFamily="65" charset="-120"/>
              </a:rPr>
            </a:br>
            <a:r>
              <a:rPr lang="en-US" altLang="zh-TW" sz="2800" dirty="0" smtClean="0">
                <a:solidFill>
                  <a:schemeClr val="tx1"/>
                </a:solidFill>
                <a:latin typeface="DFKai-SB" panose="03000509000000000000" pitchFamily="65" charset="-120"/>
                <a:ea typeface="DFKai-SB" panose="03000509000000000000" pitchFamily="65" charset="-120"/>
              </a:rPr>
              <a:t>6.Allow Dependent Feelings </a:t>
            </a:r>
            <a:r>
              <a:rPr lang="zh-TW" altLang="en-US" sz="2800" dirty="0" smtClean="0">
                <a:solidFill>
                  <a:schemeClr val="tx1"/>
                </a:solidFill>
                <a:latin typeface="DFKai-SB" panose="03000509000000000000" pitchFamily="65" charset="-120"/>
                <a:ea typeface="DFKai-SB" panose="03000509000000000000" pitchFamily="65" charset="-120"/>
              </a:rPr>
              <a:t>適度</a:t>
            </a:r>
            <a:r>
              <a:rPr lang="zh-TW" altLang="en-US" sz="2800" dirty="0">
                <a:solidFill>
                  <a:schemeClr val="tx1"/>
                </a:solidFill>
                <a:latin typeface="DFKai-SB" panose="03000509000000000000" pitchFamily="65" charset="-120"/>
                <a:ea typeface="DFKai-SB" panose="03000509000000000000" pitchFamily="65" charset="-120"/>
              </a:rPr>
              <a:t>允許自己倚賴別人</a:t>
            </a:r>
            <a:r>
              <a:rPr lang="zh-TW" altLang="en-US" sz="2800" dirty="0" smtClean="0">
                <a:solidFill>
                  <a:schemeClr val="tx1"/>
                </a:solidFill>
                <a:latin typeface="DFKai-SB" panose="03000509000000000000" pitchFamily="65" charset="-120"/>
                <a:ea typeface="DFKai-SB" panose="03000509000000000000" pitchFamily="65" charset="-120"/>
              </a:rPr>
              <a:t>而</a:t>
            </a:r>
            <a:r>
              <a:rPr lang="en-US" altLang="zh-TW" sz="2800" dirty="0" smtClean="0">
                <a:solidFill>
                  <a:schemeClr val="tx1"/>
                </a:solidFill>
                <a:latin typeface="DFKai-SB" panose="03000509000000000000" pitchFamily="65" charset="-120"/>
                <a:ea typeface="DFKai-SB" panose="03000509000000000000" pitchFamily="65" charset="-120"/>
              </a:rPr>
              <a:t>	</a:t>
            </a:r>
            <a:r>
              <a:rPr lang="zh-TW" altLang="en-US" sz="2800" dirty="0" smtClean="0">
                <a:solidFill>
                  <a:schemeClr val="tx1"/>
                </a:solidFill>
                <a:latin typeface="DFKai-SB" panose="03000509000000000000" pitchFamily="65" charset="-120"/>
                <a:ea typeface="DFKai-SB" panose="03000509000000000000" pitchFamily="65" charset="-120"/>
              </a:rPr>
              <a:t>不</a:t>
            </a:r>
            <a:r>
              <a:rPr lang="zh-TW" altLang="en-US" sz="2800" dirty="0">
                <a:solidFill>
                  <a:schemeClr val="tx1"/>
                </a:solidFill>
                <a:latin typeface="DFKai-SB" panose="03000509000000000000" pitchFamily="65" charset="-120"/>
                <a:ea typeface="DFKai-SB" panose="03000509000000000000" pitchFamily="65" charset="-120"/>
              </a:rPr>
              <a:t>覺得</a:t>
            </a:r>
            <a:r>
              <a:rPr lang="zh-TW" altLang="en-US" sz="2800" dirty="0" smtClean="0">
                <a:solidFill>
                  <a:schemeClr val="tx1"/>
                </a:solidFill>
                <a:latin typeface="DFKai-SB" panose="03000509000000000000" pitchFamily="65" charset="-120"/>
                <a:ea typeface="DFKai-SB" panose="03000509000000000000" pitchFamily="65" charset="-120"/>
              </a:rPr>
              <a:t>自己</a:t>
            </a:r>
            <a:r>
              <a:rPr lang="zh-TW" altLang="en-US" sz="2800" dirty="0">
                <a:solidFill>
                  <a:schemeClr val="tx1"/>
                </a:solidFill>
                <a:latin typeface="DFKai-SB" panose="03000509000000000000" pitchFamily="65" charset="-120"/>
                <a:ea typeface="DFKai-SB" panose="03000509000000000000" pitchFamily="65" charset="-120"/>
              </a:rPr>
              <a:t>「脆弱</a:t>
            </a:r>
            <a:r>
              <a:rPr lang="zh-TW" altLang="en-US" sz="2800" dirty="0" smtClean="0">
                <a:solidFill>
                  <a:schemeClr val="tx1"/>
                </a:solidFill>
                <a:latin typeface="DFKai-SB" panose="03000509000000000000" pitchFamily="65" charset="-120"/>
                <a:ea typeface="DFKai-SB" panose="03000509000000000000" pitchFamily="65" charset="-120"/>
              </a:rPr>
              <a:t>」 </a:t>
            </a:r>
            <a:endParaRPr lang="en-US" altLang="zh-TW" sz="2800" dirty="0" smtClean="0">
              <a:solidFill>
                <a:schemeClr val="tx1"/>
              </a:solidFill>
              <a:latin typeface="DFKai-SB" panose="03000509000000000000" pitchFamily="65" charset="-120"/>
              <a:ea typeface="DFKai-SB" panose="03000509000000000000" pitchFamily="65" charset="-120"/>
            </a:endParaRPr>
          </a:p>
          <a:p>
            <a:pPr algn="l">
              <a:lnSpc>
                <a:spcPts val="4000"/>
              </a:lnSpc>
            </a:pPr>
            <a:r>
              <a:rPr lang="en-US" altLang="zh-TW" sz="2800" dirty="0" smtClean="0">
                <a:solidFill>
                  <a:schemeClr val="tx1"/>
                </a:solidFill>
                <a:latin typeface="DFKai-SB" panose="03000509000000000000" pitchFamily="65" charset="-120"/>
                <a:ea typeface="DFKai-SB" panose="03000509000000000000" pitchFamily="65" charset="-120"/>
              </a:rPr>
              <a:t>7.Recognize </a:t>
            </a:r>
            <a:r>
              <a:rPr lang="en-US" altLang="zh-TW" sz="2800" dirty="0" smtClean="0">
                <a:solidFill>
                  <a:schemeClr val="tx1"/>
                </a:solidFill>
                <a:latin typeface="DFKai-SB" panose="03000509000000000000" pitchFamily="65" charset="-120"/>
                <a:ea typeface="DFKai-SB" panose="03000509000000000000" pitchFamily="65" charset="-120"/>
              </a:rPr>
              <a:t>Defenses </a:t>
            </a:r>
            <a:r>
              <a:rPr lang="zh-TW" altLang="en-US" sz="2800" dirty="0" smtClean="0">
                <a:solidFill>
                  <a:schemeClr val="tx1"/>
                </a:solidFill>
                <a:latin typeface="DFKai-SB" panose="03000509000000000000" pitchFamily="65" charset="-120"/>
                <a:ea typeface="DFKai-SB" panose="03000509000000000000" pitchFamily="65" charset="-120"/>
              </a:rPr>
              <a:t>認</a:t>
            </a:r>
            <a:r>
              <a:rPr lang="zh-TW" altLang="en-US" sz="2800" dirty="0">
                <a:solidFill>
                  <a:schemeClr val="tx1"/>
                </a:solidFill>
                <a:latin typeface="DFKai-SB" panose="03000509000000000000" pitchFamily="65" charset="-120"/>
                <a:ea typeface="DFKai-SB" panose="03000509000000000000" pitchFamily="65" charset="-120"/>
              </a:rPr>
              <a:t>出自己的防衛系</a:t>
            </a:r>
            <a:r>
              <a:rPr lang="zh-TW" altLang="en-US" sz="2800" dirty="0" smtClean="0">
                <a:solidFill>
                  <a:schemeClr val="tx1"/>
                </a:solidFill>
                <a:latin typeface="DFKai-SB" panose="03000509000000000000" pitchFamily="65" charset="-120"/>
                <a:ea typeface="DFKai-SB" panose="03000509000000000000" pitchFamily="65" charset="-120"/>
              </a:rPr>
              <a:t>統</a:t>
            </a:r>
            <a:r>
              <a:rPr lang="en-US" altLang="zh-TW" sz="2800" dirty="0" smtClean="0">
                <a:solidFill>
                  <a:schemeClr val="tx1"/>
                </a:solidFill>
                <a:latin typeface="DFKai-SB" panose="03000509000000000000" pitchFamily="65" charset="-120"/>
                <a:ea typeface="DFKai-SB" panose="03000509000000000000" pitchFamily="65" charset="-120"/>
              </a:rPr>
              <a:t>:</a:t>
            </a:r>
            <a:r>
              <a:rPr lang="zh-TW" altLang="en-US" sz="2800" dirty="0" smtClean="0">
                <a:solidFill>
                  <a:schemeClr val="tx1"/>
                </a:solidFill>
                <a:latin typeface="DFKai-SB" panose="03000509000000000000" pitchFamily="65" charset="-120"/>
                <a:ea typeface="DFKai-SB" panose="03000509000000000000" pitchFamily="65" charset="-120"/>
              </a:rPr>
              <a:t>我們成長</a:t>
            </a:r>
            <a:r>
              <a:rPr lang="zh-TW" altLang="en-US" sz="2800" dirty="0" smtClean="0">
                <a:solidFill>
                  <a:schemeClr val="tx1"/>
                </a:solidFill>
                <a:latin typeface="DFKai-SB" panose="03000509000000000000" pitchFamily="65" charset="-120"/>
                <a:ea typeface="DFKai-SB" panose="03000509000000000000" pitchFamily="65" charset="-120"/>
              </a:rPr>
              <a:t>責</a:t>
            </a:r>
            <a:r>
              <a:rPr lang="en-US" altLang="zh-TW" sz="2800" dirty="0" smtClean="0">
                <a:solidFill>
                  <a:schemeClr val="tx1"/>
                </a:solidFill>
                <a:latin typeface="DFKai-SB" panose="03000509000000000000" pitchFamily="65" charset="-120"/>
                <a:ea typeface="DFKai-SB" panose="03000509000000000000" pitchFamily="65" charset="-120"/>
              </a:rPr>
              <a:t>	</a:t>
            </a:r>
            <a:r>
              <a:rPr lang="zh-TW" altLang="en-US" sz="2800" dirty="0" smtClean="0">
                <a:solidFill>
                  <a:schemeClr val="tx1"/>
                </a:solidFill>
                <a:latin typeface="DFKai-SB" panose="03000509000000000000" pitchFamily="65" charset="-120"/>
                <a:ea typeface="DFKai-SB" panose="03000509000000000000" pitchFamily="65" charset="-120"/>
              </a:rPr>
              <a:t>任</a:t>
            </a:r>
            <a:r>
              <a:rPr lang="zh-TW" altLang="en-US" sz="2800" dirty="0" smtClean="0">
                <a:solidFill>
                  <a:schemeClr val="tx1"/>
                </a:solidFill>
                <a:latin typeface="DFKai-SB" panose="03000509000000000000" pitchFamily="65" charset="-120"/>
                <a:ea typeface="DFKai-SB" panose="03000509000000000000" pitchFamily="65" charset="-120"/>
              </a:rPr>
              <a:t>在我</a:t>
            </a:r>
            <a:r>
              <a:rPr lang="zh-TW" altLang="en-US" sz="2800" dirty="0" smtClean="0">
                <a:solidFill>
                  <a:schemeClr val="tx1"/>
                </a:solidFill>
                <a:latin typeface="DFKai-SB" panose="03000509000000000000" pitchFamily="65" charset="-120"/>
                <a:ea typeface="DFKai-SB" panose="03000509000000000000" pitchFamily="65" charset="-120"/>
              </a:rPr>
              <a:t>們自</a:t>
            </a:r>
            <a:r>
              <a:rPr lang="zh-TW" altLang="en-US" sz="2800" dirty="0">
                <a:solidFill>
                  <a:schemeClr val="tx1"/>
                </a:solidFill>
                <a:latin typeface="DFKai-SB" panose="03000509000000000000" pitchFamily="65" charset="-120"/>
                <a:ea typeface="DFKai-SB" panose="03000509000000000000" pitchFamily="65" charset="-120"/>
              </a:rPr>
              <a:t>己</a:t>
            </a:r>
            <a:r>
              <a:rPr lang="zh-TW" altLang="en-US" sz="2800" dirty="0" smtClean="0">
                <a:solidFill>
                  <a:schemeClr val="tx1"/>
                </a:solidFill>
                <a:latin typeface="DFKai-SB" panose="03000509000000000000" pitchFamily="65" charset="-120"/>
                <a:ea typeface="DFKai-SB" panose="03000509000000000000" pitchFamily="65" charset="-120"/>
              </a:rPr>
              <a:t>。仔細檢視我們老</a:t>
            </a:r>
            <a:r>
              <a:rPr lang="zh-TW" altLang="en-US" sz="2800" dirty="0">
                <a:solidFill>
                  <a:schemeClr val="tx1"/>
                </a:solidFill>
                <a:latin typeface="DFKai-SB" panose="03000509000000000000" pitchFamily="65" charset="-120"/>
                <a:ea typeface="DFKai-SB" panose="03000509000000000000" pitchFamily="65" charset="-120"/>
              </a:rPr>
              <a:t>舊的行爲方</a:t>
            </a:r>
            <a:r>
              <a:rPr lang="zh-TW" altLang="en-US" sz="2800" dirty="0" smtClean="0">
                <a:solidFill>
                  <a:schemeClr val="tx1"/>
                </a:solidFill>
                <a:latin typeface="DFKai-SB" panose="03000509000000000000" pitchFamily="65" charset="-120"/>
                <a:ea typeface="DFKai-SB" panose="03000509000000000000" pitchFamily="65" charset="-120"/>
              </a:rPr>
              <a:t>式並</a:t>
            </a:r>
            <a:r>
              <a:rPr lang="zh-TW" altLang="en-US" sz="2800" dirty="0" smtClean="0">
                <a:solidFill>
                  <a:schemeClr val="tx1"/>
                </a:solidFill>
                <a:latin typeface="DFKai-SB" panose="03000509000000000000" pitchFamily="65" charset="-120"/>
                <a:ea typeface="DFKai-SB" panose="03000509000000000000" pitchFamily="65" charset="-120"/>
              </a:rPr>
              <a:t>求</a:t>
            </a:r>
            <a:r>
              <a:rPr lang="en-US" altLang="zh-TW" sz="2800" dirty="0" smtClean="0">
                <a:solidFill>
                  <a:schemeClr val="tx1"/>
                </a:solidFill>
                <a:latin typeface="DFKai-SB" panose="03000509000000000000" pitchFamily="65" charset="-120"/>
                <a:ea typeface="DFKai-SB" panose="03000509000000000000" pitchFamily="65" charset="-120"/>
              </a:rPr>
              <a:t>	</a:t>
            </a:r>
            <a:r>
              <a:rPr lang="zh-TW" altLang="en-US" sz="2800" dirty="0" smtClean="0">
                <a:solidFill>
                  <a:schemeClr val="tx1"/>
                </a:solidFill>
                <a:latin typeface="DFKai-SB" panose="03000509000000000000" pitchFamily="65" charset="-120"/>
                <a:ea typeface="DFKai-SB" panose="03000509000000000000" pitchFamily="65" charset="-120"/>
              </a:rPr>
              <a:t>聖</a:t>
            </a:r>
            <a:r>
              <a:rPr lang="zh-TW" altLang="en-US" sz="2800" dirty="0">
                <a:solidFill>
                  <a:schemeClr val="tx1"/>
                </a:solidFill>
                <a:latin typeface="DFKai-SB" panose="03000509000000000000" pitchFamily="65" charset="-120"/>
                <a:ea typeface="DFKai-SB" panose="03000509000000000000" pitchFamily="65" charset="-120"/>
              </a:rPr>
              <a:t>靈</a:t>
            </a:r>
            <a:r>
              <a:rPr lang="zh-TW" altLang="en-US" sz="2800" dirty="0" smtClean="0">
                <a:solidFill>
                  <a:schemeClr val="tx1"/>
                </a:solidFill>
                <a:latin typeface="DFKai-SB" panose="03000509000000000000" pitchFamily="65" charset="-120"/>
                <a:ea typeface="DFKai-SB" panose="03000509000000000000" pitchFamily="65" charset="-120"/>
              </a:rPr>
              <a:t>賜下能</a:t>
            </a:r>
            <a:r>
              <a:rPr lang="zh-TW" altLang="en-US" sz="2800" dirty="0">
                <a:solidFill>
                  <a:schemeClr val="tx1"/>
                </a:solidFill>
                <a:latin typeface="DFKai-SB" panose="03000509000000000000" pitchFamily="65" charset="-120"/>
                <a:ea typeface="DFKai-SB" panose="03000509000000000000" pitchFamily="65" charset="-120"/>
              </a:rPr>
              <a:t>力來</a:t>
            </a:r>
            <a:r>
              <a:rPr lang="zh-TW" altLang="en-US" sz="2800" dirty="0" smtClean="0">
                <a:solidFill>
                  <a:schemeClr val="tx1"/>
                </a:solidFill>
                <a:latin typeface="DFKai-SB" panose="03000509000000000000" pitchFamily="65" charset="-120"/>
                <a:ea typeface="DFKai-SB" panose="03000509000000000000" pitchFamily="65" charset="-120"/>
              </a:rPr>
              <a:t>抗拒</a:t>
            </a:r>
            <a:r>
              <a:rPr lang="zh-TW" altLang="en-US" sz="2800" dirty="0" smtClean="0">
                <a:solidFill>
                  <a:schemeClr val="tx1"/>
                </a:solidFill>
                <a:latin typeface="DFKai-SB" panose="03000509000000000000" pitchFamily="65" charset="-120"/>
                <a:ea typeface="DFKai-SB" panose="03000509000000000000" pitchFamily="65" charset="-120"/>
              </a:rPr>
              <a:t>我們的</a:t>
            </a:r>
            <a:r>
              <a:rPr lang="zh-TW" altLang="en-US" sz="2800" dirty="0">
                <a:solidFill>
                  <a:schemeClr val="tx1"/>
                </a:solidFill>
                <a:latin typeface="DFKai-SB" panose="03000509000000000000" pitchFamily="65" charset="-120"/>
                <a:ea typeface="DFKai-SB" panose="03000509000000000000" pitchFamily="65" charset="-120"/>
              </a:rPr>
              <a:t>防衛手段。</a:t>
            </a:r>
            <a:endParaRPr lang="en-US" altLang="zh-TW" sz="2800" dirty="0" smtClean="0">
              <a:solidFill>
                <a:schemeClr val="tx1"/>
              </a:solidFill>
              <a:latin typeface="DFKai-SB" panose="03000509000000000000" pitchFamily="65" charset="-120"/>
              <a:ea typeface="DFKai-SB" panose="03000509000000000000" pitchFamily="65" charset="-120"/>
            </a:endParaRPr>
          </a:p>
          <a:p>
            <a:pPr lvl="0" algn="l">
              <a:lnSpc>
                <a:spcPts val="4000"/>
              </a:lnSpc>
            </a:pPr>
            <a:endParaRPr lang="en-US" sz="2800" dirty="0" smtClean="0">
              <a:solidFill>
                <a:schemeClr val="tx1"/>
              </a:solidFill>
              <a:latin typeface="DFKai-SB" panose="03000509000000000000" pitchFamily="65" charset="-120"/>
              <a:ea typeface="DFKai-SB" panose="03000509000000000000" pitchFamily="65" charset="-120"/>
            </a:endParaRPr>
          </a:p>
        </p:txBody>
      </p:sp>
      <p:sp>
        <p:nvSpPr>
          <p:cNvPr id="4" name="Slide Number Placeholder 3"/>
          <p:cNvSpPr>
            <a:spLocks noGrp="1"/>
          </p:cNvSpPr>
          <p:nvPr>
            <p:ph type="sldNum" sz="quarter" idx="12"/>
          </p:nvPr>
        </p:nvSpPr>
        <p:spPr>
          <a:xfrm>
            <a:off x="8686800" y="6324600"/>
            <a:ext cx="304800" cy="365125"/>
          </a:xfrm>
        </p:spPr>
        <p:txBody>
          <a:bodyPr/>
          <a:lstStyle/>
          <a:p>
            <a:fld id="{69C4CFD8-F662-4A36-AA27-12DE1FA08638}" type="slidenum">
              <a:rPr lang="en-US" smtClean="0"/>
              <a:t>5</a:t>
            </a:fld>
            <a:endParaRPr lang="en-US" dirty="0"/>
          </a:p>
        </p:txBody>
      </p:sp>
    </p:spTree>
    <p:extLst>
      <p:ext uri="{BB962C8B-B14F-4D97-AF65-F5344CB8AC3E}">
        <p14:creationId xmlns:p14="http://schemas.microsoft.com/office/powerpoint/2010/main" val="32567552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914399"/>
          </a:xfrm>
        </p:spPr>
        <p:txBody>
          <a:bodyPr>
            <a:noAutofit/>
          </a:bodyPr>
          <a:lstStyle/>
          <a:p>
            <a:r>
              <a:rPr lang="zh-TW" altLang="en-US" sz="48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連結的技</a:t>
            </a:r>
            <a:r>
              <a:rPr lang="zh-TW" alt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巧</a:t>
            </a:r>
            <a:endParaRPr 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838200"/>
            <a:ext cx="9144000" cy="6019800"/>
          </a:xfrm>
        </p:spPr>
        <p:txBody>
          <a:bodyPr>
            <a:noAutofit/>
          </a:bodyPr>
          <a:lstStyle/>
          <a:p>
            <a:pPr algn="l">
              <a:lnSpc>
                <a:spcPts val="3500"/>
              </a:lnSpc>
            </a:pPr>
            <a:r>
              <a:rPr lang="en-US" altLang="zh-TW" sz="2800" dirty="0" smtClean="0">
                <a:solidFill>
                  <a:schemeClr val="tx1"/>
                </a:solidFill>
                <a:latin typeface="DFKai-SB" panose="03000509000000000000" pitchFamily="65" charset="-120"/>
                <a:ea typeface="DFKai-SB" panose="03000509000000000000" pitchFamily="65" charset="-120"/>
              </a:rPr>
              <a:t>8.Become Comfortable with Anger</a:t>
            </a:r>
            <a:r>
              <a:rPr lang="zh-TW" altLang="en-US" sz="2800" dirty="0" smtClean="0">
                <a:solidFill>
                  <a:schemeClr val="tx1"/>
                </a:solidFill>
                <a:latin typeface="DFKai-SB" panose="03000509000000000000" pitchFamily="65" charset="-120"/>
                <a:ea typeface="DFKai-SB" panose="03000509000000000000" pitchFamily="65" charset="-120"/>
              </a:rPr>
              <a:t>允</a:t>
            </a:r>
            <a:r>
              <a:rPr lang="zh-TW" altLang="en-US" sz="2800" dirty="0">
                <a:solidFill>
                  <a:schemeClr val="tx1"/>
                </a:solidFill>
                <a:latin typeface="DFKai-SB" panose="03000509000000000000" pitchFamily="65" charset="-120"/>
                <a:ea typeface="DFKai-SB" panose="03000509000000000000" pitchFamily="65" charset="-120"/>
              </a:rPr>
              <a:t>許自己對所愛的</a:t>
            </a:r>
            <a:r>
              <a:rPr lang="zh-TW" altLang="en-US" sz="2800" dirty="0" smtClean="0">
                <a:solidFill>
                  <a:schemeClr val="tx1"/>
                </a:solidFill>
                <a:latin typeface="DFKai-SB" panose="03000509000000000000" pitchFamily="65" charset="-120"/>
                <a:ea typeface="DFKai-SB" panose="03000509000000000000" pitchFamily="65" charset="-120"/>
              </a:rPr>
              <a:t>人  </a:t>
            </a:r>
            <a:endParaRPr lang="en-US" altLang="zh-TW" sz="2800" dirty="0" smtClean="0">
              <a:solidFill>
                <a:schemeClr val="tx1"/>
              </a:solidFill>
              <a:latin typeface="DFKai-SB" panose="03000509000000000000" pitchFamily="65" charset="-120"/>
              <a:ea typeface="DFKai-SB" panose="03000509000000000000" pitchFamily="65" charset="-120"/>
            </a:endParaRPr>
          </a:p>
          <a:p>
            <a:pPr algn="l">
              <a:lnSpc>
                <a:spcPts val="3500"/>
              </a:lnSpc>
            </a:pPr>
            <a:r>
              <a:rPr lang="zh-TW" altLang="en-US" sz="2800" dirty="0">
                <a:solidFill>
                  <a:schemeClr val="tx1"/>
                </a:solidFill>
                <a:latin typeface="DFKai-SB" panose="03000509000000000000" pitchFamily="65" charset="-120"/>
                <a:ea typeface="DFKai-SB" panose="03000509000000000000" pitchFamily="65" charset="-120"/>
              </a:rPr>
              <a:t> </a:t>
            </a:r>
            <a:r>
              <a:rPr lang="zh-TW" altLang="en-US" sz="2800" dirty="0" smtClean="0">
                <a:solidFill>
                  <a:schemeClr val="tx1"/>
                </a:solidFill>
                <a:latin typeface="DFKai-SB" panose="03000509000000000000" pitchFamily="65" charset="-120"/>
                <a:ea typeface="DFKai-SB" panose="03000509000000000000" pitchFamily="65" charset="-120"/>
              </a:rPr>
              <a:t> </a:t>
            </a:r>
            <a:r>
              <a:rPr lang="zh-TW" altLang="en-US" sz="2800" dirty="0" smtClean="0">
                <a:solidFill>
                  <a:schemeClr val="tx1"/>
                </a:solidFill>
                <a:latin typeface="DFKai-SB" panose="03000509000000000000" pitchFamily="65" charset="-120"/>
                <a:ea typeface="DFKai-SB" panose="03000509000000000000" pitchFamily="65" charset="-120"/>
              </a:rPr>
              <a:t>憤</a:t>
            </a:r>
            <a:r>
              <a:rPr lang="zh-TW" altLang="en-US" sz="2800" dirty="0" smtClean="0">
                <a:solidFill>
                  <a:schemeClr val="tx1"/>
                </a:solidFill>
                <a:latin typeface="DFKai-SB" panose="03000509000000000000" pitchFamily="65" charset="-120"/>
                <a:ea typeface="DFKai-SB" panose="03000509000000000000" pitchFamily="65" charset="-120"/>
              </a:rPr>
              <a:t>怒</a:t>
            </a:r>
            <a:endParaRPr lang="en-US" altLang="zh-TW" sz="2800" dirty="0" smtClean="0">
              <a:solidFill>
                <a:schemeClr val="tx1"/>
              </a:solidFill>
              <a:latin typeface="DFKai-SB" panose="03000509000000000000" pitchFamily="65" charset="-120"/>
              <a:ea typeface="DFKai-SB" panose="03000509000000000000" pitchFamily="65" charset="-120"/>
            </a:endParaRPr>
          </a:p>
          <a:p>
            <a:pPr marL="457200" indent="-457200" algn="l">
              <a:lnSpc>
                <a:spcPts val="3500"/>
              </a:lnSpc>
              <a:buFont typeface="Arial" panose="020B0604020202020204" pitchFamily="34" charset="0"/>
              <a:buChar char="•"/>
            </a:pPr>
            <a:r>
              <a:rPr lang="zh-TW" altLang="en-US" sz="2800" dirty="0">
                <a:solidFill>
                  <a:schemeClr val="tx1"/>
                </a:solidFill>
                <a:latin typeface="DFKai-SB" panose="03000509000000000000" pitchFamily="65" charset="-120"/>
                <a:ea typeface="DFKai-SB" panose="03000509000000000000" pitchFamily="65" charset="-120"/>
              </a:rPr>
              <a:t>處理憤怒不是壓抑，不是逃避，不是犧牲自己的權益和委屈自己，是讓我們有機會用一種比較客觀與理性的方式，發現與瞭解自己與他人的需求</a:t>
            </a:r>
            <a:endParaRPr lang="en-US" altLang="zh-TW" sz="2800" dirty="0">
              <a:solidFill>
                <a:schemeClr val="tx1"/>
              </a:solidFill>
              <a:latin typeface="DFKai-SB" panose="03000509000000000000" pitchFamily="65" charset="-120"/>
              <a:ea typeface="DFKai-SB" panose="03000509000000000000" pitchFamily="65" charset="-120"/>
            </a:endParaRPr>
          </a:p>
          <a:p>
            <a:pPr marL="457200" indent="-457200" algn="l">
              <a:lnSpc>
                <a:spcPts val="3500"/>
              </a:lnSpc>
              <a:buFont typeface="Arial" panose="020B0604020202020204" pitchFamily="34" charset="0"/>
              <a:buChar char="•"/>
            </a:pPr>
            <a:r>
              <a:rPr lang="zh-TW" altLang="en-US" sz="2800" dirty="0" smtClean="0">
                <a:solidFill>
                  <a:schemeClr val="tx1"/>
                </a:solidFill>
                <a:latin typeface="DFKai-SB" panose="03000509000000000000" pitchFamily="65" charset="-120"/>
                <a:ea typeface="DFKai-SB" panose="03000509000000000000" pitchFamily="65" charset="-120"/>
              </a:rPr>
              <a:t>試</a:t>
            </a:r>
            <a:r>
              <a:rPr lang="zh-TW" altLang="en-US" sz="2800" dirty="0">
                <a:solidFill>
                  <a:schemeClr val="tx1"/>
                </a:solidFill>
                <a:latin typeface="DFKai-SB" panose="03000509000000000000" pitchFamily="65" charset="-120"/>
                <a:ea typeface="DFKai-SB" panose="03000509000000000000" pitchFamily="65" charset="-120"/>
              </a:rPr>
              <a:t>著用較溫和、理性的態度來處理憤怒</a:t>
            </a:r>
            <a:r>
              <a:rPr lang="zh-TW" altLang="en-US" sz="2800" dirty="0" smtClean="0">
                <a:solidFill>
                  <a:schemeClr val="tx1"/>
                </a:solidFill>
                <a:latin typeface="DFKai-SB" panose="03000509000000000000" pitchFamily="65" charset="-120"/>
                <a:ea typeface="DFKai-SB" panose="03000509000000000000" pitchFamily="65" charset="-120"/>
              </a:rPr>
              <a:t>，溝通讓</a:t>
            </a:r>
            <a:r>
              <a:rPr lang="zh-TW" altLang="en-US" sz="2800" dirty="0">
                <a:solidFill>
                  <a:schemeClr val="tx1"/>
                </a:solidFill>
                <a:latin typeface="DFKai-SB" panose="03000509000000000000" pitchFamily="65" charset="-120"/>
                <a:ea typeface="DFKai-SB" panose="03000509000000000000" pitchFamily="65" charset="-120"/>
              </a:rPr>
              <a:t>對方瞭</a:t>
            </a:r>
            <a:r>
              <a:rPr lang="zh-TW" altLang="en-US" sz="2800" dirty="0" smtClean="0">
                <a:solidFill>
                  <a:schemeClr val="tx1"/>
                </a:solidFill>
                <a:latin typeface="DFKai-SB" panose="03000509000000000000" pitchFamily="65" charset="-120"/>
                <a:ea typeface="DFKai-SB" panose="03000509000000000000" pitchFamily="65" charset="-120"/>
              </a:rPr>
              <a:t>解你的感</a:t>
            </a:r>
            <a:r>
              <a:rPr lang="zh-TW" altLang="en-US" sz="2800" dirty="0">
                <a:solidFill>
                  <a:schemeClr val="tx1"/>
                </a:solidFill>
                <a:latin typeface="DFKai-SB" panose="03000509000000000000" pitchFamily="65" charset="-120"/>
                <a:ea typeface="DFKai-SB" panose="03000509000000000000" pitchFamily="65" charset="-120"/>
              </a:rPr>
              <a:t>覺、需求與期望</a:t>
            </a:r>
            <a:r>
              <a:rPr lang="zh-TW" altLang="en-US" sz="2800" dirty="0" smtClean="0">
                <a:solidFill>
                  <a:schemeClr val="tx1"/>
                </a:solidFill>
                <a:latin typeface="DFKai-SB" panose="03000509000000000000" pitchFamily="65" charset="-120"/>
                <a:ea typeface="DFKai-SB" panose="03000509000000000000" pitchFamily="65" charset="-120"/>
              </a:rPr>
              <a:t>。</a:t>
            </a:r>
            <a:endParaRPr lang="en-US" altLang="zh-TW" sz="2800" dirty="0" smtClean="0">
              <a:solidFill>
                <a:schemeClr val="tx1"/>
              </a:solidFill>
              <a:latin typeface="DFKai-SB" panose="03000509000000000000" pitchFamily="65" charset="-120"/>
              <a:ea typeface="DFKai-SB" panose="03000509000000000000" pitchFamily="65" charset="-120"/>
            </a:endParaRPr>
          </a:p>
          <a:p>
            <a:pPr marL="457200" indent="-457200" algn="l">
              <a:lnSpc>
                <a:spcPts val="3500"/>
              </a:lnSpc>
              <a:buFont typeface="Arial" panose="020B0604020202020204" pitchFamily="34" charset="0"/>
              <a:buChar char="•"/>
            </a:pPr>
            <a:r>
              <a:rPr lang="zh-TW" altLang="en-US" sz="2800" dirty="0" smtClean="0">
                <a:solidFill>
                  <a:schemeClr val="tx1"/>
                </a:solidFill>
                <a:latin typeface="DFKai-SB" panose="03000509000000000000" pitchFamily="65" charset="-120"/>
                <a:ea typeface="DFKai-SB" panose="03000509000000000000" pitchFamily="65" charset="-120"/>
              </a:rPr>
              <a:t>健</a:t>
            </a:r>
            <a:r>
              <a:rPr lang="zh-TW" altLang="en-US" sz="2800" dirty="0">
                <a:solidFill>
                  <a:schemeClr val="tx1"/>
                </a:solidFill>
                <a:latin typeface="DFKai-SB" panose="03000509000000000000" pitchFamily="65" charset="-120"/>
                <a:ea typeface="DFKai-SB" panose="03000509000000000000" pitchFamily="65" charset="-120"/>
              </a:rPr>
              <a:t>康的關係是，信念相同的地方，我們彼此相愛；信念不同的地方，我們互不干</a:t>
            </a:r>
            <a:r>
              <a:rPr lang="zh-TW" altLang="en-US" sz="2800" dirty="0" smtClean="0">
                <a:solidFill>
                  <a:schemeClr val="tx1"/>
                </a:solidFill>
                <a:latin typeface="DFKai-SB" panose="03000509000000000000" pitchFamily="65" charset="-120"/>
                <a:ea typeface="DFKai-SB" panose="03000509000000000000" pitchFamily="65" charset="-120"/>
              </a:rPr>
              <a:t>擾</a:t>
            </a:r>
            <a:r>
              <a:rPr lang="en-US" sz="2800" dirty="0">
                <a:solidFill>
                  <a:schemeClr val="tx1"/>
                </a:solidFill>
                <a:latin typeface="DFKai-SB" panose="03000509000000000000" pitchFamily="65" charset="-120"/>
                <a:ea typeface="DFKai-SB" panose="03000509000000000000" pitchFamily="65" charset="-120"/>
              </a:rPr>
              <a:t>(</a:t>
            </a:r>
            <a:r>
              <a:rPr lang="zh-TW" altLang="en-US" sz="2800" dirty="0">
                <a:solidFill>
                  <a:schemeClr val="tx1"/>
                </a:solidFill>
                <a:latin typeface="DFKai-SB" panose="03000509000000000000" pitchFamily="65" charset="-120"/>
                <a:ea typeface="DFKai-SB" panose="03000509000000000000" pitchFamily="65" charset="-120"/>
              </a:rPr>
              <a:t>互相給與彼</a:t>
            </a:r>
            <a:r>
              <a:rPr lang="zh-TW" altLang="en-US" sz="2800" dirty="0" smtClean="0">
                <a:solidFill>
                  <a:schemeClr val="tx1"/>
                </a:solidFill>
                <a:latin typeface="DFKai-SB" panose="03000509000000000000" pitchFamily="65" charset="-120"/>
                <a:ea typeface="DFKai-SB" panose="03000509000000000000" pitchFamily="65" charset="-120"/>
              </a:rPr>
              <a:t>此空間與</a:t>
            </a:r>
            <a:r>
              <a:rPr lang="zh-TW" altLang="en-US" sz="2800" dirty="0">
                <a:solidFill>
                  <a:schemeClr val="tx1"/>
                </a:solidFill>
                <a:latin typeface="DFKai-SB" panose="03000509000000000000" pitchFamily="65" charset="-120"/>
                <a:ea typeface="DFKai-SB" panose="03000509000000000000" pitchFamily="65" charset="-120"/>
              </a:rPr>
              <a:t>尊重</a:t>
            </a:r>
            <a:r>
              <a:rPr lang="en-US" sz="2800" dirty="0">
                <a:solidFill>
                  <a:schemeClr val="tx1"/>
                </a:solidFill>
                <a:latin typeface="DFKai-SB" panose="03000509000000000000" pitchFamily="65" charset="-120"/>
                <a:ea typeface="DFKai-SB" panose="03000509000000000000" pitchFamily="65" charset="-120"/>
              </a:rPr>
              <a:t>)</a:t>
            </a:r>
            <a:endParaRPr lang="en-US" altLang="zh-TW" sz="2800" dirty="0" smtClean="0">
              <a:solidFill>
                <a:schemeClr val="tx1"/>
              </a:solidFill>
              <a:latin typeface="DFKai-SB" panose="03000509000000000000" pitchFamily="65" charset="-120"/>
              <a:ea typeface="DFKai-SB" panose="03000509000000000000" pitchFamily="65" charset="-120"/>
            </a:endParaRPr>
          </a:p>
          <a:p>
            <a:pPr algn="l">
              <a:lnSpc>
                <a:spcPts val="3500"/>
              </a:lnSpc>
            </a:pPr>
            <a:r>
              <a:rPr lang="en-US" sz="2800" dirty="0">
                <a:solidFill>
                  <a:schemeClr val="tx1"/>
                </a:solidFill>
                <a:latin typeface="DFKai-SB" panose="03000509000000000000" pitchFamily="65" charset="-120"/>
                <a:ea typeface="DFKai-SB" panose="03000509000000000000" pitchFamily="65" charset="-120"/>
              </a:rPr>
              <a:t/>
            </a:r>
            <a:br>
              <a:rPr lang="en-US" sz="2800" dirty="0">
                <a:solidFill>
                  <a:schemeClr val="tx1"/>
                </a:solidFill>
                <a:latin typeface="DFKai-SB" panose="03000509000000000000" pitchFamily="65" charset="-120"/>
                <a:ea typeface="DFKai-SB" panose="03000509000000000000" pitchFamily="65" charset="-120"/>
              </a:rPr>
            </a:br>
            <a:endParaRPr lang="en-US" sz="2800" dirty="0" smtClean="0">
              <a:solidFill>
                <a:schemeClr val="tx1"/>
              </a:solidFill>
              <a:latin typeface="DFKai-SB" panose="03000509000000000000" pitchFamily="65" charset="-120"/>
              <a:ea typeface="DFKai-SB" panose="03000509000000000000" pitchFamily="65" charset="-120"/>
            </a:endParaRPr>
          </a:p>
        </p:txBody>
      </p:sp>
      <p:sp>
        <p:nvSpPr>
          <p:cNvPr id="4" name="Slide Number Placeholder 3"/>
          <p:cNvSpPr>
            <a:spLocks noGrp="1"/>
          </p:cNvSpPr>
          <p:nvPr>
            <p:ph type="sldNum" sz="quarter" idx="12"/>
          </p:nvPr>
        </p:nvSpPr>
        <p:spPr>
          <a:xfrm>
            <a:off x="8686800" y="6324600"/>
            <a:ext cx="304800" cy="365125"/>
          </a:xfrm>
        </p:spPr>
        <p:txBody>
          <a:bodyPr/>
          <a:lstStyle/>
          <a:p>
            <a:fld id="{69C4CFD8-F662-4A36-AA27-12DE1FA08638}" type="slidenum">
              <a:rPr lang="en-US" smtClean="0"/>
              <a:t>6</a:t>
            </a:fld>
            <a:endParaRPr lang="en-US" dirty="0"/>
          </a:p>
        </p:txBody>
      </p:sp>
    </p:spTree>
    <p:extLst>
      <p:ext uri="{BB962C8B-B14F-4D97-AF65-F5344CB8AC3E}">
        <p14:creationId xmlns:p14="http://schemas.microsoft.com/office/powerpoint/2010/main" val="2216691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
            <a:ext cx="9144000" cy="669924"/>
          </a:xfrm>
        </p:spPr>
        <p:txBody>
          <a:bodyPr>
            <a:noAutofit/>
          </a:bodyPr>
          <a:lstStyle/>
          <a:p>
            <a:r>
              <a:rPr lang="zh-TW" altLang="en-US" sz="48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連結的技</a:t>
            </a:r>
            <a:r>
              <a:rPr lang="zh-TW" alt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巧</a:t>
            </a:r>
            <a:endParaRPr 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669926"/>
            <a:ext cx="9144000" cy="6188074"/>
          </a:xfrm>
        </p:spPr>
        <p:txBody>
          <a:bodyPr>
            <a:noAutofit/>
          </a:bodyPr>
          <a:lstStyle/>
          <a:p>
            <a:pPr lvl="0" algn="l">
              <a:lnSpc>
                <a:spcPts val="4000"/>
              </a:lnSpc>
            </a:pPr>
            <a:r>
              <a:rPr lang="en-US" altLang="zh-TW" sz="2800" dirty="0" smtClean="0">
                <a:solidFill>
                  <a:schemeClr val="tx1"/>
                </a:solidFill>
                <a:latin typeface="DFKai-SB" panose="03000509000000000000" pitchFamily="65" charset="-120"/>
                <a:ea typeface="DFKai-SB" panose="03000509000000000000" pitchFamily="65" charset="-120"/>
              </a:rPr>
              <a:t>9.Pray and Meditate </a:t>
            </a:r>
            <a:r>
              <a:rPr lang="zh-TW" altLang="en-US" sz="2800" dirty="0" smtClean="0">
                <a:solidFill>
                  <a:schemeClr val="tx1"/>
                </a:solidFill>
                <a:latin typeface="DFKai-SB" panose="03000509000000000000" pitchFamily="65" charset="-120"/>
                <a:ea typeface="DFKai-SB" panose="03000509000000000000" pitchFamily="65" charset="-120"/>
              </a:rPr>
              <a:t>禱</a:t>
            </a:r>
            <a:r>
              <a:rPr lang="zh-TW" altLang="en-US" sz="2800" dirty="0">
                <a:solidFill>
                  <a:schemeClr val="tx1"/>
                </a:solidFill>
                <a:latin typeface="DFKai-SB" panose="03000509000000000000" pitchFamily="65" charset="-120"/>
                <a:ea typeface="DFKai-SB" panose="03000509000000000000" pitchFamily="65" charset="-120"/>
              </a:rPr>
              <a:t>告與默想，倚靠上</a:t>
            </a:r>
            <a:r>
              <a:rPr lang="zh-TW" altLang="en-US" sz="2800" dirty="0" smtClean="0">
                <a:solidFill>
                  <a:schemeClr val="tx1"/>
                </a:solidFill>
                <a:latin typeface="DFKai-SB" panose="03000509000000000000" pitchFamily="65" charset="-120"/>
                <a:ea typeface="DFKai-SB" panose="03000509000000000000" pitchFamily="65" charset="-120"/>
              </a:rPr>
              <a:t>帝</a:t>
            </a:r>
            <a:r>
              <a:rPr lang="en-US" altLang="zh-TW" sz="2800" dirty="0" smtClean="0">
                <a:solidFill>
                  <a:schemeClr val="tx1"/>
                </a:solidFill>
                <a:latin typeface="DFKai-SB" panose="03000509000000000000" pitchFamily="65" charset="-120"/>
                <a:ea typeface="DFKai-SB" panose="03000509000000000000" pitchFamily="65" charset="-120"/>
              </a:rPr>
              <a:t>:</a:t>
            </a:r>
            <a:r>
              <a:rPr lang="zh-TW" altLang="en-US" sz="2800" dirty="0">
                <a:solidFill>
                  <a:schemeClr val="tx1"/>
                </a:solidFill>
                <a:latin typeface="DFKai-SB" panose="03000509000000000000" pitchFamily="65" charset="-120"/>
                <a:ea typeface="DFKai-SB" panose="03000509000000000000" pitchFamily="65" charset="-120"/>
              </a:rPr>
              <a:t> </a:t>
            </a:r>
            <a:r>
              <a:rPr lang="zh-TW" altLang="en-US" sz="2800" dirty="0" smtClean="0">
                <a:solidFill>
                  <a:schemeClr val="tx1"/>
                </a:solidFill>
                <a:latin typeface="DFKai-SB" panose="03000509000000000000" pitchFamily="65" charset="-120"/>
                <a:ea typeface="DFKai-SB" panose="03000509000000000000" pitchFamily="65" charset="-120"/>
              </a:rPr>
              <a:t>禱告讓神</a:t>
            </a:r>
            <a:r>
              <a:rPr lang="en-US" altLang="zh-TW" sz="2800" dirty="0" smtClean="0">
                <a:solidFill>
                  <a:schemeClr val="tx1"/>
                </a:solidFill>
                <a:latin typeface="DFKai-SB" panose="03000509000000000000" pitchFamily="65" charset="-120"/>
                <a:ea typeface="DFKai-SB" panose="03000509000000000000" pitchFamily="65" charset="-120"/>
              </a:rPr>
              <a:t>	</a:t>
            </a:r>
            <a:r>
              <a:rPr lang="zh-TW" altLang="en-US" sz="2800" dirty="0" smtClean="0">
                <a:solidFill>
                  <a:schemeClr val="tx1"/>
                </a:solidFill>
                <a:latin typeface="DFKai-SB" panose="03000509000000000000" pitchFamily="65" charset="-120"/>
                <a:ea typeface="DFKai-SB" panose="03000509000000000000" pitchFamily="65" charset="-120"/>
              </a:rPr>
              <a:t>啓</a:t>
            </a:r>
            <a:r>
              <a:rPr lang="zh-TW" altLang="en-US" sz="2800" dirty="0">
                <a:solidFill>
                  <a:schemeClr val="tx1"/>
                </a:solidFill>
                <a:latin typeface="DFKai-SB" panose="03000509000000000000" pitchFamily="65" charset="-120"/>
                <a:ea typeface="DFKai-SB" panose="03000509000000000000" pitchFamily="65" charset="-120"/>
              </a:rPr>
              <a:t>示你内心真實的狀</a:t>
            </a:r>
            <a:r>
              <a:rPr lang="zh-TW" altLang="en-US" sz="2800" dirty="0" smtClean="0">
                <a:solidFill>
                  <a:schemeClr val="tx1"/>
                </a:solidFill>
                <a:latin typeface="DFKai-SB" panose="03000509000000000000" pitchFamily="65" charset="-120"/>
                <a:ea typeface="DFKai-SB" panose="03000509000000000000" pitchFamily="65" charset="-120"/>
              </a:rPr>
              <a:t>況</a:t>
            </a:r>
            <a:r>
              <a:rPr lang="zh-TW" altLang="en-US" sz="2800" dirty="0">
                <a:solidFill>
                  <a:schemeClr val="tx1"/>
                </a:solidFill>
                <a:latin typeface="DFKai-SB" panose="03000509000000000000" pitchFamily="65" charset="-120"/>
                <a:ea typeface="DFKai-SB" panose="03000509000000000000" pitchFamily="65" charset="-120"/>
              </a:rPr>
              <a:t>，</a:t>
            </a:r>
            <a:r>
              <a:rPr lang="zh-TW" altLang="en-US" sz="2800" dirty="0" smtClean="0">
                <a:solidFill>
                  <a:schemeClr val="tx1"/>
                </a:solidFill>
                <a:latin typeface="DFKai-SB" panose="03000509000000000000" pitchFamily="65" charset="-120"/>
                <a:ea typeface="DFKai-SB" panose="03000509000000000000" pitchFamily="65" charset="-120"/>
              </a:rPr>
              <a:t>顯</a:t>
            </a:r>
            <a:r>
              <a:rPr lang="zh-TW" altLang="en-US" sz="2800" dirty="0">
                <a:solidFill>
                  <a:schemeClr val="tx1"/>
                </a:solidFill>
                <a:latin typeface="DFKai-SB" panose="03000509000000000000" pitchFamily="65" charset="-120"/>
                <a:ea typeface="DFKai-SB" panose="03000509000000000000" pitchFamily="65" charset="-120"/>
              </a:rPr>
              <a:t>明你在依附上的問題 </a:t>
            </a:r>
            <a:r>
              <a:rPr lang="zh-TW" altLang="en-US" sz="2800" dirty="0" smtClean="0">
                <a:solidFill>
                  <a:schemeClr val="tx1"/>
                </a:solidFill>
                <a:latin typeface="DFKai-SB" panose="03000509000000000000" pitchFamily="65" charset="-120"/>
                <a:ea typeface="DFKai-SB" panose="03000509000000000000" pitchFamily="65" charset="-120"/>
              </a:rPr>
              <a:t>。</a:t>
            </a:r>
            <a:endParaRPr lang="en-US" altLang="zh-TW" sz="2800" dirty="0" smtClean="0">
              <a:solidFill>
                <a:schemeClr val="tx1"/>
              </a:solidFill>
              <a:latin typeface="DFKai-SB" panose="03000509000000000000" pitchFamily="65" charset="-120"/>
              <a:ea typeface="DFKai-SB" panose="03000509000000000000" pitchFamily="65" charset="-120"/>
            </a:endParaRPr>
          </a:p>
          <a:p>
            <a:pPr algn="l">
              <a:lnSpc>
                <a:spcPts val="4000"/>
              </a:lnSpc>
            </a:pPr>
            <a:r>
              <a:rPr lang="en-US" altLang="zh-TW" sz="2800" dirty="0" smtClean="0">
                <a:solidFill>
                  <a:schemeClr val="tx1"/>
                </a:solidFill>
                <a:latin typeface="DFKai-SB" panose="03000509000000000000" pitchFamily="65" charset="-120"/>
                <a:ea typeface="DFKai-SB" panose="03000509000000000000" pitchFamily="65" charset="-120"/>
              </a:rPr>
              <a:t>10.Be Empathic</a:t>
            </a:r>
            <a:r>
              <a:rPr lang="zh-TW" altLang="en-US" sz="2800" dirty="0" smtClean="0">
                <a:solidFill>
                  <a:schemeClr val="tx1"/>
                </a:solidFill>
                <a:latin typeface="DFKai-SB" panose="03000509000000000000" pitchFamily="65" charset="-120"/>
                <a:ea typeface="DFKai-SB" panose="03000509000000000000" pitchFamily="65" charset="-120"/>
              </a:rPr>
              <a:t>操</a:t>
            </a:r>
            <a:r>
              <a:rPr lang="zh-TW" altLang="en-US" sz="2800" dirty="0">
                <a:solidFill>
                  <a:schemeClr val="tx1"/>
                </a:solidFill>
                <a:latin typeface="DFKai-SB" panose="03000509000000000000" pitchFamily="65" charset="-120"/>
                <a:ea typeface="DFKai-SB" panose="03000509000000000000" pitchFamily="65" charset="-120"/>
              </a:rPr>
              <a:t>練同理心，從不同角度看事</a:t>
            </a:r>
            <a:r>
              <a:rPr lang="zh-TW" altLang="en-US" sz="2800" dirty="0" smtClean="0">
                <a:solidFill>
                  <a:schemeClr val="tx1"/>
                </a:solidFill>
                <a:latin typeface="DFKai-SB" panose="03000509000000000000" pitchFamily="65" charset="-120"/>
                <a:ea typeface="DFKai-SB" panose="03000509000000000000" pitchFamily="65" charset="-120"/>
              </a:rPr>
              <a:t>情</a:t>
            </a:r>
            <a:r>
              <a:rPr lang="en-US" altLang="zh-TW" sz="2800" dirty="0" smtClean="0">
                <a:solidFill>
                  <a:schemeClr val="tx1"/>
                </a:solidFill>
                <a:latin typeface="DFKai-SB" panose="03000509000000000000" pitchFamily="65" charset="-120"/>
                <a:ea typeface="DFKai-SB" panose="03000509000000000000" pitchFamily="65" charset="-120"/>
              </a:rPr>
              <a:t>:</a:t>
            </a:r>
            <a:r>
              <a:rPr lang="zh-TW" altLang="en-US" sz="2800" dirty="0" smtClean="0">
                <a:solidFill>
                  <a:schemeClr val="tx1"/>
                </a:solidFill>
                <a:latin typeface="DFKai-SB" panose="03000509000000000000" pitchFamily="65" charset="-120"/>
                <a:ea typeface="DFKai-SB" panose="03000509000000000000" pitchFamily="65" charset="-120"/>
              </a:rPr>
              <a:t> </a:t>
            </a:r>
            <a:r>
              <a:rPr lang="zh-TW" altLang="en-US" sz="2800" dirty="0">
                <a:solidFill>
                  <a:schemeClr val="tx1"/>
                </a:solidFill>
                <a:latin typeface="DFKai-SB" panose="03000509000000000000" pitchFamily="65" charset="-120"/>
                <a:ea typeface="DFKai-SB" panose="03000509000000000000" pitchFamily="65" charset="-120"/>
              </a:rPr>
              <a:t>同理</a:t>
            </a:r>
            <a:r>
              <a:rPr lang="zh-TW" altLang="en-US" sz="2800" dirty="0" smtClean="0">
                <a:solidFill>
                  <a:schemeClr val="tx1"/>
                </a:solidFill>
                <a:latin typeface="DFKai-SB" panose="03000509000000000000" pitchFamily="65" charset="-120"/>
                <a:ea typeface="DFKai-SB" panose="03000509000000000000" pitchFamily="65" charset="-120"/>
              </a:rPr>
              <a:t>心</a:t>
            </a:r>
            <a:r>
              <a:rPr lang="en-US" altLang="zh-TW" sz="2800" dirty="0" smtClean="0">
                <a:solidFill>
                  <a:schemeClr val="tx1"/>
                </a:solidFill>
                <a:latin typeface="DFKai-SB" panose="03000509000000000000" pitchFamily="65" charset="-120"/>
                <a:ea typeface="DFKai-SB" panose="03000509000000000000" pitchFamily="65" charset="-120"/>
              </a:rPr>
              <a:t>	</a:t>
            </a:r>
            <a:r>
              <a:rPr lang="zh-TW" altLang="en-US" sz="2800" dirty="0" smtClean="0">
                <a:solidFill>
                  <a:schemeClr val="tx1"/>
                </a:solidFill>
                <a:latin typeface="DFKai-SB" panose="03000509000000000000" pitchFamily="65" charset="-120"/>
                <a:ea typeface="DFKai-SB" panose="03000509000000000000" pitchFamily="65" charset="-120"/>
              </a:rPr>
              <a:t>是</a:t>
            </a:r>
            <a:r>
              <a:rPr lang="zh-TW" altLang="en-US" sz="2800" dirty="0">
                <a:solidFill>
                  <a:schemeClr val="tx1"/>
                </a:solidFill>
                <a:latin typeface="DFKai-SB" panose="03000509000000000000" pitchFamily="65" charset="-120"/>
                <a:ea typeface="DFKai-SB" panose="03000509000000000000" pitchFamily="65" charset="-120"/>
              </a:rPr>
              <a:t>分享别人情緒、思想與感覺的能</a:t>
            </a:r>
            <a:r>
              <a:rPr lang="zh-TW" altLang="en-US" sz="2800" dirty="0" smtClean="0">
                <a:solidFill>
                  <a:schemeClr val="tx1"/>
                </a:solidFill>
                <a:latin typeface="DFKai-SB" panose="03000509000000000000" pitchFamily="65" charset="-120"/>
                <a:ea typeface="DFKai-SB" panose="03000509000000000000" pitchFamily="65" charset="-120"/>
              </a:rPr>
              <a:t>力，將你</a:t>
            </a:r>
            <a:r>
              <a:rPr lang="zh-TW" altLang="en-US" sz="2800" dirty="0">
                <a:solidFill>
                  <a:schemeClr val="tx1"/>
                </a:solidFill>
                <a:latin typeface="DFKai-SB" panose="03000509000000000000" pitchFamily="65" charset="-120"/>
                <a:ea typeface="DFKai-SB" panose="03000509000000000000" pitchFamily="65" charset="-120"/>
              </a:rPr>
              <a:t>的</a:t>
            </a:r>
            <a:r>
              <a:rPr lang="zh-TW" altLang="en-US" sz="2800" dirty="0" smtClean="0">
                <a:solidFill>
                  <a:schemeClr val="tx1"/>
                </a:solidFill>
                <a:latin typeface="DFKai-SB" panose="03000509000000000000" pitchFamily="65" charset="-120"/>
                <a:ea typeface="DFKai-SB" panose="03000509000000000000" pitchFamily="65" charset="-120"/>
              </a:rPr>
              <a:t>注</a:t>
            </a:r>
            <a:r>
              <a:rPr lang="en-US" altLang="zh-TW" sz="2800" dirty="0" smtClean="0">
                <a:solidFill>
                  <a:schemeClr val="tx1"/>
                </a:solidFill>
                <a:latin typeface="DFKai-SB" panose="03000509000000000000" pitchFamily="65" charset="-120"/>
                <a:ea typeface="DFKai-SB" panose="03000509000000000000" pitchFamily="65" charset="-120"/>
              </a:rPr>
              <a:t>	</a:t>
            </a:r>
            <a:r>
              <a:rPr lang="zh-TW" altLang="en-US" sz="2800" dirty="0" smtClean="0">
                <a:solidFill>
                  <a:schemeClr val="tx1"/>
                </a:solidFill>
                <a:latin typeface="DFKai-SB" panose="03000509000000000000" pitchFamily="65" charset="-120"/>
                <a:ea typeface="DFKai-SB" panose="03000509000000000000" pitchFamily="65" charset="-120"/>
              </a:rPr>
              <a:t>意</a:t>
            </a:r>
            <a:r>
              <a:rPr lang="zh-TW" altLang="en-US" sz="2800" dirty="0">
                <a:solidFill>
                  <a:schemeClr val="tx1"/>
                </a:solidFill>
                <a:latin typeface="DFKai-SB" panose="03000509000000000000" pitchFamily="65" charset="-120"/>
                <a:ea typeface="DFKai-SB" panose="03000509000000000000" pitchFamily="65" charset="-120"/>
              </a:rPr>
              <a:t>力從自己挪</a:t>
            </a:r>
            <a:r>
              <a:rPr lang="zh-TW" altLang="en-US" sz="2800" dirty="0" smtClean="0">
                <a:solidFill>
                  <a:schemeClr val="tx1"/>
                </a:solidFill>
                <a:latin typeface="DFKai-SB" panose="03000509000000000000" pitchFamily="65" charset="-120"/>
                <a:ea typeface="DFKai-SB" panose="03000509000000000000" pitchFamily="65" charset="-120"/>
              </a:rPr>
              <a:t>開，透</a:t>
            </a:r>
            <a:r>
              <a:rPr lang="zh-TW" altLang="en-US" sz="2800" dirty="0">
                <a:solidFill>
                  <a:schemeClr val="tx1"/>
                </a:solidFill>
                <a:latin typeface="DFKai-SB" panose="03000509000000000000" pitchFamily="65" charset="-120"/>
                <a:ea typeface="DFKai-SB" panose="03000509000000000000" pitchFamily="65" charset="-120"/>
              </a:rPr>
              <a:t>過</a:t>
            </a:r>
            <a:r>
              <a:rPr lang="zh-TW" altLang="en-US" sz="2800" dirty="0" smtClean="0">
                <a:solidFill>
                  <a:schemeClr val="tx1"/>
                </a:solidFill>
                <a:latin typeface="DFKai-SB" panose="03000509000000000000" pitchFamily="65" charset="-120"/>
                <a:ea typeface="DFKai-SB" panose="03000509000000000000" pitchFamily="65" charset="-120"/>
              </a:rPr>
              <a:t>與心靈掙</a:t>
            </a:r>
            <a:r>
              <a:rPr lang="zh-TW" altLang="en-US" sz="2800" dirty="0">
                <a:solidFill>
                  <a:schemeClr val="tx1"/>
                </a:solidFill>
                <a:latin typeface="DFKai-SB" panose="03000509000000000000" pitchFamily="65" charset="-120"/>
                <a:ea typeface="DFKai-SB" panose="03000509000000000000" pitchFamily="65" charset="-120"/>
              </a:rPr>
              <a:t>紮的人認</a:t>
            </a:r>
            <a:r>
              <a:rPr lang="zh-TW" altLang="en-US" sz="2800" dirty="0" smtClean="0">
                <a:solidFill>
                  <a:schemeClr val="tx1"/>
                </a:solidFill>
                <a:latin typeface="DFKai-SB" panose="03000509000000000000" pitchFamily="65" charset="-120"/>
                <a:ea typeface="DFKai-SB" panose="03000509000000000000" pitchFamily="65" charset="-120"/>
              </a:rPr>
              <a:t>同，來觸</a:t>
            </a:r>
            <a:r>
              <a:rPr lang="en-US" altLang="zh-TW" sz="2800" dirty="0" smtClean="0">
                <a:solidFill>
                  <a:schemeClr val="tx1"/>
                </a:solidFill>
                <a:latin typeface="DFKai-SB" panose="03000509000000000000" pitchFamily="65" charset="-120"/>
                <a:ea typeface="DFKai-SB" panose="03000509000000000000" pitchFamily="65" charset="-120"/>
              </a:rPr>
              <a:t>	</a:t>
            </a:r>
            <a:r>
              <a:rPr lang="zh-TW" altLang="en-US" sz="2800" dirty="0" smtClean="0">
                <a:solidFill>
                  <a:schemeClr val="tx1"/>
                </a:solidFill>
                <a:latin typeface="DFKai-SB" panose="03000509000000000000" pitchFamily="65" charset="-120"/>
                <a:ea typeface="DFKai-SB" panose="03000509000000000000" pitchFamily="65" charset="-120"/>
              </a:rPr>
              <a:t>到</a:t>
            </a:r>
            <a:r>
              <a:rPr lang="zh-TW" altLang="en-US" sz="2800" dirty="0">
                <a:solidFill>
                  <a:schemeClr val="tx1"/>
                </a:solidFill>
                <a:latin typeface="DFKai-SB" panose="03000509000000000000" pitchFamily="65" charset="-120"/>
                <a:ea typeface="DFKai-SB" panose="03000509000000000000" pitchFamily="65" charset="-120"/>
              </a:rPr>
              <a:t>你自己的傷與孤單。</a:t>
            </a:r>
            <a:endParaRPr lang="en-US" altLang="zh-TW" sz="2800" dirty="0" smtClean="0">
              <a:solidFill>
                <a:schemeClr val="tx1"/>
              </a:solidFill>
              <a:latin typeface="DFKai-SB" panose="03000509000000000000" pitchFamily="65" charset="-120"/>
              <a:ea typeface="DFKai-SB" panose="03000509000000000000" pitchFamily="65" charset="-120"/>
            </a:endParaRPr>
          </a:p>
          <a:p>
            <a:pPr algn="l">
              <a:lnSpc>
                <a:spcPts val="4000"/>
              </a:lnSpc>
            </a:pPr>
            <a:r>
              <a:rPr lang="en-US" altLang="zh-TW" sz="2800" dirty="0" smtClean="0">
                <a:solidFill>
                  <a:schemeClr val="tx1"/>
                </a:solidFill>
                <a:latin typeface="DFKai-SB" panose="03000509000000000000" pitchFamily="65" charset="-120"/>
                <a:ea typeface="DFKai-SB" panose="03000509000000000000" pitchFamily="65" charset="-120"/>
              </a:rPr>
              <a:t>11.</a:t>
            </a:r>
            <a:r>
              <a:rPr lang="zh-TW" altLang="en-US" sz="2800" dirty="0">
                <a:solidFill>
                  <a:schemeClr val="tx1"/>
                </a:solidFill>
                <a:latin typeface="DFKai-SB" panose="03000509000000000000" pitchFamily="65" charset="-120"/>
                <a:ea typeface="DFKai-SB" panose="03000509000000000000" pitchFamily="65" charset="-120"/>
              </a:rPr>
              <a:t> </a:t>
            </a:r>
            <a:r>
              <a:rPr lang="en-US" altLang="zh-TW" sz="2800" dirty="0" smtClean="0">
                <a:solidFill>
                  <a:schemeClr val="tx1"/>
                </a:solidFill>
                <a:latin typeface="DFKai-SB" panose="03000509000000000000" pitchFamily="65" charset="-120"/>
                <a:ea typeface="DFKai-SB" panose="03000509000000000000" pitchFamily="65" charset="-120"/>
              </a:rPr>
              <a:t>Rely on the Holy Spirit </a:t>
            </a:r>
            <a:r>
              <a:rPr lang="zh-TW" altLang="en-US" sz="2800" dirty="0" smtClean="0">
                <a:solidFill>
                  <a:schemeClr val="tx1"/>
                </a:solidFill>
                <a:latin typeface="DFKai-SB" panose="03000509000000000000" pitchFamily="65" charset="-120"/>
                <a:ea typeface="DFKai-SB" panose="03000509000000000000" pitchFamily="65" charset="-120"/>
              </a:rPr>
              <a:t>依</a:t>
            </a:r>
            <a:r>
              <a:rPr lang="zh-TW" altLang="en-US" sz="2800" dirty="0">
                <a:solidFill>
                  <a:schemeClr val="tx1"/>
                </a:solidFill>
                <a:latin typeface="DFKai-SB" panose="03000509000000000000" pitchFamily="65" charset="-120"/>
                <a:ea typeface="DFKai-SB" panose="03000509000000000000" pitchFamily="65" charset="-120"/>
              </a:rPr>
              <a:t>靠聖</a:t>
            </a:r>
            <a:r>
              <a:rPr lang="zh-TW" altLang="en-US" sz="2800" dirty="0" smtClean="0">
                <a:solidFill>
                  <a:schemeClr val="tx1"/>
                </a:solidFill>
                <a:latin typeface="DFKai-SB" panose="03000509000000000000" pitchFamily="65" charset="-120"/>
                <a:ea typeface="DFKai-SB" panose="03000509000000000000" pitchFamily="65" charset="-120"/>
              </a:rPr>
              <a:t>靈</a:t>
            </a:r>
            <a:r>
              <a:rPr lang="en-US" altLang="zh-TW" sz="2800" dirty="0" smtClean="0">
                <a:solidFill>
                  <a:schemeClr val="tx1"/>
                </a:solidFill>
                <a:latin typeface="DFKai-SB" panose="03000509000000000000" pitchFamily="65" charset="-120"/>
                <a:ea typeface="DFKai-SB" panose="03000509000000000000" pitchFamily="65" charset="-120"/>
              </a:rPr>
              <a:t>:</a:t>
            </a:r>
            <a:r>
              <a:rPr lang="zh-TW" altLang="en-US" sz="2800" dirty="0">
                <a:solidFill>
                  <a:schemeClr val="tx1"/>
                </a:solidFill>
                <a:latin typeface="DFKai-SB" panose="03000509000000000000" pitchFamily="65" charset="-120"/>
                <a:ea typeface="DFKai-SB" panose="03000509000000000000" pitchFamily="65" charset="-120"/>
              </a:rPr>
              <a:t> </a:t>
            </a:r>
            <a:r>
              <a:rPr lang="zh-TW" altLang="en-US" sz="2800" dirty="0" smtClean="0">
                <a:solidFill>
                  <a:schemeClr val="tx1"/>
                </a:solidFill>
                <a:latin typeface="DFKai-SB" panose="03000509000000000000" pitchFamily="65" charset="-120"/>
                <a:ea typeface="DFKai-SB" panose="03000509000000000000" pitchFamily="65" charset="-120"/>
              </a:rPr>
              <a:t>讓聖靈醫治你</a:t>
            </a:r>
            <a:r>
              <a:rPr lang="en-US" altLang="zh-TW" sz="2800" dirty="0" smtClean="0">
                <a:solidFill>
                  <a:schemeClr val="tx1"/>
                </a:solidFill>
                <a:latin typeface="DFKai-SB" panose="03000509000000000000" pitchFamily="65" charset="-120"/>
                <a:ea typeface="DFKai-SB" panose="03000509000000000000" pitchFamily="65" charset="-120"/>
              </a:rPr>
              <a:t>	</a:t>
            </a:r>
            <a:r>
              <a:rPr lang="zh-TW" altLang="en-US" sz="2800" dirty="0" smtClean="0">
                <a:solidFill>
                  <a:schemeClr val="tx1"/>
                </a:solidFill>
                <a:latin typeface="DFKai-SB" panose="03000509000000000000" pitchFamily="65" charset="-120"/>
                <a:ea typeface="DFKai-SB" panose="03000509000000000000" pitchFamily="65" charset="-120"/>
              </a:rPr>
              <a:t>的創傷，</a:t>
            </a:r>
            <a:r>
              <a:rPr lang="zh-TW" altLang="en-US" sz="2800" dirty="0">
                <a:solidFill>
                  <a:schemeClr val="tx1"/>
                </a:solidFill>
                <a:latin typeface="DFKai-SB" panose="03000509000000000000" pitchFamily="65" charset="-120"/>
                <a:ea typeface="DFKai-SB" panose="03000509000000000000" pitchFamily="65" charset="-120"/>
              </a:rPr>
              <a:t>賜你改變的能力</a:t>
            </a:r>
            <a:r>
              <a:rPr lang="zh-TW" altLang="en-US" sz="2800" dirty="0" smtClean="0">
                <a:solidFill>
                  <a:schemeClr val="tx1"/>
                </a:solidFill>
                <a:latin typeface="DFKai-SB" panose="03000509000000000000" pitchFamily="65" charset="-120"/>
                <a:ea typeface="DFKai-SB" panose="03000509000000000000" pitchFamily="65" charset="-120"/>
              </a:rPr>
              <a:t>，求</a:t>
            </a:r>
            <a:r>
              <a:rPr lang="zh-TW" altLang="en-US" sz="2800" dirty="0">
                <a:solidFill>
                  <a:schemeClr val="tx1"/>
                </a:solidFill>
                <a:latin typeface="DFKai-SB" panose="03000509000000000000" pitchFamily="65" charset="-120"/>
                <a:ea typeface="DFKai-SB" panose="03000509000000000000" pitchFamily="65" charset="-120"/>
              </a:rPr>
              <a:t>他釋放你</a:t>
            </a:r>
            <a:r>
              <a:rPr lang="zh-TW" altLang="en-US" sz="2800" dirty="0" smtClean="0">
                <a:solidFill>
                  <a:schemeClr val="tx1"/>
                </a:solidFill>
                <a:latin typeface="DFKai-SB" panose="03000509000000000000" pitchFamily="65" charset="-120"/>
                <a:ea typeface="DFKai-SB" panose="03000509000000000000" pitchFamily="65" charset="-120"/>
              </a:rPr>
              <a:t>脫離你</a:t>
            </a:r>
            <a:r>
              <a:rPr lang="zh-TW" altLang="en-US" sz="2800" dirty="0">
                <a:solidFill>
                  <a:schemeClr val="tx1"/>
                </a:solidFill>
                <a:latin typeface="DFKai-SB" panose="03000509000000000000" pitchFamily="65" charset="-120"/>
                <a:ea typeface="DFKai-SB" panose="03000509000000000000" pitchFamily="65" charset="-120"/>
              </a:rPr>
              <a:t>過</a:t>
            </a:r>
            <a:r>
              <a:rPr lang="zh-TW" altLang="en-US" sz="2800" dirty="0" smtClean="0">
                <a:solidFill>
                  <a:schemeClr val="tx1"/>
                </a:solidFill>
                <a:latin typeface="DFKai-SB" panose="03000509000000000000" pitchFamily="65" charset="-120"/>
                <a:ea typeface="DFKai-SB" panose="03000509000000000000" pitchFamily="65" charset="-120"/>
              </a:rPr>
              <a:t>去</a:t>
            </a:r>
            <a:r>
              <a:rPr lang="en-US" altLang="zh-TW" sz="2800" dirty="0" smtClean="0">
                <a:solidFill>
                  <a:schemeClr val="tx1"/>
                </a:solidFill>
                <a:latin typeface="DFKai-SB" panose="03000509000000000000" pitchFamily="65" charset="-120"/>
                <a:ea typeface="DFKai-SB" panose="03000509000000000000" pitchFamily="65" charset="-120"/>
              </a:rPr>
              <a:t>	</a:t>
            </a:r>
            <a:r>
              <a:rPr lang="zh-TW" altLang="en-US" sz="2800" dirty="0" smtClean="0">
                <a:solidFill>
                  <a:schemeClr val="tx1"/>
                </a:solidFill>
                <a:latin typeface="DFKai-SB" panose="03000509000000000000" pitchFamily="65" charset="-120"/>
                <a:ea typeface="DFKai-SB" panose="03000509000000000000" pitchFamily="65" charset="-120"/>
              </a:rPr>
              <a:t>緊</a:t>
            </a:r>
            <a:r>
              <a:rPr lang="zh-TW" altLang="en-US" sz="2800" dirty="0">
                <a:solidFill>
                  <a:schemeClr val="tx1"/>
                </a:solidFill>
                <a:latin typeface="DFKai-SB" panose="03000509000000000000" pitchFamily="65" charset="-120"/>
                <a:ea typeface="DFKai-SB" panose="03000509000000000000" pitchFamily="65" charset="-120"/>
              </a:rPr>
              <a:t>握的防衛手</a:t>
            </a:r>
            <a:r>
              <a:rPr lang="zh-TW" altLang="en-US" sz="2800" dirty="0" smtClean="0">
                <a:solidFill>
                  <a:schemeClr val="tx1"/>
                </a:solidFill>
                <a:latin typeface="DFKai-SB" panose="03000509000000000000" pitchFamily="65" charset="-120"/>
                <a:ea typeface="DFKai-SB" panose="03000509000000000000" pitchFamily="65" charset="-120"/>
              </a:rPr>
              <a:t>段並給</a:t>
            </a:r>
            <a:r>
              <a:rPr lang="zh-TW" altLang="en-US" sz="2800" dirty="0">
                <a:solidFill>
                  <a:schemeClr val="tx1"/>
                </a:solidFill>
                <a:latin typeface="DFKai-SB" panose="03000509000000000000" pitchFamily="65" charset="-120"/>
                <a:ea typeface="DFKai-SB" panose="03000509000000000000" pitchFamily="65" charset="-120"/>
              </a:rPr>
              <a:t>你勇氣來啓步與</a:t>
            </a:r>
            <a:r>
              <a:rPr lang="zh-TW" altLang="en-US" sz="2800" dirty="0" smtClean="0">
                <a:solidFill>
                  <a:schemeClr val="tx1"/>
                </a:solidFill>
                <a:latin typeface="DFKai-SB" panose="03000509000000000000" pitchFamily="65" charset="-120"/>
                <a:ea typeface="DFKai-SB" panose="03000509000000000000" pitchFamily="65" charset="-120"/>
              </a:rPr>
              <a:t>人連結。</a:t>
            </a:r>
            <a:endParaRPr lang="en-US" altLang="zh-TW" sz="2800" dirty="0" smtClean="0">
              <a:solidFill>
                <a:schemeClr val="tx1"/>
              </a:solidFill>
              <a:latin typeface="DFKai-SB" panose="03000509000000000000" pitchFamily="65" charset="-120"/>
              <a:ea typeface="DFKai-SB" panose="03000509000000000000" pitchFamily="65" charset="-120"/>
            </a:endParaRPr>
          </a:p>
          <a:p>
            <a:pPr lvl="0" algn="l">
              <a:lnSpc>
                <a:spcPts val="4000"/>
              </a:lnSpc>
            </a:pPr>
            <a:r>
              <a:rPr lang="en-US" altLang="zh-TW" sz="2800" dirty="0" smtClean="0">
                <a:solidFill>
                  <a:schemeClr val="tx1"/>
                </a:solidFill>
                <a:latin typeface="DFKai-SB" panose="03000509000000000000" pitchFamily="65" charset="-120"/>
                <a:ea typeface="DFKai-SB" panose="03000509000000000000" pitchFamily="65" charset="-120"/>
              </a:rPr>
              <a:t>12.Be Positive(Say Yes to Life) </a:t>
            </a:r>
            <a:r>
              <a:rPr lang="zh-TW" altLang="en-US" sz="2800" dirty="0" smtClean="0">
                <a:solidFill>
                  <a:schemeClr val="tx1"/>
                </a:solidFill>
                <a:latin typeface="DFKai-SB" panose="03000509000000000000" pitchFamily="65" charset="-120"/>
                <a:ea typeface="DFKai-SB" panose="03000509000000000000" pitchFamily="65" charset="-120"/>
              </a:rPr>
              <a:t>用</a:t>
            </a:r>
            <a:r>
              <a:rPr lang="zh-TW" altLang="en-US" sz="2800" dirty="0">
                <a:solidFill>
                  <a:schemeClr val="tx1"/>
                </a:solidFill>
                <a:latin typeface="DFKai-SB" panose="03000509000000000000" pitchFamily="65" charset="-120"/>
                <a:ea typeface="DFKai-SB" panose="03000509000000000000" pitchFamily="65" charset="-120"/>
              </a:rPr>
              <a:t>肯定的態度看人生</a:t>
            </a:r>
            <a:r>
              <a:rPr lang="zh-TW" altLang="en-US" sz="2800" dirty="0" smtClean="0">
                <a:solidFill>
                  <a:schemeClr val="tx1"/>
                </a:solidFill>
                <a:latin typeface="DFKai-SB" panose="03000509000000000000" pitchFamily="65" charset="-120"/>
                <a:ea typeface="DFKai-SB" panose="03000509000000000000" pitchFamily="65" charset="-120"/>
              </a:rPr>
              <a:t>，</a:t>
            </a:r>
            <a:r>
              <a:rPr lang="en-US" altLang="zh-TW" sz="2800" dirty="0" smtClean="0">
                <a:solidFill>
                  <a:schemeClr val="tx1"/>
                </a:solidFill>
                <a:latin typeface="DFKai-SB" panose="03000509000000000000" pitchFamily="65" charset="-120"/>
                <a:ea typeface="DFKai-SB" panose="03000509000000000000" pitchFamily="65" charset="-120"/>
              </a:rPr>
              <a:t>	</a:t>
            </a:r>
            <a:r>
              <a:rPr lang="zh-TW" altLang="en-US" sz="2800" dirty="0" smtClean="0">
                <a:solidFill>
                  <a:schemeClr val="tx1"/>
                </a:solidFill>
                <a:latin typeface="DFKai-SB" panose="03000509000000000000" pitchFamily="65" charset="-120"/>
                <a:ea typeface="DFKai-SB" panose="03000509000000000000" pitchFamily="65" charset="-120"/>
              </a:rPr>
              <a:t>不</a:t>
            </a:r>
            <a:r>
              <a:rPr lang="zh-TW" altLang="en-US" sz="2800" dirty="0">
                <a:solidFill>
                  <a:schemeClr val="tx1"/>
                </a:solidFill>
                <a:latin typeface="DFKai-SB" panose="03000509000000000000" pitchFamily="65" charset="-120"/>
                <a:ea typeface="DFKai-SB" panose="03000509000000000000" pitchFamily="65" charset="-120"/>
              </a:rPr>
              <a:t>要憤世</a:t>
            </a:r>
            <a:r>
              <a:rPr lang="zh-TW" altLang="en-US" sz="2800" dirty="0" smtClean="0">
                <a:solidFill>
                  <a:schemeClr val="tx1"/>
                </a:solidFill>
                <a:latin typeface="DFKai-SB" panose="03000509000000000000" pitchFamily="65" charset="-120"/>
                <a:ea typeface="DFKai-SB" panose="03000509000000000000" pitchFamily="65" charset="-120"/>
              </a:rPr>
              <a:t>忌</a:t>
            </a:r>
            <a:r>
              <a:rPr lang="en-US" altLang="zh-TW" sz="2800" dirty="0" smtClean="0">
                <a:solidFill>
                  <a:schemeClr val="tx1"/>
                </a:solidFill>
                <a:latin typeface="DFKai-SB" panose="03000509000000000000" pitchFamily="65" charset="-120"/>
                <a:ea typeface="DFKai-SB" panose="03000509000000000000" pitchFamily="65" charset="-120"/>
              </a:rPr>
              <a:t>	</a:t>
            </a:r>
            <a:r>
              <a:rPr lang="zh-TW" altLang="en-US" sz="2800" dirty="0" smtClean="0">
                <a:solidFill>
                  <a:schemeClr val="tx1"/>
                </a:solidFill>
                <a:latin typeface="DFKai-SB" panose="03000509000000000000" pitchFamily="65" charset="-120"/>
                <a:ea typeface="DFKai-SB" panose="03000509000000000000" pitchFamily="65" charset="-120"/>
              </a:rPr>
              <a:t>俗</a:t>
            </a:r>
            <a:r>
              <a:rPr lang="zh-TW" altLang="en-US" sz="2800" dirty="0">
                <a:solidFill>
                  <a:schemeClr val="tx1"/>
                </a:solidFill>
                <a:latin typeface="DFKai-SB" panose="03000509000000000000" pitchFamily="65" charset="-120"/>
                <a:ea typeface="DFKai-SB" panose="03000509000000000000" pitchFamily="65" charset="-120"/>
              </a:rPr>
              <a:t>充滿懷疑與否</a:t>
            </a:r>
            <a:r>
              <a:rPr lang="zh-TW" altLang="en-US" sz="2800" dirty="0" smtClean="0">
                <a:solidFill>
                  <a:schemeClr val="tx1"/>
                </a:solidFill>
                <a:latin typeface="DFKai-SB" panose="03000509000000000000" pitchFamily="65" charset="-120"/>
                <a:ea typeface="DFKai-SB" panose="03000509000000000000" pitchFamily="65" charset="-120"/>
              </a:rPr>
              <a:t>定 </a:t>
            </a:r>
            <a:endParaRPr lang="en-US" sz="2800" dirty="0">
              <a:solidFill>
                <a:srgbClr val="7030A0"/>
              </a:solidFill>
              <a:latin typeface="DFKai-SB" panose="03000509000000000000" pitchFamily="65" charset="-120"/>
              <a:ea typeface="DFKai-SB" panose="03000509000000000000" pitchFamily="65" charset="-120"/>
            </a:endParaRPr>
          </a:p>
        </p:txBody>
      </p:sp>
      <p:sp>
        <p:nvSpPr>
          <p:cNvPr id="4" name="Slide Number Placeholder 3"/>
          <p:cNvSpPr>
            <a:spLocks noGrp="1"/>
          </p:cNvSpPr>
          <p:nvPr>
            <p:ph type="sldNum" sz="quarter" idx="12"/>
          </p:nvPr>
        </p:nvSpPr>
        <p:spPr>
          <a:xfrm>
            <a:off x="8686800" y="6324600"/>
            <a:ext cx="304800" cy="365125"/>
          </a:xfrm>
        </p:spPr>
        <p:txBody>
          <a:bodyPr/>
          <a:lstStyle/>
          <a:p>
            <a:fld id="{69C4CFD8-F662-4A36-AA27-12DE1FA08638}" type="slidenum">
              <a:rPr lang="en-US" smtClean="0"/>
              <a:t>7</a:t>
            </a:fld>
            <a:endParaRPr lang="en-US" dirty="0"/>
          </a:p>
        </p:txBody>
      </p:sp>
    </p:spTree>
    <p:extLst>
      <p:ext uri="{BB962C8B-B14F-4D97-AF65-F5344CB8AC3E}">
        <p14:creationId xmlns:p14="http://schemas.microsoft.com/office/powerpoint/2010/main" val="6824740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822323"/>
          </a:xfrm>
        </p:spPr>
        <p:txBody>
          <a:bodyPr>
            <a:normAutofit fontScale="90000"/>
          </a:bodyPr>
          <a:lstStyle/>
          <a:p>
            <a:r>
              <a:rPr lang="zh-TW" altLang="en-US" sz="54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禱告範例</a:t>
            </a:r>
            <a:endParaRPr lang="en-US" sz="54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914399"/>
            <a:ext cx="9067800" cy="5943601"/>
          </a:xfrm>
        </p:spPr>
        <p:txBody>
          <a:bodyPr>
            <a:noAutofit/>
          </a:bodyPr>
          <a:lstStyle/>
          <a:p>
            <a:pPr algn="l"/>
            <a:r>
              <a:rPr lang="zh-TW" altLang="en-US" sz="2800" b="1" dirty="0" smtClean="0">
                <a:solidFill>
                  <a:schemeClr val="tx1"/>
                </a:solidFill>
                <a:latin typeface="DFKai-SB" panose="03000509000000000000" pitchFamily="65" charset="-120"/>
                <a:ea typeface="DFKai-SB" panose="03000509000000000000" pitchFamily="65" charset="-120"/>
              </a:rPr>
              <a:t>親</a:t>
            </a:r>
            <a:r>
              <a:rPr lang="zh-TW" altLang="en-US" sz="2800" b="1" dirty="0">
                <a:solidFill>
                  <a:schemeClr val="tx1"/>
                </a:solidFill>
                <a:latin typeface="DFKai-SB" panose="03000509000000000000" pitchFamily="65" charset="-120"/>
                <a:ea typeface="DFKai-SB" panose="03000509000000000000" pitchFamily="65" charset="-120"/>
              </a:rPr>
              <a:t>愛的天父</a:t>
            </a:r>
            <a:r>
              <a:rPr lang="zh-TW" altLang="en-US" sz="2800" b="1" dirty="0" smtClean="0">
                <a:solidFill>
                  <a:schemeClr val="tx1"/>
                </a:solidFill>
                <a:latin typeface="DFKai-SB" panose="03000509000000000000" pitchFamily="65" charset="-120"/>
                <a:ea typeface="DFKai-SB" panose="03000509000000000000" pitchFamily="65" charset="-120"/>
              </a:rPr>
              <a:t>，</a:t>
            </a:r>
            <a:r>
              <a:rPr lang="zh-TW" altLang="en-US" sz="2800" b="1" dirty="0">
                <a:solidFill>
                  <a:schemeClr val="tx1"/>
                </a:solidFill>
                <a:latin typeface="DFKai-SB" panose="03000509000000000000" pitchFamily="65" charset="-120"/>
                <a:ea typeface="DFKai-SB" panose="03000509000000000000" pitchFamily="65" charset="-120"/>
              </a:rPr>
              <a:t>我很高興在這學</a:t>
            </a:r>
            <a:r>
              <a:rPr lang="zh-TW" altLang="en-US" sz="2800" b="1" dirty="0" smtClean="0">
                <a:solidFill>
                  <a:schemeClr val="tx1"/>
                </a:solidFill>
                <a:latin typeface="DFKai-SB" panose="03000509000000000000" pitchFamily="65" charset="-120"/>
                <a:ea typeface="DFKai-SB" panose="03000509000000000000" pitchFamily="65" charset="-120"/>
              </a:rPr>
              <a:t>習連結的</a:t>
            </a:r>
            <a:r>
              <a:rPr lang="zh-TW" altLang="en-US" sz="2800" b="1" dirty="0">
                <a:solidFill>
                  <a:schemeClr val="tx1"/>
                </a:solidFill>
                <a:latin typeface="DFKai-SB" panose="03000509000000000000" pitchFamily="65" charset="-120"/>
                <a:ea typeface="DFKai-SB" panose="03000509000000000000" pitchFamily="65" charset="-120"/>
              </a:rPr>
              <a:t>旅程中我並不</a:t>
            </a:r>
            <a:r>
              <a:rPr lang="zh-TW" altLang="en-US" sz="2800" b="1" dirty="0" smtClean="0">
                <a:solidFill>
                  <a:schemeClr val="tx1"/>
                </a:solidFill>
                <a:latin typeface="DFKai-SB" panose="03000509000000000000" pitchFamily="65" charset="-120"/>
                <a:ea typeface="DFKai-SB" panose="03000509000000000000" pitchFamily="65" charset="-120"/>
              </a:rPr>
              <a:t>孤</a:t>
            </a:r>
            <a:r>
              <a:rPr lang="en-US" altLang="zh-TW" sz="2800" b="1" dirty="0" smtClean="0">
                <a:solidFill>
                  <a:schemeClr val="tx1"/>
                </a:solidFill>
                <a:latin typeface="DFKai-SB" panose="03000509000000000000" pitchFamily="65" charset="-120"/>
                <a:ea typeface="DFKai-SB" panose="03000509000000000000" pitchFamily="65" charset="-120"/>
              </a:rPr>
              <a:t>	</a:t>
            </a:r>
            <a:r>
              <a:rPr lang="zh-TW" altLang="en-US" sz="2800" b="1" dirty="0" smtClean="0">
                <a:solidFill>
                  <a:schemeClr val="tx1"/>
                </a:solidFill>
                <a:latin typeface="DFKai-SB" panose="03000509000000000000" pitchFamily="65" charset="-120"/>
                <a:ea typeface="DFKai-SB" panose="03000509000000000000" pitchFamily="65" charset="-120"/>
              </a:rPr>
              <a:t>單</a:t>
            </a:r>
            <a:r>
              <a:rPr lang="zh-TW" altLang="en-US" sz="2800" b="1" dirty="0">
                <a:solidFill>
                  <a:schemeClr val="tx1"/>
                </a:solidFill>
                <a:latin typeface="DFKai-SB" panose="03000509000000000000" pitchFamily="65" charset="-120"/>
                <a:ea typeface="DFKai-SB" panose="03000509000000000000" pitchFamily="65" charset="-120"/>
              </a:rPr>
              <a:t>，學習與人建立健康關係的技能帶給我的恐懼</a:t>
            </a:r>
            <a:r>
              <a:rPr lang="zh-TW" altLang="en-US" sz="2800" b="1" dirty="0" smtClean="0">
                <a:solidFill>
                  <a:schemeClr val="tx1"/>
                </a:solidFill>
                <a:latin typeface="DFKai-SB" panose="03000509000000000000" pitchFamily="65" charset="-120"/>
                <a:ea typeface="DFKai-SB" panose="03000509000000000000" pitchFamily="65" charset="-120"/>
              </a:rPr>
              <a:t>與</a:t>
            </a:r>
            <a:r>
              <a:rPr lang="en-US" altLang="zh-TW" sz="2800" b="1" dirty="0" smtClean="0">
                <a:solidFill>
                  <a:schemeClr val="tx1"/>
                </a:solidFill>
                <a:latin typeface="DFKai-SB" panose="03000509000000000000" pitchFamily="65" charset="-120"/>
                <a:ea typeface="DFKai-SB" panose="03000509000000000000" pitchFamily="65" charset="-120"/>
              </a:rPr>
              <a:t>	</a:t>
            </a:r>
            <a:r>
              <a:rPr lang="zh-TW" altLang="en-US" sz="2800" b="1" dirty="0" smtClean="0">
                <a:solidFill>
                  <a:schemeClr val="tx1"/>
                </a:solidFill>
                <a:latin typeface="DFKai-SB" panose="03000509000000000000" pitchFamily="65" charset="-120"/>
                <a:ea typeface="DFKai-SB" panose="03000509000000000000" pitchFamily="65" charset="-120"/>
              </a:rPr>
              <a:t>痛</a:t>
            </a:r>
            <a:r>
              <a:rPr lang="zh-TW" altLang="en-US" sz="2800" b="1" dirty="0">
                <a:solidFill>
                  <a:schemeClr val="tx1"/>
                </a:solidFill>
                <a:latin typeface="DFKai-SB" panose="03000509000000000000" pitchFamily="65" charset="-120"/>
                <a:ea typeface="DFKai-SB" panose="03000509000000000000" pitchFamily="65" charset="-120"/>
              </a:rPr>
              <a:t>苦使我難以擔當。</a:t>
            </a:r>
            <a:endParaRPr lang="en-US" sz="2800" dirty="0">
              <a:solidFill>
                <a:schemeClr val="tx1"/>
              </a:solidFill>
              <a:latin typeface="DFKai-SB" panose="03000509000000000000" pitchFamily="65" charset="-120"/>
              <a:ea typeface="DFKai-SB" panose="03000509000000000000" pitchFamily="65" charset="-120"/>
            </a:endParaRPr>
          </a:p>
          <a:p>
            <a:pPr algn="l"/>
            <a:r>
              <a:rPr lang="zh-TW" altLang="en-US" sz="2800" b="1" dirty="0">
                <a:solidFill>
                  <a:schemeClr val="tx1"/>
                </a:solidFill>
                <a:latin typeface="DFKai-SB" panose="03000509000000000000" pitchFamily="65" charset="-120"/>
                <a:ea typeface="DFKai-SB" panose="03000509000000000000" pitchFamily="65" charset="-120"/>
              </a:rPr>
              <a:t>主啊！我需要你的同在與力量能勇敢的冒險向人顯出</a:t>
            </a:r>
            <a:r>
              <a:rPr lang="zh-TW" altLang="en-US" sz="2800" b="1" dirty="0" smtClean="0">
                <a:solidFill>
                  <a:schemeClr val="tx1"/>
                </a:solidFill>
                <a:latin typeface="DFKai-SB" panose="03000509000000000000" pitchFamily="65" charset="-120"/>
                <a:ea typeface="DFKai-SB" panose="03000509000000000000" pitchFamily="65" charset="-120"/>
              </a:rPr>
              <a:t>我</a:t>
            </a:r>
            <a:r>
              <a:rPr lang="en-US" altLang="zh-TW" sz="2800" b="1" dirty="0" smtClean="0">
                <a:solidFill>
                  <a:schemeClr val="tx1"/>
                </a:solidFill>
                <a:latin typeface="DFKai-SB" panose="03000509000000000000" pitchFamily="65" charset="-120"/>
                <a:ea typeface="DFKai-SB" panose="03000509000000000000" pitchFamily="65" charset="-120"/>
              </a:rPr>
              <a:t>	</a:t>
            </a:r>
            <a:r>
              <a:rPr lang="zh-TW" altLang="en-US" sz="2800" b="1" dirty="0" smtClean="0">
                <a:solidFill>
                  <a:schemeClr val="tx1"/>
                </a:solidFill>
                <a:latin typeface="DFKai-SB" panose="03000509000000000000" pitchFamily="65" charset="-120"/>
                <a:ea typeface="DFKai-SB" panose="03000509000000000000" pitchFamily="65" charset="-120"/>
              </a:rPr>
              <a:t>脆</a:t>
            </a:r>
            <a:r>
              <a:rPr lang="zh-TW" altLang="en-US" sz="2800" b="1" dirty="0">
                <a:solidFill>
                  <a:schemeClr val="tx1"/>
                </a:solidFill>
                <a:latin typeface="DFKai-SB" panose="03000509000000000000" pitchFamily="65" charset="-120"/>
                <a:ea typeface="DFKai-SB" panose="03000509000000000000" pitchFamily="65" charset="-120"/>
              </a:rPr>
              <a:t>弱的一面，祈求聖靈幫助我克服我對自己、對</a:t>
            </a:r>
            <a:r>
              <a:rPr lang="zh-TW" altLang="en-US" sz="2800" b="1" dirty="0" smtClean="0">
                <a:solidFill>
                  <a:schemeClr val="tx1"/>
                </a:solidFill>
                <a:latin typeface="DFKai-SB" panose="03000509000000000000" pitchFamily="65" charset="-120"/>
                <a:ea typeface="DFKai-SB" panose="03000509000000000000" pitchFamily="65" charset="-120"/>
              </a:rPr>
              <a:t>人</a:t>
            </a:r>
            <a:r>
              <a:rPr lang="en-US" altLang="zh-TW" sz="2800" b="1" dirty="0" smtClean="0">
                <a:solidFill>
                  <a:schemeClr val="tx1"/>
                </a:solidFill>
                <a:latin typeface="DFKai-SB" panose="03000509000000000000" pitchFamily="65" charset="-120"/>
                <a:ea typeface="DFKai-SB" panose="03000509000000000000" pitchFamily="65" charset="-120"/>
              </a:rPr>
              <a:t>	</a:t>
            </a:r>
            <a:r>
              <a:rPr lang="zh-TW" altLang="en-US" sz="2800" b="1" dirty="0" smtClean="0">
                <a:solidFill>
                  <a:schemeClr val="tx1"/>
                </a:solidFill>
                <a:latin typeface="DFKai-SB" panose="03000509000000000000" pitchFamily="65" charset="-120"/>
                <a:ea typeface="DFKai-SB" panose="03000509000000000000" pitchFamily="65" charset="-120"/>
              </a:rPr>
              <a:t>和</a:t>
            </a:r>
            <a:r>
              <a:rPr lang="zh-TW" altLang="en-US" sz="2800" b="1" dirty="0">
                <a:solidFill>
                  <a:schemeClr val="tx1"/>
                </a:solidFill>
                <a:latin typeface="DFKai-SB" panose="03000509000000000000" pitchFamily="65" charset="-120"/>
                <a:ea typeface="DFKai-SB" panose="03000509000000000000" pitchFamily="65" charset="-120"/>
              </a:rPr>
              <a:t>對神扭曲的思想和常常不自覺的自我防禦，賜</a:t>
            </a:r>
            <a:r>
              <a:rPr lang="zh-TW" altLang="en-US" sz="2800" b="1" dirty="0" smtClean="0">
                <a:solidFill>
                  <a:schemeClr val="tx1"/>
                </a:solidFill>
                <a:latin typeface="DFKai-SB" panose="03000509000000000000" pitchFamily="65" charset="-120"/>
                <a:ea typeface="DFKai-SB" panose="03000509000000000000" pitchFamily="65" charset="-120"/>
              </a:rPr>
              <a:t>給</a:t>
            </a:r>
            <a:r>
              <a:rPr lang="en-US" altLang="zh-TW" sz="2800" b="1" dirty="0" smtClean="0">
                <a:solidFill>
                  <a:schemeClr val="tx1"/>
                </a:solidFill>
                <a:latin typeface="DFKai-SB" panose="03000509000000000000" pitchFamily="65" charset="-120"/>
                <a:ea typeface="DFKai-SB" panose="03000509000000000000" pitchFamily="65" charset="-120"/>
              </a:rPr>
              <a:t>	</a:t>
            </a:r>
            <a:r>
              <a:rPr lang="zh-TW" altLang="en-US" sz="2800" b="1" dirty="0" smtClean="0">
                <a:solidFill>
                  <a:schemeClr val="tx1"/>
                </a:solidFill>
                <a:latin typeface="DFKai-SB" panose="03000509000000000000" pitchFamily="65" charset="-120"/>
                <a:ea typeface="DFKai-SB" panose="03000509000000000000" pitchFamily="65" charset="-120"/>
              </a:rPr>
              <a:t>我</a:t>
            </a:r>
            <a:r>
              <a:rPr lang="zh-TW" altLang="en-US" sz="2800" b="1" dirty="0">
                <a:solidFill>
                  <a:schemeClr val="tx1"/>
                </a:solidFill>
                <a:latin typeface="DFKai-SB" panose="03000509000000000000" pitchFamily="65" charset="-120"/>
                <a:ea typeface="DFKai-SB" panose="03000509000000000000" pitchFamily="65" charset="-120"/>
              </a:rPr>
              <a:t>勇氣與力量能在需要時自在地去向人尋求幫</a:t>
            </a:r>
            <a:r>
              <a:rPr lang="zh-TW" altLang="en-US" sz="2800" b="1" dirty="0" smtClean="0">
                <a:solidFill>
                  <a:schemeClr val="tx1"/>
                </a:solidFill>
                <a:latin typeface="DFKai-SB" panose="03000509000000000000" pitchFamily="65" charset="-120"/>
                <a:ea typeface="DFKai-SB" panose="03000509000000000000" pitchFamily="65" charset="-120"/>
              </a:rPr>
              <a:t>助，</a:t>
            </a:r>
            <a:r>
              <a:rPr lang="en-US" altLang="zh-TW" sz="2800" b="1" dirty="0" smtClean="0">
                <a:solidFill>
                  <a:schemeClr val="tx1"/>
                </a:solidFill>
                <a:latin typeface="DFKai-SB" panose="03000509000000000000" pitchFamily="65" charset="-120"/>
                <a:ea typeface="DFKai-SB" panose="03000509000000000000" pitchFamily="65" charset="-120"/>
              </a:rPr>
              <a:t>	</a:t>
            </a:r>
            <a:r>
              <a:rPr lang="zh-TW" altLang="en-US" sz="2800" b="1" dirty="0" smtClean="0">
                <a:solidFill>
                  <a:schemeClr val="tx1"/>
                </a:solidFill>
                <a:latin typeface="DFKai-SB" panose="03000509000000000000" pitchFamily="65" charset="-120"/>
                <a:ea typeface="DFKai-SB" panose="03000509000000000000" pitchFamily="65" charset="-120"/>
              </a:rPr>
              <a:t>能</a:t>
            </a:r>
            <a:r>
              <a:rPr lang="zh-TW" altLang="en-US" sz="2800" b="1" dirty="0">
                <a:solidFill>
                  <a:schemeClr val="tx1"/>
                </a:solidFill>
                <a:latin typeface="DFKai-SB" panose="03000509000000000000" pitchFamily="65" charset="-120"/>
                <a:ea typeface="DFKai-SB" panose="03000509000000000000" pitchFamily="65" charset="-120"/>
              </a:rPr>
              <a:t>合理的表達我憤怒的情緒，聖靈啊，給我一顆</a:t>
            </a:r>
            <a:r>
              <a:rPr lang="zh-TW" altLang="en-US" sz="2800" b="1" dirty="0" smtClean="0">
                <a:solidFill>
                  <a:schemeClr val="tx1"/>
                </a:solidFill>
                <a:latin typeface="DFKai-SB" panose="03000509000000000000" pitchFamily="65" charset="-120"/>
                <a:ea typeface="DFKai-SB" panose="03000509000000000000" pitchFamily="65" charset="-120"/>
              </a:rPr>
              <a:t>柔</a:t>
            </a:r>
            <a:r>
              <a:rPr lang="en-US" altLang="zh-TW" sz="2800" b="1" dirty="0" smtClean="0">
                <a:solidFill>
                  <a:schemeClr val="tx1"/>
                </a:solidFill>
                <a:latin typeface="DFKai-SB" panose="03000509000000000000" pitchFamily="65" charset="-120"/>
                <a:ea typeface="DFKai-SB" panose="03000509000000000000" pitchFamily="65" charset="-120"/>
              </a:rPr>
              <a:t>	</a:t>
            </a:r>
            <a:r>
              <a:rPr lang="zh-TW" altLang="en-US" sz="2800" b="1" dirty="0" smtClean="0">
                <a:solidFill>
                  <a:schemeClr val="tx1"/>
                </a:solidFill>
                <a:latin typeface="DFKai-SB" panose="03000509000000000000" pitchFamily="65" charset="-120"/>
                <a:ea typeface="DFKai-SB" panose="03000509000000000000" pitchFamily="65" charset="-120"/>
              </a:rPr>
              <a:t>軟</a:t>
            </a:r>
            <a:r>
              <a:rPr lang="zh-TW" altLang="en-US" sz="2800" b="1" dirty="0">
                <a:solidFill>
                  <a:schemeClr val="tx1"/>
                </a:solidFill>
                <a:latin typeface="DFKai-SB" panose="03000509000000000000" pitchFamily="65" charset="-120"/>
                <a:ea typeface="DFKai-SB" panose="03000509000000000000" pitchFamily="65" charset="-120"/>
              </a:rPr>
              <a:t>的心好讓我能感受到他人的痛苦。 </a:t>
            </a:r>
            <a:endParaRPr lang="en-US" sz="2800" dirty="0">
              <a:solidFill>
                <a:schemeClr val="tx1"/>
              </a:solidFill>
              <a:latin typeface="DFKai-SB" panose="03000509000000000000" pitchFamily="65" charset="-120"/>
              <a:ea typeface="DFKai-SB" panose="03000509000000000000" pitchFamily="65" charset="-120"/>
            </a:endParaRPr>
          </a:p>
          <a:p>
            <a:pPr algn="l"/>
            <a:r>
              <a:rPr lang="zh-TW" altLang="en-US" sz="2800" b="1" dirty="0">
                <a:solidFill>
                  <a:schemeClr val="tx1"/>
                </a:solidFill>
                <a:latin typeface="DFKai-SB" panose="03000509000000000000" pitchFamily="65" charset="-120"/>
                <a:ea typeface="DFKai-SB" panose="03000509000000000000" pitchFamily="65" charset="-120"/>
              </a:rPr>
              <a:t>主啊，賜給我力量好讓我能擁抱「與祢」「與祢放在</a:t>
            </a:r>
            <a:r>
              <a:rPr lang="zh-TW" altLang="en-US" sz="2800" b="1" dirty="0" smtClean="0">
                <a:solidFill>
                  <a:schemeClr val="tx1"/>
                </a:solidFill>
                <a:latin typeface="DFKai-SB" panose="03000509000000000000" pitchFamily="65" charset="-120"/>
                <a:ea typeface="DFKai-SB" panose="03000509000000000000" pitchFamily="65" charset="-120"/>
              </a:rPr>
              <a:t>我</a:t>
            </a:r>
            <a:r>
              <a:rPr lang="en-US" altLang="zh-TW" sz="2800" b="1" dirty="0" smtClean="0">
                <a:solidFill>
                  <a:schemeClr val="tx1"/>
                </a:solidFill>
                <a:latin typeface="DFKai-SB" panose="03000509000000000000" pitchFamily="65" charset="-120"/>
                <a:ea typeface="DFKai-SB" panose="03000509000000000000" pitchFamily="65" charset="-120"/>
              </a:rPr>
              <a:t>	</a:t>
            </a:r>
            <a:r>
              <a:rPr lang="zh-TW" altLang="en-US" sz="2800" b="1" dirty="0" smtClean="0">
                <a:solidFill>
                  <a:schemeClr val="tx1"/>
                </a:solidFill>
                <a:latin typeface="DFKai-SB" panose="03000509000000000000" pitchFamily="65" charset="-120"/>
                <a:ea typeface="DFKai-SB" panose="03000509000000000000" pitchFamily="65" charset="-120"/>
              </a:rPr>
              <a:t>生</a:t>
            </a:r>
            <a:r>
              <a:rPr lang="zh-TW" altLang="en-US" sz="2800" b="1" dirty="0">
                <a:solidFill>
                  <a:schemeClr val="tx1"/>
                </a:solidFill>
                <a:latin typeface="DFKai-SB" panose="03000509000000000000" pitchFamily="65" charset="-120"/>
                <a:ea typeface="DFKai-SB" panose="03000509000000000000" pitchFamily="65" charset="-120"/>
              </a:rPr>
              <a:t>命中的人」的關係，使</a:t>
            </a:r>
            <a:r>
              <a:rPr lang="zh-TW" altLang="en-US" sz="2800" b="1" dirty="0" smtClean="0">
                <a:solidFill>
                  <a:schemeClr val="tx1"/>
                </a:solidFill>
                <a:latin typeface="DFKai-SB" panose="03000509000000000000" pitchFamily="65" charset="-120"/>
                <a:ea typeface="DFKai-SB" panose="03000509000000000000" pitchFamily="65" charset="-120"/>
              </a:rPr>
              <a:t>我能</a:t>
            </a:r>
            <a:r>
              <a:rPr lang="zh-TW" altLang="en-US" sz="2800" b="1" dirty="0">
                <a:solidFill>
                  <a:schemeClr val="tx1"/>
                </a:solidFill>
                <a:latin typeface="DFKai-SB" panose="03000509000000000000" pitchFamily="65" charset="-120"/>
                <a:ea typeface="DFKai-SB" panose="03000509000000000000" pitchFamily="65" charset="-120"/>
              </a:rPr>
              <a:t>用肯定的態度看人</a:t>
            </a:r>
            <a:r>
              <a:rPr lang="zh-TW" altLang="en-US" sz="2800" b="1" dirty="0" smtClean="0">
                <a:solidFill>
                  <a:schemeClr val="tx1"/>
                </a:solidFill>
                <a:latin typeface="DFKai-SB" panose="03000509000000000000" pitchFamily="65" charset="-120"/>
                <a:ea typeface="DFKai-SB" panose="03000509000000000000" pitchFamily="65" charset="-120"/>
              </a:rPr>
              <a:t>生</a:t>
            </a:r>
            <a:r>
              <a:rPr lang="en-US" altLang="zh-TW" sz="2800" dirty="0" smtClean="0">
                <a:solidFill>
                  <a:schemeClr val="tx1"/>
                </a:solidFill>
                <a:latin typeface="DFKai-SB" panose="03000509000000000000" pitchFamily="65" charset="-120"/>
                <a:ea typeface="DFKai-SB" panose="03000509000000000000" pitchFamily="65" charset="-120"/>
              </a:rPr>
              <a:t>	</a:t>
            </a:r>
            <a:r>
              <a:rPr lang="zh-TW" altLang="en-US" sz="2800" b="1" dirty="0" smtClean="0">
                <a:solidFill>
                  <a:schemeClr val="tx1"/>
                </a:solidFill>
                <a:latin typeface="DFKai-SB" panose="03000509000000000000" pitchFamily="65" charset="-120"/>
                <a:ea typeface="DFKai-SB" panose="03000509000000000000" pitchFamily="65" charset="-120"/>
              </a:rPr>
              <a:t>得</a:t>
            </a:r>
            <a:r>
              <a:rPr lang="zh-TW" altLang="en-US" sz="2800" b="1" dirty="0">
                <a:solidFill>
                  <a:schemeClr val="tx1"/>
                </a:solidFill>
                <a:latin typeface="DFKai-SB" panose="03000509000000000000" pitchFamily="65" charset="-120"/>
                <a:ea typeface="DFKai-SB" panose="03000509000000000000" pitchFamily="65" charset="-120"/>
              </a:rPr>
              <a:t>著你豐盛的生命。</a:t>
            </a:r>
            <a:r>
              <a:rPr lang="zh-TW" altLang="en-US" sz="2800" b="1" dirty="0" smtClean="0">
                <a:solidFill>
                  <a:schemeClr val="tx1"/>
                </a:solidFill>
                <a:latin typeface="DFKai-SB" panose="03000509000000000000" pitchFamily="65" charset="-120"/>
                <a:ea typeface="DFKai-SB" panose="03000509000000000000" pitchFamily="65" charset="-120"/>
              </a:rPr>
              <a:t>奉主</a:t>
            </a:r>
            <a:r>
              <a:rPr lang="zh-TW" altLang="en-US" sz="2800" b="1" dirty="0">
                <a:solidFill>
                  <a:schemeClr val="tx1"/>
                </a:solidFill>
                <a:latin typeface="DFKai-SB" panose="03000509000000000000" pitchFamily="65" charset="-120"/>
                <a:ea typeface="DFKai-SB" panose="03000509000000000000" pitchFamily="65" charset="-120"/>
              </a:rPr>
              <a:t>耶穌基督的聖名禱告， </a:t>
            </a:r>
            <a:r>
              <a:rPr lang="en-US" altLang="zh-TW" sz="2800" b="1" dirty="0" smtClean="0">
                <a:solidFill>
                  <a:schemeClr val="tx1"/>
                </a:solidFill>
                <a:latin typeface="DFKai-SB" panose="03000509000000000000" pitchFamily="65" charset="-120"/>
                <a:ea typeface="DFKai-SB" panose="03000509000000000000" pitchFamily="65" charset="-120"/>
              </a:rPr>
              <a:t>	</a:t>
            </a:r>
            <a:r>
              <a:rPr lang="zh-TW" altLang="en-US" sz="2800" b="1" dirty="0" smtClean="0">
                <a:solidFill>
                  <a:schemeClr val="tx1"/>
                </a:solidFill>
                <a:latin typeface="DFKai-SB" panose="03000509000000000000" pitchFamily="65" charset="-120"/>
                <a:ea typeface="DFKai-SB" panose="03000509000000000000" pitchFamily="65" charset="-120"/>
              </a:rPr>
              <a:t>阿</a:t>
            </a:r>
            <a:r>
              <a:rPr lang="zh-TW" altLang="en-US" sz="2800" b="1" dirty="0">
                <a:solidFill>
                  <a:schemeClr val="tx1"/>
                </a:solidFill>
                <a:latin typeface="DFKai-SB" panose="03000509000000000000" pitchFamily="65" charset="-120"/>
                <a:ea typeface="DFKai-SB" panose="03000509000000000000" pitchFamily="65" charset="-120"/>
              </a:rPr>
              <a:t>門。 </a:t>
            </a:r>
            <a:endParaRPr lang="en-US" sz="2800" dirty="0">
              <a:solidFill>
                <a:schemeClr val="tx1"/>
              </a:solidFill>
              <a:latin typeface="DFKai-SB" panose="03000509000000000000" pitchFamily="65" charset="-120"/>
              <a:ea typeface="DFKai-SB" panose="03000509000000000000" pitchFamily="65" charset="-120"/>
            </a:endParaRPr>
          </a:p>
          <a:p>
            <a:pPr algn="l">
              <a:lnSpc>
                <a:spcPts val="4200"/>
              </a:lnSpc>
            </a:pPr>
            <a:r>
              <a:rPr lang="zh-TW" altLang="en-US" sz="2800" b="1" dirty="0" smtClean="0">
                <a:solidFill>
                  <a:schemeClr val="tx1"/>
                </a:solidFill>
                <a:latin typeface="DFKai-SB" panose="03000509000000000000" pitchFamily="65" charset="-120"/>
                <a:ea typeface="DFKai-SB" panose="03000509000000000000" pitchFamily="65" charset="-120"/>
              </a:rPr>
              <a:t> </a:t>
            </a:r>
            <a:endParaRPr lang="en-US" sz="2800" dirty="0">
              <a:solidFill>
                <a:schemeClr val="tx1"/>
              </a:solidFill>
              <a:latin typeface="DFKai-SB" panose="03000509000000000000" pitchFamily="65" charset="-120"/>
              <a:ea typeface="DFKai-SB" panose="03000509000000000000" pitchFamily="65" charset="-120"/>
            </a:endParaRPr>
          </a:p>
        </p:txBody>
      </p:sp>
      <p:sp>
        <p:nvSpPr>
          <p:cNvPr id="5" name="Slide Number Placeholder 4"/>
          <p:cNvSpPr>
            <a:spLocks noGrp="1"/>
          </p:cNvSpPr>
          <p:nvPr>
            <p:ph type="sldNum" sz="quarter" idx="12"/>
          </p:nvPr>
        </p:nvSpPr>
        <p:spPr>
          <a:xfrm>
            <a:off x="8534400" y="6400800"/>
            <a:ext cx="381000" cy="365125"/>
          </a:xfrm>
        </p:spPr>
        <p:txBody>
          <a:bodyPr/>
          <a:lstStyle/>
          <a:p>
            <a:fld id="{69C4CFD8-F662-4A36-AA27-12DE1FA08638}" type="slidenum">
              <a:rPr lang="en-US" smtClean="0"/>
              <a:t>8</a:t>
            </a:fld>
            <a:endParaRPr lang="en-US" dirty="0"/>
          </a:p>
        </p:txBody>
      </p:sp>
    </p:spTree>
    <p:extLst>
      <p:ext uri="{BB962C8B-B14F-4D97-AF65-F5344CB8AC3E}">
        <p14:creationId xmlns:p14="http://schemas.microsoft.com/office/powerpoint/2010/main" val="3537661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822323"/>
          </a:xfrm>
        </p:spPr>
        <p:txBody>
          <a:bodyPr>
            <a:normAutofit fontScale="90000"/>
          </a:bodyPr>
          <a:lstStyle/>
          <a:p>
            <a:r>
              <a:rPr lang="en-US" altLang="zh-TW" sz="54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Prayer Examples</a:t>
            </a:r>
            <a:endParaRPr lang="en-US" sz="54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762001"/>
            <a:ext cx="9067800" cy="6096000"/>
          </a:xfrm>
        </p:spPr>
        <p:txBody>
          <a:bodyPr>
            <a:noAutofit/>
          </a:bodyPr>
          <a:lstStyle/>
          <a:p>
            <a:pPr algn="l">
              <a:lnSpc>
                <a:spcPts val="3400"/>
              </a:lnSpc>
            </a:pPr>
            <a:r>
              <a:rPr lang="en-US" sz="2800" b="1" dirty="0">
                <a:solidFill>
                  <a:schemeClr val="tx1"/>
                </a:solidFill>
                <a:latin typeface="DFKai-SB" panose="03000509000000000000" pitchFamily="65" charset="-120"/>
                <a:ea typeface="DFKai-SB" panose="03000509000000000000" pitchFamily="65" charset="-120"/>
              </a:rPr>
              <a:t>Dear heavenly Father, </a:t>
            </a:r>
            <a:r>
              <a:rPr lang="en-US" sz="2800" b="1" dirty="0" smtClean="0">
                <a:solidFill>
                  <a:schemeClr val="tx1"/>
                </a:solidFill>
                <a:latin typeface="DFKai-SB" panose="03000509000000000000" pitchFamily="65" charset="-120"/>
                <a:ea typeface="DFKai-SB" panose="03000509000000000000" pitchFamily="65" charset="-120"/>
              </a:rPr>
              <a:t>I </a:t>
            </a:r>
            <a:r>
              <a:rPr lang="en-US" sz="2800" b="1" dirty="0">
                <a:solidFill>
                  <a:schemeClr val="tx1"/>
                </a:solidFill>
                <a:latin typeface="DFKai-SB" panose="03000509000000000000" pitchFamily="65" charset="-120"/>
                <a:ea typeface="DFKai-SB" panose="03000509000000000000" pitchFamily="65" charset="-120"/>
              </a:rPr>
              <a:t>am glad that I am not alone in this journey. The fear of trying to master the skills I need for healthy relationships is as overwhelming as my pain. </a:t>
            </a:r>
            <a:r>
              <a:rPr lang="en-US" sz="2800" b="1" dirty="0" smtClean="0">
                <a:solidFill>
                  <a:schemeClr val="tx1"/>
                </a:solidFill>
                <a:latin typeface="DFKai-SB" panose="03000509000000000000" pitchFamily="65" charset="-120"/>
                <a:ea typeface="DFKai-SB" panose="03000509000000000000" pitchFamily="65" charset="-120"/>
              </a:rPr>
              <a:t>May </a:t>
            </a:r>
            <a:r>
              <a:rPr lang="en-US" sz="2800" b="1" dirty="0">
                <a:solidFill>
                  <a:schemeClr val="tx1"/>
                </a:solidFill>
                <a:latin typeface="DFKai-SB" panose="03000509000000000000" pitchFamily="65" charset="-120"/>
                <a:ea typeface="DFKai-SB" panose="03000509000000000000" pitchFamily="65" charset="-120"/>
              </a:rPr>
              <a:t>I sense your presence and draw strength from you as I move toward others and risk letting myself be vulnerable. Holy Spirit, help me overcome my distorted thinking and familiar defenses. Help me feel comfortable with my dependence, with my anger, and with a heart that is soft enough to let myself feel another’s pain. Enable me, God, to say yes to you, to the people you put in my life, and to life itself. I pray in Jesus name. Amen.</a:t>
            </a:r>
            <a:endParaRPr lang="en-US" sz="2800" dirty="0">
              <a:solidFill>
                <a:schemeClr val="tx1"/>
              </a:solidFill>
              <a:latin typeface="DFKai-SB" panose="03000509000000000000" pitchFamily="65" charset="-120"/>
              <a:ea typeface="DFKai-SB" panose="03000509000000000000" pitchFamily="65" charset="-120"/>
            </a:endParaRPr>
          </a:p>
          <a:p>
            <a:pPr algn="l">
              <a:lnSpc>
                <a:spcPts val="3400"/>
              </a:lnSpc>
            </a:pPr>
            <a:r>
              <a:rPr lang="en-US" sz="2800" b="1" dirty="0">
                <a:solidFill>
                  <a:schemeClr val="tx1"/>
                </a:solidFill>
                <a:latin typeface="DFKai-SB" panose="03000509000000000000" pitchFamily="65" charset="-120"/>
                <a:ea typeface="DFKai-SB" panose="03000509000000000000" pitchFamily="65" charset="-120"/>
              </a:rPr>
              <a:t> </a:t>
            </a:r>
            <a:endParaRPr lang="en-US" sz="2800" dirty="0">
              <a:solidFill>
                <a:schemeClr val="tx1"/>
              </a:solidFill>
              <a:latin typeface="DFKai-SB" panose="03000509000000000000" pitchFamily="65" charset="-120"/>
              <a:ea typeface="DFKai-SB" panose="03000509000000000000" pitchFamily="65" charset="-120"/>
            </a:endParaRPr>
          </a:p>
          <a:p>
            <a:pPr algn="l">
              <a:lnSpc>
                <a:spcPts val="3400"/>
              </a:lnSpc>
            </a:pPr>
            <a:r>
              <a:rPr lang="en-US" sz="2800" b="1" dirty="0">
                <a:solidFill>
                  <a:schemeClr val="tx1"/>
                </a:solidFill>
                <a:latin typeface="DFKai-SB" panose="03000509000000000000" pitchFamily="65" charset="-120"/>
                <a:ea typeface="DFKai-SB" panose="03000509000000000000" pitchFamily="65" charset="-120"/>
              </a:rPr>
              <a:t> </a:t>
            </a:r>
            <a:endParaRPr lang="en-US" sz="2800" dirty="0">
              <a:solidFill>
                <a:schemeClr val="tx1"/>
              </a:solidFill>
              <a:latin typeface="DFKai-SB" panose="03000509000000000000" pitchFamily="65" charset="-120"/>
              <a:ea typeface="DFKai-SB" panose="03000509000000000000" pitchFamily="65" charset="-120"/>
            </a:endParaRPr>
          </a:p>
          <a:p>
            <a:pPr algn="l">
              <a:lnSpc>
                <a:spcPts val="3400"/>
              </a:lnSpc>
            </a:pPr>
            <a:endParaRPr lang="en-US" sz="2800" dirty="0">
              <a:solidFill>
                <a:schemeClr val="tx1"/>
              </a:solidFill>
              <a:latin typeface="DFKai-SB" panose="03000509000000000000" pitchFamily="65" charset="-120"/>
              <a:ea typeface="DFKai-SB" panose="03000509000000000000" pitchFamily="65" charset="-120"/>
            </a:endParaRPr>
          </a:p>
        </p:txBody>
      </p:sp>
      <p:sp>
        <p:nvSpPr>
          <p:cNvPr id="5" name="Slide Number Placeholder 4"/>
          <p:cNvSpPr>
            <a:spLocks noGrp="1"/>
          </p:cNvSpPr>
          <p:nvPr>
            <p:ph type="sldNum" sz="quarter" idx="12"/>
          </p:nvPr>
        </p:nvSpPr>
        <p:spPr>
          <a:xfrm>
            <a:off x="8700655" y="6400800"/>
            <a:ext cx="381000" cy="365125"/>
          </a:xfrm>
        </p:spPr>
        <p:txBody>
          <a:bodyPr/>
          <a:lstStyle/>
          <a:p>
            <a:fld id="{69C4CFD8-F662-4A36-AA27-12DE1FA08638}" type="slidenum">
              <a:rPr lang="en-US" smtClean="0"/>
              <a:t>9</a:t>
            </a:fld>
            <a:endParaRPr lang="en-US" dirty="0"/>
          </a:p>
        </p:txBody>
      </p:sp>
    </p:spTree>
    <p:extLst>
      <p:ext uri="{BB962C8B-B14F-4D97-AF65-F5344CB8AC3E}">
        <p14:creationId xmlns:p14="http://schemas.microsoft.com/office/powerpoint/2010/main" val="26098849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746125"/>
          </a:xfrm>
        </p:spPr>
        <p:txBody>
          <a:bodyPr>
            <a:normAutofit fontScale="90000"/>
          </a:bodyPr>
          <a:lstStyle/>
          <a:p>
            <a:r>
              <a:rPr lang="zh-TW" altLang="en-US" sz="54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問題討論</a:t>
            </a:r>
            <a:endParaRPr lang="en-US" sz="54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746125"/>
            <a:ext cx="9067800" cy="6111875"/>
          </a:xfrm>
        </p:spPr>
        <p:txBody>
          <a:bodyPr>
            <a:noAutofit/>
          </a:bodyPr>
          <a:lstStyle/>
          <a:p>
            <a:pPr lvl="0" algn="l">
              <a:lnSpc>
                <a:spcPts val="4100"/>
              </a:lnSpc>
            </a:pPr>
            <a:r>
              <a:rPr lang="en-US" altLang="zh-TW" sz="2800" dirty="0" smtClean="0">
                <a:solidFill>
                  <a:schemeClr val="tx1"/>
                </a:solidFill>
                <a:latin typeface="DFKai-SB" panose="03000509000000000000" pitchFamily="65" charset="-120"/>
                <a:ea typeface="DFKai-SB" panose="03000509000000000000" pitchFamily="65" charset="-120"/>
              </a:rPr>
              <a:t>1.</a:t>
            </a:r>
            <a:r>
              <a:rPr lang="zh-TW" altLang="en-US" sz="2800" b="1" dirty="0">
                <a:solidFill>
                  <a:schemeClr val="tx1"/>
                </a:solidFill>
                <a:latin typeface="DFKai-SB" panose="03000509000000000000" pitchFamily="65" charset="-120"/>
                <a:ea typeface="DFKai-SB" panose="03000509000000000000" pitchFamily="65" charset="-120"/>
              </a:rPr>
              <a:t>你過去發生過哪些事情讓你不願意承認你需要與人建立親密關係</a:t>
            </a:r>
            <a:r>
              <a:rPr lang="en-US" sz="2800" b="1" dirty="0">
                <a:solidFill>
                  <a:schemeClr val="tx1"/>
                </a:solidFill>
                <a:latin typeface="DFKai-SB" panose="03000509000000000000" pitchFamily="65" charset="-120"/>
                <a:ea typeface="DFKai-SB" panose="03000509000000000000" pitchFamily="65" charset="-120"/>
              </a:rPr>
              <a:t> (bonding)</a:t>
            </a:r>
            <a:r>
              <a:rPr lang="zh-TW" altLang="en-US" sz="2800" b="1" dirty="0">
                <a:solidFill>
                  <a:schemeClr val="tx1"/>
                </a:solidFill>
                <a:latin typeface="DFKai-SB" panose="03000509000000000000" pitchFamily="65" charset="-120"/>
                <a:ea typeface="DFKai-SB" panose="03000509000000000000" pitchFamily="65" charset="-120"/>
              </a:rPr>
              <a:t>？就是你甚麼時候開始關閉自己，喜歡獨來獨往或跟人只維持表面關係而「在心裏面疏離」</a:t>
            </a:r>
            <a:r>
              <a:rPr lang="en-US" sz="2800" b="1" dirty="0">
                <a:solidFill>
                  <a:schemeClr val="tx1"/>
                </a:solidFill>
                <a:latin typeface="DFKai-SB" panose="03000509000000000000" pitchFamily="65" charset="-120"/>
                <a:ea typeface="DFKai-SB" panose="03000509000000000000" pitchFamily="65" charset="-120"/>
              </a:rPr>
              <a:t>? </a:t>
            </a:r>
            <a:r>
              <a:rPr lang="zh-TW" altLang="en-US" sz="2800" b="1" dirty="0">
                <a:solidFill>
                  <a:schemeClr val="tx1"/>
                </a:solidFill>
                <a:latin typeface="DFKai-SB" panose="03000509000000000000" pitchFamily="65" charset="-120"/>
                <a:ea typeface="DFKai-SB" panose="03000509000000000000" pitchFamily="65" charset="-120"/>
              </a:rPr>
              <a:t>你如何</a:t>
            </a:r>
            <a:r>
              <a:rPr lang="en-US" sz="2800" b="1" dirty="0">
                <a:solidFill>
                  <a:schemeClr val="tx1"/>
                </a:solidFill>
                <a:latin typeface="DFKai-SB" panose="03000509000000000000" pitchFamily="65" charset="-120"/>
                <a:ea typeface="DFKai-SB" panose="03000509000000000000" pitchFamily="65" charset="-120"/>
              </a:rPr>
              <a:t>(</a:t>
            </a:r>
            <a:r>
              <a:rPr lang="zh-TW" altLang="en-US" sz="2800" b="1" dirty="0">
                <a:solidFill>
                  <a:schemeClr val="tx1"/>
                </a:solidFill>
                <a:latin typeface="DFKai-SB" panose="03000509000000000000" pitchFamily="65" charset="-120"/>
                <a:ea typeface="DFKai-SB" panose="03000509000000000000" pitchFamily="65" charset="-120"/>
              </a:rPr>
              <a:t>倚靠神</a:t>
            </a:r>
            <a:r>
              <a:rPr lang="en-US" sz="2800" b="1" dirty="0">
                <a:solidFill>
                  <a:schemeClr val="tx1"/>
                </a:solidFill>
                <a:latin typeface="DFKai-SB" panose="03000509000000000000" pitchFamily="65" charset="-120"/>
                <a:ea typeface="DFKai-SB" panose="03000509000000000000" pitchFamily="65" charset="-120"/>
              </a:rPr>
              <a:t>)</a:t>
            </a:r>
            <a:r>
              <a:rPr lang="zh-TW" altLang="en-US" sz="2800" b="1" dirty="0">
                <a:solidFill>
                  <a:schemeClr val="tx1"/>
                </a:solidFill>
                <a:latin typeface="DFKai-SB" panose="03000509000000000000" pitchFamily="65" charset="-120"/>
                <a:ea typeface="DFKai-SB" panose="03000509000000000000" pitchFamily="65" charset="-120"/>
              </a:rPr>
              <a:t>克服各種「心理障礙」重新建</a:t>
            </a:r>
            <a:r>
              <a:rPr lang="zh-TW" altLang="en-US" sz="2800" b="1" dirty="0" smtClean="0">
                <a:solidFill>
                  <a:schemeClr val="tx1"/>
                </a:solidFill>
                <a:latin typeface="DFKai-SB" panose="03000509000000000000" pitchFamily="65" charset="-120"/>
                <a:ea typeface="DFKai-SB" panose="03000509000000000000" pitchFamily="65" charset="-120"/>
              </a:rPr>
              <a:t>立連結</a:t>
            </a:r>
            <a:r>
              <a:rPr lang="en-US" sz="2800" b="1" dirty="0" smtClean="0">
                <a:solidFill>
                  <a:schemeClr val="tx1"/>
                </a:solidFill>
                <a:latin typeface="DFKai-SB" panose="03000509000000000000" pitchFamily="65" charset="-120"/>
                <a:ea typeface="DFKai-SB" panose="03000509000000000000" pitchFamily="65" charset="-120"/>
              </a:rPr>
              <a:t>Bonding</a:t>
            </a:r>
            <a:r>
              <a:rPr lang="zh-TW" altLang="en-US" sz="2800" b="1" dirty="0">
                <a:solidFill>
                  <a:schemeClr val="tx1"/>
                </a:solidFill>
                <a:latin typeface="DFKai-SB" panose="03000509000000000000" pitchFamily="65" charset="-120"/>
                <a:ea typeface="DFKai-SB" panose="03000509000000000000" pitchFamily="65" charset="-120"/>
              </a:rPr>
              <a:t>？請分享你的見</a:t>
            </a:r>
            <a:r>
              <a:rPr lang="zh-TW" altLang="en-US" sz="2800" b="1" dirty="0" smtClean="0">
                <a:solidFill>
                  <a:schemeClr val="tx1"/>
                </a:solidFill>
                <a:latin typeface="DFKai-SB" panose="03000509000000000000" pitchFamily="65" charset="-120"/>
                <a:ea typeface="DFKai-SB" panose="03000509000000000000" pitchFamily="65" charset="-120"/>
              </a:rPr>
              <a:t>證</a:t>
            </a:r>
            <a:endParaRPr lang="en-US" altLang="zh-TW" sz="2800" b="1" dirty="0" smtClean="0">
              <a:solidFill>
                <a:schemeClr val="tx1"/>
              </a:solidFill>
              <a:latin typeface="DFKai-SB" panose="03000509000000000000" pitchFamily="65" charset="-120"/>
              <a:ea typeface="DFKai-SB" panose="03000509000000000000" pitchFamily="65" charset="-120"/>
            </a:endParaRPr>
          </a:p>
          <a:p>
            <a:pPr algn="l">
              <a:lnSpc>
                <a:spcPts val="4100"/>
              </a:lnSpc>
            </a:pPr>
            <a:r>
              <a:rPr lang="en-US" sz="2800" b="1" dirty="0">
                <a:solidFill>
                  <a:schemeClr val="tx1"/>
                </a:solidFill>
                <a:latin typeface="Calibri" panose="020F0502020204030204" pitchFamily="34" charset="0"/>
                <a:ea typeface="DFKai-SB" panose="03000509000000000000" pitchFamily="65" charset="-120"/>
                <a:cs typeface="Calibri" panose="020F0502020204030204" pitchFamily="34" charset="0"/>
              </a:rPr>
              <a:t>What things have happened in your past that have made you reluctant to acknowledge your need for relationship? Share your feelings when you begin working to develop skills for bonding? How will you allow God to be a part of your developing skills for bonding?   </a:t>
            </a:r>
            <a:endParaRPr lang="en-US" sz="2800" dirty="0">
              <a:solidFill>
                <a:schemeClr val="tx1"/>
              </a:solidFill>
              <a:latin typeface="Calibri" panose="020F0502020204030204" pitchFamily="34" charset="0"/>
              <a:ea typeface="DFKai-SB" panose="03000509000000000000" pitchFamily="65" charset="-120"/>
              <a:cs typeface="Calibri" panose="020F0502020204030204" pitchFamily="34" charset="0"/>
            </a:endParaRPr>
          </a:p>
          <a:p>
            <a:pPr lvl="0" algn="l">
              <a:lnSpc>
                <a:spcPts val="4100"/>
              </a:lnSpc>
            </a:pPr>
            <a:endParaRPr lang="en-US" sz="2800" dirty="0">
              <a:solidFill>
                <a:schemeClr val="tx1"/>
              </a:solidFill>
              <a:latin typeface="DFKai-SB" panose="03000509000000000000" pitchFamily="65" charset="-120"/>
              <a:ea typeface="DFKai-SB" panose="03000509000000000000" pitchFamily="65" charset="-120"/>
            </a:endParaRPr>
          </a:p>
        </p:txBody>
      </p:sp>
      <p:sp>
        <p:nvSpPr>
          <p:cNvPr id="5" name="Slide Number Placeholder 4"/>
          <p:cNvSpPr>
            <a:spLocks noGrp="1"/>
          </p:cNvSpPr>
          <p:nvPr>
            <p:ph type="sldNum" sz="quarter" idx="12"/>
          </p:nvPr>
        </p:nvSpPr>
        <p:spPr>
          <a:xfrm>
            <a:off x="8458200" y="6400800"/>
            <a:ext cx="533400" cy="365125"/>
          </a:xfrm>
        </p:spPr>
        <p:txBody>
          <a:bodyPr/>
          <a:lstStyle/>
          <a:p>
            <a:fld id="{69C4CFD8-F662-4A36-AA27-12DE1FA08638}" type="slidenum">
              <a:rPr lang="en-US" smtClean="0"/>
              <a:t>10</a:t>
            </a:fld>
            <a:endParaRPr lang="en-US" dirty="0"/>
          </a:p>
        </p:txBody>
      </p:sp>
    </p:spTree>
    <p:extLst>
      <p:ext uri="{BB962C8B-B14F-4D97-AF65-F5344CB8AC3E}">
        <p14:creationId xmlns:p14="http://schemas.microsoft.com/office/powerpoint/2010/main" val="40717391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33400"/>
          </a:xfrm>
        </p:spPr>
        <p:txBody>
          <a:bodyPr>
            <a:noAutofit/>
          </a:bodyPr>
          <a:lstStyle/>
          <a:p>
            <a:r>
              <a:rPr lang="zh-TW" altLang="en-US" sz="40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問題討論</a:t>
            </a:r>
            <a:endParaRPr lang="en-US" sz="4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533402"/>
            <a:ext cx="9144000" cy="6324598"/>
          </a:xfrm>
        </p:spPr>
        <p:txBody>
          <a:bodyPr>
            <a:noAutofit/>
          </a:bodyPr>
          <a:lstStyle/>
          <a:p>
            <a:pPr lvl="0" algn="l">
              <a:lnSpc>
                <a:spcPts val="4100"/>
              </a:lnSpc>
            </a:pPr>
            <a:r>
              <a:rPr lang="en-US" altLang="zh-TW" sz="2800" b="1" dirty="0" smtClean="0">
                <a:solidFill>
                  <a:schemeClr val="tx1"/>
                </a:solidFill>
                <a:latin typeface="DFKai-SB" panose="03000509000000000000" pitchFamily="65" charset="-120"/>
                <a:ea typeface="DFKai-SB" panose="03000509000000000000" pitchFamily="65" charset="-120"/>
              </a:rPr>
              <a:t>2.</a:t>
            </a:r>
            <a:r>
              <a:rPr lang="zh-TW" altLang="en-US" sz="2800" b="1" dirty="0">
                <a:solidFill>
                  <a:schemeClr val="tx1"/>
                </a:solidFill>
                <a:latin typeface="DFKai-SB" panose="03000509000000000000" pitchFamily="65" charset="-120"/>
                <a:ea typeface="DFKai-SB" panose="03000509000000000000" pitchFamily="65" charset="-120"/>
              </a:rPr>
              <a:t>每當你開始走出自己的舒適區， 冒險敞開心開始去與人建</a:t>
            </a:r>
            <a:r>
              <a:rPr lang="zh-TW" altLang="en-US" sz="2800" b="1" dirty="0" smtClean="0">
                <a:solidFill>
                  <a:schemeClr val="tx1"/>
                </a:solidFill>
                <a:latin typeface="DFKai-SB" panose="03000509000000000000" pitchFamily="65" charset="-120"/>
                <a:ea typeface="DFKai-SB" panose="03000509000000000000" pitchFamily="65" charset="-120"/>
              </a:rPr>
              <a:t>立連結</a:t>
            </a:r>
            <a:r>
              <a:rPr lang="en-US" sz="2800" b="1" dirty="0" smtClean="0">
                <a:solidFill>
                  <a:schemeClr val="tx1"/>
                </a:solidFill>
                <a:latin typeface="DFKai-SB" panose="03000509000000000000" pitchFamily="65" charset="-120"/>
                <a:ea typeface="DFKai-SB" panose="03000509000000000000" pitchFamily="65" charset="-120"/>
              </a:rPr>
              <a:t>(</a:t>
            </a:r>
            <a:r>
              <a:rPr lang="en-US" sz="2800" b="1" dirty="0">
                <a:solidFill>
                  <a:schemeClr val="tx1"/>
                </a:solidFill>
                <a:latin typeface="DFKai-SB" panose="03000509000000000000" pitchFamily="65" charset="-120"/>
                <a:ea typeface="DFKai-SB" panose="03000509000000000000" pitchFamily="65" charset="-120"/>
              </a:rPr>
              <a:t>bonding)</a:t>
            </a:r>
            <a:r>
              <a:rPr lang="zh-TW" altLang="en-US" sz="2800" b="1" dirty="0">
                <a:solidFill>
                  <a:schemeClr val="tx1"/>
                </a:solidFill>
                <a:latin typeface="DFKai-SB" panose="03000509000000000000" pitchFamily="65" charset="-120"/>
                <a:ea typeface="DFKai-SB" panose="03000509000000000000" pitchFamily="65" charset="-120"/>
              </a:rPr>
              <a:t>的關係時，你如何克服「覺得自己脆弱</a:t>
            </a:r>
            <a:r>
              <a:rPr lang="en-US" sz="2800" b="1" dirty="0">
                <a:solidFill>
                  <a:schemeClr val="tx1"/>
                </a:solidFill>
                <a:latin typeface="DFKai-SB" panose="03000509000000000000" pitchFamily="65" charset="-120"/>
                <a:ea typeface="DFKai-SB" panose="03000509000000000000" pitchFamily="65" charset="-120"/>
              </a:rPr>
              <a:t>   / </a:t>
            </a:r>
            <a:r>
              <a:rPr lang="zh-TW" altLang="en-US" sz="2800" b="1" dirty="0">
                <a:solidFill>
                  <a:schemeClr val="tx1"/>
                </a:solidFill>
                <a:latin typeface="DFKai-SB" panose="03000509000000000000" pitchFamily="65" charset="-120"/>
                <a:ea typeface="DFKai-SB" panose="03000509000000000000" pitchFamily="65" charset="-120"/>
              </a:rPr>
              <a:t>放下臉向人示弱」和「需要倚賴別人」那種不舒服的感覺？ </a:t>
            </a:r>
            <a:endParaRPr lang="en-US" altLang="zh-TW" sz="2800" b="1" dirty="0" smtClean="0">
              <a:solidFill>
                <a:schemeClr val="tx1"/>
              </a:solidFill>
              <a:latin typeface="DFKai-SB" panose="03000509000000000000" pitchFamily="65" charset="-120"/>
              <a:ea typeface="DFKai-SB" panose="03000509000000000000" pitchFamily="65" charset="-120"/>
            </a:endParaRPr>
          </a:p>
          <a:p>
            <a:pPr algn="l">
              <a:lnSpc>
                <a:spcPts val="4100"/>
              </a:lnSpc>
            </a:pPr>
            <a:r>
              <a:rPr lang="en-US" b="1" dirty="0">
                <a:solidFill>
                  <a:schemeClr val="tx1"/>
                </a:solidFill>
                <a:latin typeface="Calibri" panose="020F0502020204030204" pitchFamily="34" charset="0"/>
                <a:ea typeface="DFKai-SB" panose="03000509000000000000" pitchFamily="65" charset="-120"/>
                <a:cs typeface="Calibri" panose="020F0502020204030204" pitchFamily="34" charset="0"/>
              </a:rPr>
              <a:t>Whenever you begin to allow someone to matter to your isolated heart, uncomfortable needy and dependent feelings surface, These are the beginnings of softening heart. What are you going to do when these uncomfortable feelings arise?</a:t>
            </a:r>
            <a:endParaRPr lang="en-US" dirty="0">
              <a:solidFill>
                <a:schemeClr val="tx1"/>
              </a:solidFill>
              <a:latin typeface="Calibri" panose="020F0502020204030204" pitchFamily="34" charset="0"/>
              <a:ea typeface="DFKai-SB" panose="03000509000000000000" pitchFamily="65" charset="-120"/>
              <a:cs typeface="Calibri" panose="020F0502020204030204" pitchFamily="34" charset="0"/>
            </a:endParaRPr>
          </a:p>
          <a:p>
            <a:pPr lvl="0" algn="l">
              <a:lnSpc>
                <a:spcPts val="4100"/>
              </a:lnSpc>
            </a:pPr>
            <a:endParaRPr lang="en-US" sz="2800" dirty="0">
              <a:solidFill>
                <a:schemeClr val="tx1"/>
              </a:solidFill>
              <a:latin typeface="DFKai-SB" panose="03000509000000000000" pitchFamily="65" charset="-120"/>
              <a:ea typeface="DFKai-SB" panose="03000509000000000000" pitchFamily="65" charset="-120"/>
            </a:endParaRPr>
          </a:p>
        </p:txBody>
      </p:sp>
      <p:sp>
        <p:nvSpPr>
          <p:cNvPr id="5" name="Slide Number Placeholder 4"/>
          <p:cNvSpPr>
            <a:spLocks noGrp="1"/>
          </p:cNvSpPr>
          <p:nvPr>
            <p:ph type="sldNum" sz="quarter" idx="12"/>
          </p:nvPr>
        </p:nvSpPr>
        <p:spPr>
          <a:xfrm>
            <a:off x="8458200" y="6400800"/>
            <a:ext cx="533400" cy="365125"/>
          </a:xfrm>
        </p:spPr>
        <p:txBody>
          <a:bodyPr/>
          <a:lstStyle/>
          <a:p>
            <a:fld id="{69C4CFD8-F662-4A36-AA27-12DE1FA08638}" type="slidenum">
              <a:rPr lang="en-US" smtClean="0"/>
              <a:t>11</a:t>
            </a:fld>
            <a:endParaRPr lang="en-US" dirty="0"/>
          </a:p>
        </p:txBody>
      </p:sp>
    </p:spTree>
    <p:extLst>
      <p:ext uri="{BB962C8B-B14F-4D97-AF65-F5344CB8AC3E}">
        <p14:creationId xmlns:p14="http://schemas.microsoft.com/office/powerpoint/2010/main" val="42335616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746125"/>
          </a:xfrm>
        </p:spPr>
        <p:txBody>
          <a:bodyPr>
            <a:normAutofit fontScale="90000"/>
          </a:bodyPr>
          <a:lstStyle/>
          <a:p>
            <a:r>
              <a:rPr lang="zh-TW" altLang="en-US" sz="54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問題討論</a:t>
            </a:r>
            <a:endParaRPr lang="en-US" sz="54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746125"/>
            <a:ext cx="9144000" cy="6111875"/>
          </a:xfrm>
        </p:spPr>
        <p:txBody>
          <a:bodyPr>
            <a:noAutofit/>
          </a:bodyPr>
          <a:lstStyle/>
          <a:p>
            <a:pPr lvl="0" algn="l">
              <a:lnSpc>
                <a:spcPts val="3500"/>
              </a:lnSpc>
            </a:pPr>
            <a:r>
              <a:rPr lang="en-US" altLang="zh-TW" sz="2800" b="1" dirty="0" smtClean="0">
                <a:solidFill>
                  <a:schemeClr val="tx1"/>
                </a:solidFill>
                <a:latin typeface="DFKai-SB" panose="03000509000000000000" pitchFamily="65" charset="-120"/>
                <a:ea typeface="DFKai-SB" panose="03000509000000000000" pitchFamily="65" charset="-120"/>
              </a:rPr>
              <a:t>3.</a:t>
            </a:r>
            <a:r>
              <a:rPr lang="zh-TW" altLang="en-US" sz="2800" b="1" dirty="0" smtClean="0">
                <a:solidFill>
                  <a:schemeClr val="tx1"/>
                </a:solidFill>
                <a:latin typeface="DFKai-SB" panose="03000509000000000000" pitchFamily="65" charset="-120"/>
                <a:ea typeface="DFKai-SB" panose="03000509000000000000" pitchFamily="65" charset="-120"/>
              </a:rPr>
              <a:t>你如何看待聖經中「生氣時不要犯罪，不可含怒到日落」（以弗所書</a:t>
            </a:r>
            <a:r>
              <a:rPr lang="en-US" sz="2800" b="1" dirty="0" smtClean="0">
                <a:solidFill>
                  <a:schemeClr val="tx1"/>
                </a:solidFill>
                <a:latin typeface="DFKai-SB" panose="03000509000000000000" pitchFamily="65" charset="-120"/>
                <a:ea typeface="DFKai-SB" panose="03000509000000000000" pitchFamily="65" charset="-120"/>
              </a:rPr>
              <a:t>4:26</a:t>
            </a:r>
            <a:r>
              <a:rPr lang="zh-TW" altLang="en-US" sz="2800" b="1" dirty="0" smtClean="0">
                <a:solidFill>
                  <a:schemeClr val="tx1"/>
                </a:solidFill>
                <a:latin typeface="DFKai-SB" panose="03000509000000000000" pitchFamily="65" charset="-120"/>
                <a:ea typeface="DFKai-SB" panose="03000509000000000000" pitchFamily="65" charset="-120"/>
              </a:rPr>
              <a:t>）的意義？ 在你成長的家庭中，你對「處理憤怒」學到了什麼？當有人對你生氣時你希望他</a:t>
            </a:r>
            <a:r>
              <a:rPr lang="en-US" sz="2800" b="1" dirty="0" smtClean="0">
                <a:solidFill>
                  <a:schemeClr val="tx1"/>
                </a:solidFill>
                <a:latin typeface="DFKai-SB" panose="03000509000000000000" pitchFamily="65" charset="-120"/>
                <a:ea typeface="DFKai-SB" panose="03000509000000000000" pitchFamily="65" charset="-120"/>
              </a:rPr>
              <a:t>/</a:t>
            </a:r>
            <a:r>
              <a:rPr lang="zh-TW" altLang="en-US" sz="2800" b="1" dirty="0" smtClean="0">
                <a:solidFill>
                  <a:schemeClr val="tx1"/>
                </a:solidFill>
                <a:latin typeface="DFKai-SB" panose="03000509000000000000" pitchFamily="65" charset="-120"/>
                <a:ea typeface="DFKai-SB" panose="03000509000000000000" pitchFamily="65" charset="-120"/>
              </a:rPr>
              <a:t>她怎麼做來「處理他</a:t>
            </a:r>
            <a:r>
              <a:rPr lang="en-US" sz="2800" b="1" dirty="0" smtClean="0">
                <a:solidFill>
                  <a:schemeClr val="tx1"/>
                </a:solidFill>
                <a:latin typeface="DFKai-SB" panose="03000509000000000000" pitchFamily="65" charset="-120"/>
                <a:ea typeface="DFKai-SB" panose="03000509000000000000" pitchFamily="65" charset="-120"/>
              </a:rPr>
              <a:t>/</a:t>
            </a:r>
            <a:r>
              <a:rPr lang="zh-TW" altLang="en-US" sz="2800" b="1" dirty="0" smtClean="0">
                <a:solidFill>
                  <a:schemeClr val="tx1"/>
                </a:solidFill>
                <a:latin typeface="DFKai-SB" panose="03000509000000000000" pitchFamily="65" charset="-120"/>
                <a:ea typeface="DFKai-SB" panose="03000509000000000000" pitchFamily="65" charset="-120"/>
              </a:rPr>
              <a:t>她的怒氣」？當你對另一個人生氣時你又會如何處理你的怒氣？ </a:t>
            </a:r>
            <a:endParaRPr lang="en-US" altLang="zh-TW" sz="2800" b="1" dirty="0" smtClean="0">
              <a:solidFill>
                <a:schemeClr val="tx1"/>
              </a:solidFill>
              <a:latin typeface="DFKai-SB" panose="03000509000000000000" pitchFamily="65" charset="-120"/>
              <a:ea typeface="DFKai-SB" panose="03000509000000000000" pitchFamily="65" charset="-120"/>
            </a:endParaRPr>
          </a:p>
          <a:p>
            <a:pPr algn="l">
              <a:lnSpc>
                <a:spcPts val="3500"/>
              </a:lnSpc>
            </a:pPr>
            <a:r>
              <a:rPr lang="en-US" sz="2800" b="1" dirty="0">
                <a:solidFill>
                  <a:schemeClr val="tx1"/>
                </a:solidFill>
              </a:rPr>
              <a:t>What does the Bible verse </a:t>
            </a:r>
            <a:r>
              <a:rPr lang="zh-TW" altLang="en-US" sz="2800" b="1" dirty="0" smtClean="0">
                <a:solidFill>
                  <a:schemeClr val="tx1"/>
                </a:solidFill>
              </a:rPr>
              <a:t>「</a:t>
            </a:r>
            <a:r>
              <a:rPr lang="en-US" sz="2800" dirty="0" smtClean="0">
                <a:solidFill>
                  <a:schemeClr val="tx1"/>
                </a:solidFill>
              </a:rPr>
              <a:t>"In </a:t>
            </a:r>
            <a:r>
              <a:rPr lang="en-US" sz="2800" dirty="0">
                <a:solidFill>
                  <a:schemeClr val="tx1"/>
                </a:solidFill>
              </a:rPr>
              <a:t>your anger do not </a:t>
            </a:r>
            <a:r>
              <a:rPr lang="en-US" sz="2800" dirty="0" smtClean="0">
                <a:solidFill>
                  <a:schemeClr val="tx1"/>
                </a:solidFill>
              </a:rPr>
              <a:t>sin" </a:t>
            </a:r>
            <a:r>
              <a:rPr lang="en-US" sz="2800" dirty="0">
                <a:solidFill>
                  <a:schemeClr val="tx1"/>
                </a:solidFill>
              </a:rPr>
              <a:t>: Do not let the sun go down while you are still angry</a:t>
            </a:r>
            <a:r>
              <a:rPr lang="zh-TW" altLang="en-US" sz="2800" dirty="0">
                <a:solidFill>
                  <a:schemeClr val="tx1"/>
                </a:solidFill>
              </a:rPr>
              <a:t>」</a:t>
            </a:r>
            <a:r>
              <a:rPr lang="zh-TW" altLang="en-US" sz="2800" b="1" dirty="0">
                <a:solidFill>
                  <a:schemeClr val="tx1"/>
                </a:solidFill>
              </a:rPr>
              <a:t> </a:t>
            </a:r>
            <a:r>
              <a:rPr lang="en-US" sz="2800" b="1" dirty="0">
                <a:solidFill>
                  <a:schemeClr val="tx1"/>
                </a:solidFill>
              </a:rPr>
              <a:t>(Ephesians 4:26) mean to you? What did you learn about anger in the family you grew up </a:t>
            </a:r>
            <a:r>
              <a:rPr lang="en-US" sz="2800" b="1" dirty="0" smtClean="0">
                <a:solidFill>
                  <a:schemeClr val="tx1"/>
                </a:solidFill>
              </a:rPr>
              <a:t>?</a:t>
            </a:r>
            <a:endParaRPr lang="en-US" sz="2800" dirty="0" smtClean="0">
              <a:solidFill>
                <a:schemeClr val="tx1"/>
              </a:solidFill>
            </a:endParaRPr>
          </a:p>
          <a:p>
            <a:pPr algn="l">
              <a:lnSpc>
                <a:spcPts val="3500"/>
              </a:lnSpc>
            </a:pPr>
            <a:r>
              <a:rPr lang="en-US" sz="2800" b="1" dirty="0" smtClean="0">
                <a:solidFill>
                  <a:schemeClr val="tx1"/>
                </a:solidFill>
              </a:rPr>
              <a:t>How would you like someone who is angry at you to deal with his/her anger? What does your answer to the preceding question suggest to you about how you can deal with your  anger toward another person ?</a:t>
            </a:r>
            <a:endParaRPr lang="en-US" sz="2800" dirty="0" smtClean="0">
              <a:solidFill>
                <a:schemeClr val="tx1"/>
              </a:solidFill>
            </a:endParaRPr>
          </a:p>
          <a:p>
            <a:pPr lvl="0" algn="l">
              <a:lnSpc>
                <a:spcPts val="3500"/>
              </a:lnSpc>
            </a:pPr>
            <a:endParaRPr lang="en-US" sz="2800" dirty="0">
              <a:solidFill>
                <a:schemeClr val="tx1"/>
              </a:solidFill>
              <a:latin typeface="DFKai-SB" panose="03000509000000000000" pitchFamily="65" charset="-120"/>
              <a:ea typeface="DFKai-SB" panose="03000509000000000000" pitchFamily="65" charset="-120"/>
            </a:endParaRPr>
          </a:p>
        </p:txBody>
      </p:sp>
      <p:sp>
        <p:nvSpPr>
          <p:cNvPr id="5" name="Slide Number Placeholder 4"/>
          <p:cNvSpPr>
            <a:spLocks noGrp="1"/>
          </p:cNvSpPr>
          <p:nvPr>
            <p:ph type="sldNum" sz="quarter" idx="12"/>
          </p:nvPr>
        </p:nvSpPr>
        <p:spPr>
          <a:xfrm>
            <a:off x="8382000" y="6400800"/>
            <a:ext cx="533400" cy="365125"/>
          </a:xfrm>
        </p:spPr>
        <p:txBody>
          <a:bodyPr/>
          <a:lstStyle/>
          <a:p>
            <a:fld id="{69C4CFD8-F662-4A36-AA27-12DE1FA08638}" type="slidenum">
              <a:rPr lang="en-US" smtClean="0"/>
              <a:t>12</a:t>
            </a:fld>
            <a:endParaRPr lang="en-US" dirty="0"/>
          </a:p>
        </p:txBody>
      </p:sp>
    </p:spTree>
    <p:extLst>
      <p:ext uri="{BB962C8B-B14F-4D97-AF65-F5344CB8AC3E}">
        <p14:creationId xmlns:p14="http://schemas.microsoft.com/office/powerpoint/2010/main" val="21190558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746124"/>
          </a:xfrm>
        </p:spPr>
        <p:txBody>
          <a:bodyPr>
            <a:normAutofit fontScale="90000"/>
          </a:bodyPr>
          <a:lstStyle/>
          <a:p>
            <a:r>
              <a:rPr lang="zh-TW" altLang="en-US" sz="54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問題討論</a:t>
            </a:r>
            <a:endParaRPr lang="en-US" sz="54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746125"/>
            <a:ext cx="9144000" cy="6111875"/>
          </a:xfrm>
        </p:spPr>
        <p:txBody>
          <a:bodyPr>
            <a:noAutofit/>
          </a:bodyPr>
          <a:lstStyle/>
          <a:p>
            <a:pPr algn="l">
              <a:lnSpc>
                <a:spcPts val="3700"/>
              </a:lnSpc>
            </a:pPr>
            <a:r>
              <a:rPr lang="en-US" altLang="zh-TW" sz="2800" b="1" dirty="0">
                <a:solidFill>
                  <a:schemeClr val="tx1"/>
                </a:solidFill>
                <a:latin typeface="DFKai-SB" panose="03000509000000000000" pitchFamily="65" charset="-120"/>
                <a:ea typeface="DFKai-SB" panose="03000509000000000000" pitchFamily="65" charset="-120"/>
              </a:rPr>
              <a:t>4</a:t>
            </a:r>
            <a:r>
              <a:rPr lang="en-US" altLang="zh-TW" sz="2800" b="1" dirty="0" smtClean="0">
                <a:solidFill>
                  <a:schemeClr val="tx1"/>
                </a:solidFill>
                <a:latin typeface="DFKai-SB" panose="03000509000000000000" pitchFamily="65" charset="-120"/>
                <a:ea typeface="DFKai-SB" panose="03000509000000000000" pitchFamily="65" charset="-120"/>
              </a:rPr>
              <a:t>.</a:t>
            </a:r>
            <a:r>
              <a:rPr lang="zh-TW" altLang="en-US" sz="2800" b="1" dirty="0">
                <a:solidFill>
                  <a:schemeClr val="tx1"/>
                </a:solidFill>
                <a:latin typeface="DFKai-SB" panose="03000509000000000000" pitchFamily="65" charset="-120"/>
                <a:ea typeface="DFKai-SB" panose="03000509000000000000" pitchFamily="65" charset="-120"/>
              </a:rPr>
              <a:t>神是帶來醫治的那一位</a:t>
            </a:r>
            <a:r>
              <a:rPr lang="zh-TW" altLang="en-US" sz="2800" b="1" dirty="0" smtClean="0">
                <a:solidFill>
                  <a:schemeClr val="tx1"/>
                </a:solidFill>
                <a:latin typeface="DFKai-SB" panose="03000509000000000000" pitchFamily="65" charset="-120"/>
                <a:ea typeface="DFKai-SB" panose="03000509000000000000" pitchFamily="65" charset="-120"/>
              </a:rPr>
              <a:t>；因</a:t>
            </a:r>
            <a:r>
              <a:rPr lang="zh-TW" altLang="en-US" sz="2800" b="1" dirty="0">
                <a:solidFill>
                  <a:schemeClr val="tx1"/>
                </a:solidFill>
                <a:latin typeface="DFKai-SB" panose="03000509000000000000" pitchFamily="65" charset="-120"/>
                <a:ea typeface="DFKai-SB" panose="03000509000000000000" pitchFamily="65" charset="-120"/>
              </a:rPr>
              <a:t>此，當我們在朝著「改變帶來醫治」邁出步伐時向神禱告是唯一正確的道路。請與大衛在詩篇</a:t>
            </a:r>
            <a:r>
              <a:rPr lang="en-US" sz="2800" b="1" dirty="0">
                <a:solidFill>
                  <a:schemeClr val="tx1"/>
                </a:solidFill>
                <a:latin typeface="DFKai-SB" panose="03000509000000000000" pitchFamily="65" charset="-120"/>
                <a:ea typeface="DFKai-SB" panose="03000509000000000000" pitchFamily="65" charset="-120"/>
              </a:rPr>
              <a:t> 139:23-24</a:t>
            </a:r>
            <a:r>
              <a:rPr lang="zh-TW" altLang="en-US" sz="2800" b="1" dirty="0">
                <a:solidFill>
                  <a:schemeClr val="tx1"/>
                </a:solidFill>
                <a:latin typeface="DFKai-SB" panose="03000509000000000000" pitchFamily="65" charset="-120"/>
                <a:ea typeface="DFKai-SB" panose="03000509000000000000" pitchFamily="65" charset="-120"/>
              </a:rPr>
              <a:t>作同樣的禱告，神會啓示你内心真實的狀況，求神向你顯明你在「與人與</a:t>
            </a:r>
            <a:r>
              <a:rPr lang="zh-TW" altLang="en-US" sz="2800" b="1" dirty="0" smtClean="0">
                <a:solidFill>
                  <a:schemeClr val="tx1"/>
                </a:solidFill>
                <a:latin typeface="DFKai-SB" panose="03000509000000000000" pitchFamily="65" charset="-120"/>
                <a:ea typeface="DFKai-SB" panose="03000509000000000000" pitchFamily="65" charset="-120"/>
              </a:rPr>
              <a:t>神連結</a:t>
            </a:r>
            <a:r>
              <a:rPr lang="en-US" sz="2800" b="1" dirty="0" smtClean="0">
                <a:solidFill>
                  <a:schemeClr val="tx1"/>
                </a:solidFill>
                <a:latin typeface="DFKai-SB" panose="03000509000000000000" pitchFamily="65" charset="-120"/>
                <a:ea typeface="DFKai-SB" panose="03000509000000000000" pitchFamily="65" charset="-120"/>
              </a:rPr>
              <a:t>(</a:t>
            </a:r>
            <a:r>
              <a:rPr lang="en-US" sz="2800" b="1" dirty="0">
                <a:solidFill>
                  <a:schemeClr val="tx1"/>
                </a:solidFill>
                <a:latin typeface="DFKai-SB" panose="03000509000000000000" pitchFamily="65" charset="-120"/>
                <a:ea typeface="DFKai-SB" panose="03000509000000000000" pitchFamily="65" charset="-120"/>
              </a:rPr>
              <a:t>bonding)</a:t>
            </a:r>
            <a:r>
              <a:rPr lang="zh-TW" altLang="en-US" sz="2800" b="1" dirty="0">
                <a:solidFill>
                  <a:schemeClr val="tx1"/>
                </a:solidFill>
                <a:latin typeface="DFKai-SB" panose="03000509000000000000" pitchFamily="65" charset="-120"/>
                <a:ea typeface="DFKai-SB" panose="03000509000000000000" pitchFamily="65" charset="-120"/>
              </a:rPr>
              <a:t>」方面有那些問題</a:t>
            </a:r>
            <a:r>
              <a:rPr lang="zh-TW" altLang="en-US" sz="2800" b="1" dirty="0" smtClean="0">
                <a:solidFill>
                  <a:schemeClr val="tx1"/>
                </a:solidFill>
                <a:latin typeface="DFKai-SB" panose="03000509000000000000" pitchFamily="65" charset="-120"/>
                <a:ea typeface="DFKai-SB" panose="03000509000000000000" pitchFamily="65" charset="-120"/>
              </a:rPr>
              <a:t>。聖</a:t>
            </a:r>
            <a:r>
              <a:rPr lang="zh-TW" altLang="en-US" sz="2800" b="1" dirty="0">
                <a:solidFill>
                  <a:schemeClr val="tx1"/>
                </a:solidFill>
                <a:latin typeface="DFKai-SB" panose="03000509000000000000" pitchFamily="65" charset="-120"/>
                <a:ea typeface="DFKai-SB" panose="03000509000000000000" pitchFamily="65" charset="-120"/>
              </a:rPr>
              <a:t>經中其他經文對你與神和與祂的子民建立健康關係的旅程帶來什麼署光？ 如申命記</a:t>
            </a:r>
            <a:r>
              <a:rPr lang="en-US" sz="2800" b="1" dirty="0">
                <a:solidFill>
                  <a:schemeClr val="tx1"/>
                </a:solidFill>
                <a:latin typeface="DFKai-SB" panose="03000509000000000000" pitchFamily="65" charset="-120"/>
                <a:ea typeface="DFKai-SB" panose="03000509000000000000" pitchFamily="65" charset="-120"/>
              </a:rPr>
              <a:t>31:8</a:t>
            </a:r>
            <a:r>
              <a:rPr lang="zh-TW" altLang="en-US" sz="2800" b="1" dirty="0" smtClean="0">
                <a:solidFill>
                  <a:schemeClr val="tx1"/>
                </a:solidFill>
                <a:latin typeface="DFKai-SB" panose="03000509000000000000" pitchFamily="65" charset="-120"/>
                <a:ea typeface="DFKai-SB" panose="03000509000000000000" pitchFamily="65" charset="-120"/>
              </a:rPr>
              <a:t>；詩</a:t>
            </a:r>
            <a:r>
              <a:rPr lang="zh-TW" altLang="en-US" sz="2800" b="1" dirty="0">
                <a:solidFill>
                  <a:schemeClr val="tx1"/>
                </a:solidFill>
                <a:latin typeface="DFKai-SB" panose="03000509000000000000" pitchFamily="65" charset="-120"/>
                <a:ea typeface="DFKai-SB" panose="03000509000000000000" pitchFamily="65" charset="-120"/>
              </a:rPr>
              <a:t>篇</a:t>
            </a:r>
            <a:r>
              <a:rPr lang="en-US" sz="2800" b="1" dirty="0">
                <a:solidFill>
                  <a:schemeClr val="tx1"/>
                </a:solidFill>
                <a:latin typeface="DFKai-SB" panose="03000509000000000000" pitchFamily="65" charset="-120"/>
                <a:ea typeface="DFKai-SB" panose="03000509000000000000" pitchFamily="65" charset="-120"/>
              </a:rPr>
              <a:t> 46:1-3; </a:t>
            </a:r>
            <a:r>
              <a:rPr lang="zh-TW" altLang="en-US" sz="2800" b="1" dirty="0">
                <a:solidFill>
                  <a:schemeClr val="tx1"/>
                </a:solidFill>
                <a:latin typeface="DFKai-SB" panose="03000509000000000000" pitchFamily="65" charset="-120"/>
                <a:ea typeface="DFKai-SB" panose="03000509000000000000" pitchFamily="65" charset="-120"/>
              </a:rPr>
              <a:t>西番雅書</a:t>
            </a:r>
            <a:r>
              <a:rPr lang="en-US" sz="2800" b="1" dirty="0">
                <a:solidFill>
                  <a:schemeClr val="tx1"/>
                </a:solidFill>
                <a:latin typeface="DFKai-SB" panose="03000509000000000000" pitchFamily="65" charset="-120"/>
                <a:ea typeface="DFKai-SB" panose="03000509000000000000" pitchFamily="65" charset="-120"/>
              </a:rPr>
              <a:t> 3:17</a:t>
            </a:r>
            <a:r>
              <a:rPr lang="zh-TW" altLang="en-US" sz="2800" b="1" dirty="0">
                <a:solidFill>
                  <a:schemeClr val="tx1"/>
                </a:solidFill>
                <a:latin typeface="DFKai-SB" panose="03000509000000000000" pitchFamily="65" charset="-120"/>
                <a:ea typeface="DFKai-SB" panose="03000509000000000000" pitchFamily="65" charset="-120"/>
              </a:rPr>
              <a:t>。 請分享你的得著</a:t>
            </a:r>
            <a:r>
              <a:rPr lang="en-US" sz="2800" b="1" dirty="0">
                <a:solidFill>
                  <a:schemeClr val="tx1"/>
                </a:solidFill>
                <a:latin typeface="DFKai-SB" panose="03000509000000000000" pitchFamily="65" charset="-120"/>
                <a:ea typeface="DFKai-SB" panose="03000509000000000000" pitchFamily="65" charset="-120"/>
              </a:rPr>
              <a:t>.</a:t>
            </a:r>
            <a:endParaRPr lang="en-US" sz="2800" dirty="0">
              <a:solidFill>
                <a:schemeClr val="tx1"/>
              </a:solidFill>
              <a:latin typeface="DFKai-SB" panose="03000509000000000000" pitchFamily="65" charset="-120"/>
              <a:ea typeface="DFKai-SB" panose="03000509000000000000" pitchFamily="65" charset="-120"/>
            </a:endParaRPr>
          </a:p>
          <a:p>
            <a:pPr algn="l">
              <a:lnSpc>
                <a:spcPts val="3700"/>
              </a:lnSpc>
            </a:pPr>
            <a:r>
              <a:rPr lang="zh-TW" altLang="en-US" sz="2800" b="1" u="sng" dirty="0">
                <a:solidFill>
                  <a:schemeClr val="tx1"/>
                </a:solidFill>
                <a:latin typeface="DFKai-SB" panose="03000509000000000000" pitchFamily="65" charset="-120"/>
                <a:ea typeface="DFKai-SB" panose="03000509000000000000" pitchFamily="65" charset="-120"/>
              </a:rPr>
              <a:t>詩篇</a:t>
            </a:r>
            <a:r>
              <a:rPr lang="en-US" sz="2800" b="1" u="sng" dirty="0">
                <a:solidFill>
                  <a:schemeClr val="tx1"/>
                </a:solidFill>
                <a:latin typeface="DFKai-SB" panose="03000509000000000000" pitchFamily="65" charset="-120"/>
                <a:ea typeface="DFKai-SB" panose="03000509000000000000" pitchFamily="65" charset="-120"/>
              </a:rPr>
              <a:t> 139:23-24</a:t>
            </a:r>
            <a:r>
              <a:rPr lang="zh-TW" altLang="en-US" sz="2800" b="1" dirty="0">
                <a:solidFill>
                  <a:schemeClr val="tx1"/>
                </a:solidFill>
                <a:latin typeface="DFKai-SB" panose="03000509000000000000" pitchFamily="65" charset="-120"/>
                <a:ea typeface="DFKai-SB" panose="03000509000000000000" pitchFamily="65" charset="-120"/>
              </a:rPr>
              <a:t>上帝啊，求你鑒察我，好知道我的內心；求你試驗我好知道我的心思</a:t>
            </a:r>
            <a:r>
              <a:rPr lang="en-US" sz="2800" b="1" dirty="0">
                <a:solidFill>
                  <a:schemeClr val="tx1"/>
                </a:solidFill>
                <a:latin typeface="DFKai-SB" panose="03000509000000000000" pitchFamily="65" charset="-120"/>
                <a:ea typeface="DFKai-SB" panose="03000509000000000000" pitchFamily="65" charset="-120"/>
              </a:rPr>
              <a:t>. </a:t>
            </a:r>
            <a:r>
              <a:rPr lang="zh-TW" altLang="en-US" sz="2800" b="1" dirty="0">
                <a:solidFill>
                  <a:schemeClr val="tx1"/>
                </a:solidFill>
                <a:latin typeface="DFKai-SB" panose="03000509000000000000" pitchFamily="65" charset="-120"/>
                <a:ea typeface="DFKai-SB" panose="03000509000000000000" pitchFamily="65" charset="-120"/>
              </a:rPr>
              <a:t>求你看看我裡面是否有邪惡，引導我走永生的道路</a:t>
            </a:r>
            <a:endParaRPr lang="en-US" sz="2800" dirty="0">
              <a:solidFill>
                <a:schemeClr val="tx1"/>
              </a:solidFill>
              <a:latin typeface="DFKai-SB" panose="03000509000000000000" pitchFamily="65" charset="-120"/>
              <a:ea typeface="DFKai-SB" panose="03000509000000000000" pitchFamily="65" charset="-120"/>
            </a:endParaRPr>
          </a:p>
          <a:p>
            <a:pPr algn="l">
              <a:lnSpc>
                <a:spcPts val="3700"/>
              </a:lnSpc>
            </a:pPr>
            <a:r>
              <a:rPr lang="zh-TW" altLang="en-US" sz="2800" b="1" u="sng" dirty="0">
                <a:solidFill>
                  <a:schemeClr val="tx1"/>
                </a:solidFill>
                <a:latin typeface="DFKai-SB" panose="03000509000000000000" pitchFamily="65" charset="-120"/>
                <a:ea typeface="DFKai-SB" panose="03000509000000000000" pitchFamily="65" charset="-120"/>
              </a:rPr>
              <a:t>申命記</a:t>
            </a:r>
            <a:r>
              <a:rPr lang="en-US" sz="2800" b="1" u="sng" dirty="0">
                <a:solidFill>
                  <a:schemeClr val="tx1"/>
                </a:solidFill>
                <a:latin typeface="DFKai-SB" panose="03000509000000000000" pitchFamily="65" charset="-120"/>
                <a:ea typeface="DFKai-SB" panose="03000509000000000000" pitchFamily="65" charset="-120"/>
              </a:rPr>
              <a:t>31:8</a:t>
            </a:r>
            <a:r>
              <a:rPr lang="en-US" sz="2800" b="1" dirty="0">
                <a:solidFill>
                  <a:schemeClr val="tx1"/>
                </a:solidFill>
                <a:latin typeface="DFKai-SB" panose="03000509000000000000" pitchFamily="65" charset="-120"/>
                <a:ea typeface="DFKai-SB" panose="03000509000000000000" pitchFamily="65" charset="-120"/>
              </a:rPr>
              <a:t> </a:t>
            </a:r>
            <a:r>
              <a:rPr lang="zh-TW" altLang="en-US" sz="2800" b="1" dirty="0">
                <a:solidFill>
                  <a:schemeClr val="tx1"/>
                </a:solidFill>
                <a:latin typeface="DFKai-SB" panose="03000509000000000000" pitchFamily="65" charset="-120"/>
                <a:ea typeface="DFKai-SB" panose="03000509000000000000" pitchFamily="65" charset="-120"/>
              </a:rPr>
              <a:t>耶和華必在你前面行；他必與你同在，必不撇下你，也不丟棄你。不要懼怕，也不要驚惶</a:t>
            </a:r>
            <a:r>
              <a:rPr lang="zh-TW" altLang="en-US" sz="2800" b="1" dirty="0" smtClean="0">
                <a:solidFill>
                  <a:schemeClr val="tx1"/>
                </a:solidFill>
                <a:latin typeface="DFKai-SB" panose="03000509000000000000" pitchFamily="65" charset="-120"/>
                <a:ea typeface="DFKai-SB" panose="03000509000000000000" pitchFamily="65" charset="-120"/>
              </a:rPr>
              <a:t>。</a:t>
            </a:r>
            <a:endParaRPr lang="en-US" sz="2800" dirty="0">
              <a:solidFill>
                <a:schemeClr val="tx1"/>
              </a:solidFill>
              <a:latin typeface="DFKai-SB" panose="03000509000000000000" pitchFamily="65" charset="-120"/>
              <a:ea typeface="DFKai-SB" panose="03000509000000000000" pitchFamily="65" charset="-120"/>
            </a:endParaRPr>
          </a:p>
        </p:txBody>
      </p:sp>
      <p:sp>
        <p:nvSpPr>
          <p:cNvPr id="5" name="Slide Number Placeholder 4"/>
          <p:cNvSpPr>
            <a:spLocks noGrp="1"/>
          </p:cNvSpPr>
          <p:nvPr>
            <p:ph type="sldNum" sz="quarter" idx="12"/>
          </p:nvPr>
        </p:nvSpPr>
        <p:spPr>
          <a:xfrm>
            <a:off x="8382000" y="6400800"/>
            <a:ext cx="533400" cy="365125"/>
          </a:xfrm>
        </p:spPr>
        <p:txBody>
          <a:bodyPr/>
          <a:lstStyle/>
          <a:p>
            <a:fld id="{69C4CFD8-F662-4A36-AA27-12DE1FA08638}" type="slidenum">
              <a:rPr lang="en-US" smtClean="0"/>
              <a:t>13</a:t>
            </a:fld>
            <a:endParaRPr lang="en-US" dirty="0"/>
          </a:p>
        </p:txBody>
      </p:sp>
    </p:spTree>
    <p:extLst>
      <p:ext uri="{BB962C8B-B14F-4D97-AF65-F5344CB8AC3E}">
        <p14:creationId xmlns:p14="http://schemas.microsoft.com/office/powerpoint/2010/main" val="23404604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746124"/>
          </a:xfrm>
        </p:spPr>
        <p:txBody>
          <a:bodyPr>
            <a:normAutofit fontScale="90000"/>
          </a:bodyPr>
          <a:lstStyle/>
          <a:p>
            <a:r>
              <a:rPr lang="zh-TW" altLang="en-US" sz="54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問題討論</a:t>
            </a:r>
            <a:endParaRPr lang="en-US" sz="54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685800"/>
            <a:ext cx="9144000" cy="6172200"/>
          </a:xfrm>
        </p:spPr>
        <p:txBody>
          <a:bodyPr>
            <a:noAutofit/>
          </a:bodyPr>
          <a:lstStyle/>
          <a:p>
            <a:pPr algn="l"/>
            <a:r>
              <a:rPr lang="zh-TW" altLang="en-US" sz="2800" b="1" u="sng" dirty="0" smtClean="0">
                <a:solidFill>
                  <a:schemeClr val="tx1"/>
                </a:solidFill>
                <a:latin typeface="DFKai-SB" panose="03000509000000000000" pitchFamily="65" charset="-120"/>
                <a:ea typeface="DFKai-SB" panose="03000509000000000000" pitchFamily="65" charset="-120"/>
              </a:rPr>
              <a:t>詩</a:t>
            </a:r>
            <a:r>
              <a:rPr lang="zh-TW" altLang="en-US" sz="2800" b="1" u="sng" dirty="0">
                <a:solidFill>
                  <a:schemeClr val="tx1"/>
                </a:solidFill>
                <a:latin typeface="DFKai-SB" panose="03000509000000000000" pitchFamily="65" charset="-120"/>
                <a:ea typeface="DFKai-SB" panose="03000509000000000000" pitchFamily="65" charset="-120"/>
              </a:rPr>
              <a:t>篇</a:t>
            </a:r>
            <a:r>
              <a:rPr lang="en-US" sz="2800" b="1" u="sng" dirty="0">
                <a:solidFill>
                  <a:schemeClr val="tx1"/>
                </a:solidFill>
                <a:latin typeface="DFKai-SB" panose="03000509000000000000" pitchFamily="65" charset="-120"/>
                <a:ea typeface="DFKai-SB" panose="03000509000000000000" pitchFamily="65" charset="-120"/>
              </a:rPr>
              <a:t> 46:1-3</a:t>
            </a:r>
            <a:r>
              <a:rPr lang="en-US" sz="2800" b="1" dirty="0">
                <a:solidFill>
                  <a:schemeClr val="tx1"/>
                </a:solidFill>
                <a:latin typeface="DFKai-SB" panose="03000509000000000000" pitchFamily="65" charset="-120"/>
                <a:ea typeface="DFKai-SB" panose="03000509000000000000" pitchFamily="65" charset="-120"/>
              </a:rPr>
              <a:t> </a:t>
            </a:r>
            <a:r>
              <a:rPr lang="zh-TW" altLang="en-US" sz="2800" b="1" dirty="0">
                <a:solidFill>
                  <a:schemeClr val="tx1"/>
                </a:solidFill>
                <a:latin typeface="DFKai-SB" panose="03000509000000000000" pitchFamily="65" charset="-120"/>
                <a:ea typeface="DFKai-SB" panose="03000509000000000000" pitchFamily="65" charset="-120"/>
              </a:rPr>
              <a:t>神是我們的避難所，是我們的力量，是我們在患難中隨時的幫助。所以，地雖改變，山雖搖動到海心，其中的水雖匉訇翻騰，山雖因海漲而戰抖，我們也不害怕。</a:t>
            </a:r>
            <a:endParaRPr lang="en-US" sz="2800" dirty="0">
              <a:solidFill>
                <a:schemeClr val="tx1"/>
              </a:solidFill>
              <a:latin typeface="DFKai-SB" panose="03000509000000000000" pitchFamily="65" charset="-120"/>
              <a:ea typeface="DFKai-SB" panose="03000509000000000000" pitchFamily="65" charset="-120"/>
            </a:endParaRPr>
          </a:p>
          <a:p>
            <a:pPr algn="l"/>
            <a:r>
              <a:rPr lang="zh-TW" altLang="en-US" sz="2800" b="1" u="sng" dirty="0">
                <a:solidFill>
                  <a:schemeClr val="tx1"/>
                </a:solidFill>
                <a:latin typeface="DFKai-SB" panose="03000509000000000000" pitchFamily="65" charset="-120"/>
                <a:ea typeface="DFKai-SB" panose="03000509000000000000" pitchFamily="65" charset="-120"/>
              </a:rPr>
              <a:t>西番雅書</a:t>
            </a:r>
            <a:r>
              <a:rPr lang="en-US" sz="2800" b="1" u="sng" dirty="0">
                <a:solidFill>
                  <a:schemeClr val="tx1"/>
                </a:solidFill>
                <a:latin typeface="DFKai-SB" panose="03000509000000000000" pitchFamily="65" charset="-120"/>
                <a:ea typeface="DFKai-SB" panose="03000509000000000000" pitchFamily="65" charset="-120"/>
              </a:rPr>
              <a:t> 3:17</a:t>
            </a:r>
            <a:r>
              <a:rPr lang="zh-TW" altLang="en-US" sz="2800" b="1" dirty="0">
                <a:solidFill>
                  <a:schemeClr val="tx1"/>
                </a:solidFill>
                <a:latin typeface="DFKai-SB" panose="03000509000000000000" pitchFamily="65" charset="-120"/>
                <a:ea typeface="DFKai-SB" panose="03000509000000000000" pitchFamily="65" charset="-120"/>
              </a:rPr>
              <a:t>耶和華你的神是施行拯救、大有能力的主。他在你中間必因你歡欣喜樂，默然愛你，且因你喜樂而歡呼</a:t>
            </a:r>
            <a:r>
              <a:rPr lang="zh-TW" altLang="en-US" sz="2800" b="1" dirty="0" smtClean="0">
                <a:solidFill>
                  <a:schemeClr val="tx1"/>
                </a:solidFill>
                <a:latin typeface="DFKai-SB" panose="03000509000000000000" pitchFamily="65" charset="-120"/>
                <a:ea typeface="DFKai-SB" panose="03000509000000000000" pitchFamily="65" charset="-120"/>
              </a:rPr>
              <a:t>。</a:t>
            </a:r>
            <a:endParaRPr lang="en-US" altLang="zh-TW" sz="2800" b="1" dirty="0" smtClean="0">
              <a:solidFill>
                <a:schemeClr val="tx1"/>
              </a:solidFill>
              <a:latin typeface="DFKai-SB" panose="03000509000000000000" pitchFamily="65" charset="-120"/>
              <a:ea typeface="DFKai-SB" panose="03000509000000000000" pitchFamily="65" charset="-120"/>
            </a:endParaRPr>
          </a:p>
          <a:p>
            <a:pPr algn="l"/>
            <a:r>
              <a:rPr lang="en-US" sz="2800" b="1" dirty="0">
                <a:solidFill>
                  <a:schemeClr val="tx1"/>
                </a:solidFill>
              </a:rPr>
              <a:t>God is the one who brings healing; Therefore it is only right that we pray as we take steps toward the changes that heal. Pray along with David his prayer in Psalm 139:23-24. Ask God to unravel the problems in your ability in make attachments to others and to Him. What hope do other verses in God’s words give you for your journey toward healthy bonds with Him and his people? Such as Deuteronomy 31:8; Psalm 46:1-2; and Zephaniah 3:17  </a:t>
            </a:r>
            <a:endParaRPr lang="en-US" sz="2800" dirty="0">
              <a:solidFill>
                <a:schemeClr val="tx1"/>
              </a:solidFill>
            </a:endParaRPr>
          </a:p>
          <a:p>
            <a:pPr algn="l"/>
            <a:endParaRPr lang="en-US" sz="2800" dirty="0">
              <a:solidFill>
                <a:schemeClr val="tx1"/>
              </a:solidFill>
              <a:latin typeface="DFKai-SB" panose="03000509000000000000" pitchFamily="65" charset="-120"/>
              <a:ea typeface="DFKai-SB" panose="03000509000000000000" pitchFamily="65" charset="-120"/>
            </a:endParaRPr>
          </a:p>
        </p:txBody>
      </p:sp>
      <p:sp>
        <p:nvSpPr>
          <p:cNvPr id="5" name="Slide Number Placeholder 4"/>
          <p:cNvSpPr>
            <a:spLocks noGrp="1"/>
          </p:cNvSpPr>
          <p:nvPr>
            <p:ph type="sldNum" sz="quarter" idx="12"/>
          </p:nvPr>
        </p:nvSpPr>
        <p:spPr>
          <a:xfrm>
            <a:off x="8382000" y="6400800"/>
            <a:ext cx="533400" cy="365125"/>
          </a:xfrm>
        </p:spPr>
        <p:txBody>
          <a:bodyPr/>
          <a:lstStyle/>
          <a:p>
            <a:fld id="{69C4CFD8-F662-4A36-AA27-12DE1FA08638}" type="slidenum">
              <a:rPr lang="en-US" smtClean="0"/>
              <a:t>14</a:t>
            </a:fld>
            <a:endParaRPr lang="en-US" dirty="0"/>
          </a:p>
        </p:txBody>
      </p:sp>
    </p:spTree>
    <p:extLst>
      <p:ext uri="{BB962C8B-B14F-4D97-AF65-F5344CB8AC3E}">
        <p14:creationId xmlns:p14="http://schemas.microsoft.com/office/powerpoint/2010/main" val="52382493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12543</TotalTime>
  <Words>1710</Words>
  <Application>Microsoft Office PowerPoint</Application>
  <PresentationFormat>On-screen Show (4:3)</PresentationFormat>
  <Paragraphs>98</Paragraphs>
  <Slides>14</Slides>
  <Notes>14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DFKai-SB</vt:lpstr>
      <vt:lpstr>新細明體</vt:lpstr>
      <vt:lpstr>Arial</vt:lpstr>
      <vt:lpstr>Calibri</vt:lpstr>
      <vt:lpstr>Office Theme</vt:lpstr>
      <vt:lpstr>改變帶來醫治</vt:lpstr>
      <vt:lpstr>與神連結Bonding </vt:lpstr>
      <vt:lpstr>連結Bonding </vt:lpstr>
      <vt:lpstr>連結的技巧</vt:lpstr>
      <vt:lpstr>連結的技巧</vt:lpstr>
      <vt:lpstr>連結的技巧</vt:lpstr>
      <vt:lpstr>連結的技巧</vt:lpstr>
      <vt:lpstr>禱告範例</vt:lpstr>
      <vt:lpstr>Prayer Examples</vt:lpstr>
      <vt:lpstr>問題討論</vt:lpstr>
      <vt:lpstr>問題討論</vt:lpstr>
      <vt:lpstr>問題討論</vt:lpstr>
      <vt:lpstr>問題討論</vt:lpstr>
      <vt:lpstr>問題討論</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10 月份姊妹聚會</dc:title>
  <dc:creator>annH</dc:creator>
  <cp:lastModifiedBy>annh2004@gmail.com</cp:lastModifiedBy>
  <cp:revision>668</cp:revision>
  <cp:lastPrinted>2019-10-08T06:02:45Z</cp:lastPrinted>
  <dcterms:created xsi:type="dcterms:W3CDTF">2015-09-24T17:15:02Z</dcterms:created>
  <dcterms:modified xsi:type="dcterms:W3CDTF">2022-11-15T05:48:32Z</dcterms:modified>
</cp:coreProperties>
</file>