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handoutMasterIdLst>
    <p:handoutMasterId r:id="rId5"/>
  </p:handoutMasterIdLst>
  <p:sldIdLst>
    <p:sldId id="256" r:id="rId2"/>
    <p:sldId id="257" r:id="rId3"/>
  </p:sldIdLst>
  <p:sldSz cx="12192000" cy="6858000"/>
  <p:notesSz cx="9296400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309" autoAdjust="0"/>
    <p:restoredTop sz="94660"/>
  </p:normalViewPr>
  <p:slideViewPr>
    <p:cSldViewPr snapToGrid="0">
      <p:cViewPr varScale="1">
        <p:scale>
          <a:sx n="88" d="100"/>
          <a:sy n="88" d="100"/>
        </p:scale>
        <p:origin x="327" y="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65809" y="1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9E60874-EB59-4933-B176-DFA73F256BEA}" type="datetimeFigureOut">
              <a:rPr lang="en-US" smtClean="0"/>
              <a:t>4/26/2025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7E2631A-ABA8-42BD-8EC4-3A6FDC992B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0848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09" y="1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0E787C2-6180-45D5-862D-6E9B49C7A167}" type="datetimeFigureOut">
              <a:rPr lang="en-US" smtClean="0"/>
              <a:t>4/26/2025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73754"/>
            <a:ext cx="7437120" cy="2760346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22EF981-66FE-45C7-AEF9-F21FC1BEE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7508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EC9C8-4B62-40BA-9E26-D53AADA61A3A}" type="datetime1">
              <a:rPr lang="en-US" smtClean="0"/>
              <a:t>4/26/2025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059EF-8AB9-4F85-87F1-55CDA6EFA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138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05E98-7938-47A1-B70F-45A0F686E95C}" type="datetime1">
              <a:rPr lang="en-US" smtClean="0"/>
              <a:t>4/26/2025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730059EF-8AB9-4F85-87F1-55CDA6EFA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9218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4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DADC0-E86A-4A9A-A293-1917D535C5E6}" type="datetime1">
              <a:rPr lang="en-US" smtClean="0"/>
              <a:t>4/26/2025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059EF-8AB9-4F85-87F1-55CDA6EFA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494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46658-50F6-4429-8672-7B42C822FB75}" type="datetime1">
              <a:rPr lang="en-US" smtClean="0"/>
              <a:t>4/26/2025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059EF-8AB9-4F85-87F1-55CDA6EFA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1231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CD0C1-590D-4D9E-986A-D16824F89016}" type="datetime1">
              <a:rPr lang="en-US" smtClean="0"/>
              <a:t>4/26/2025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059EF-8AB9-4F85-87F1-55CDA6EFA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021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5EE8D-4B3B-47D8-8A19-CCB7C804EF75}" type="datetime1">
              <a:rPr lang="en-US" smtClean="0"/>
              <a:t>4/26/2025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059EF-8AB9-4F85-87F1-55CDA6EFA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790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D28A1-15EC-4418-B011-C1C890B4B351}" type="datetime1">
              <a:rPr lang="en-US" smtClean="0"/>
              <a:t>4/26/2025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059EF-8AB9-4F85-87F1-55CDA6EFA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1800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5DBC3-07E1-455D-91ED-61F01CC1446E}" type="datetime1">
              <a:rPr lang="en-US" smtClean="0"/>
              <a:t>4/26/2025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059EF-8AB9-4F85-87F1-55CDA6EFA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8904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F41CB-38B4-444E-9845-EB472C069B2C}" type="datetime1">
              <a:rPr lang="en-US" smtClean="0"/>
              <a:t>4/26/2025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059EF-8AB9-4F85-87F1-55CDA6EFA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8316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CFCC6-D531-4598-8256-3337EB9F5AA6}" type="datetime1">
              <a:rPr lang="en-US" smtClean="0"/>
              <a:t>4/26/2025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059EF-8AB9-4F85-87F1-55CDA6EFA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978104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CFCC6-D531-4598-8256-3337EB9F5AA6}" type="datetime1">
              <a:rPr lang="en-US" smtClean="0"/>
              <a:t>4/26/2025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059EF-8AB9-4F85-87F1-55CDA6EFA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245390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CFCC6-D531-4598-8256-3337EB9F5AA6}" type="datetime1">
              <a:rPr lang="en-US" smtClean="0"/>
              <a:t>4/26/2025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059EF-8AB9-4F85-87F1-55CDA6EFA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171690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CFCC6-D531-4598-8256-3337EB9F5AA6}" type="datetime1">
              <a:rPr lang="en-US" smtClean="0"/>
              <a:t>4/26/2025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059EF-8AB9-4F85-87F1-55CDA6EFA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71613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CFCC6-D531-4598-8256-3337EB9F5AA6}" type="datetime1">
              <a:rPr lang="en-US" smtClean="0"/>
              <a:t>4/26/2025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059EF-8AB9-4F85-87F1-55CDA6EFA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830364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CFCC6-D531-4598-8256-3337EB9F5AA6}" type="datetime1">
              <a:rPr lang="en-US" smtClean="0"/>
              <a:t>4/26/2025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059EF-8AB9-4F85-87F1-55CDA6EFA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496490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3E8A1-DF3B-47CA-9E86-29C93EA68B14}" type="datetime1">
              <a:rPr lang="en-US" smtClean="0"/>
              <a:t>4/26/2025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059EF-8AB9-4F85-87F1-55CDA6EFA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6355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6DF6A-383D-47F8-B18B-C8CFE4FB2033}" type="datetime1">
              <a:rPr lang="en-US" smtClean="0"/>
              <a:t>4/26/2025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059EF-8AB9-4F85-87F1-55CDA6EFA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6657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28CFCC6-D531-4598-8256-3337EB9F5AA6}" type="datetime1">
              <a:rPr lang="en-US" smtClean="0"/>
              <a:t>4/26/2025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30059EF-8AB9-4F85-87F1-55CDA6EFA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65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8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4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3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3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741128"/>
            <a:ext cx="11902440" cy="3486110"/>
          </a:xfrm>
        </p:spPr>
        <p:txBody>
          <a:bodyPr>
            <a:noAutofit/>
          </a:bodyPr>
          <a:lstStyle/>
          <a:p>
            <a:r>
              <a:rPr lang="en-US" dirty="0">
                <a:latin typeface="SimSun" panose="02010600030101010101" pitchFamily="2" charset="-122"/>
                <a:ea typeface="SimSun" panose="02010600030101010101" pitchFamily="2" charset="-122"/>
              </a:rPr>
              <a:t>第</a:t>
            </a:r>
            <a:r>
              <a:rPr lang="zh-TW" altLang="en-US" dirty="0">
                <a:latin typeface="SimSun" panose="02010600030101010101" pitchFamily="2" charset="-122"/>
                <a:ea typeface="SimSun" panose="02010600030101010101" pitchFamily="2" charset="-122"/>
              </a:rPr>
              <a:t>二</a:t>
            </a:r>
            <a:r>
              <a:rPr lang="en-US" dirty="0">
                <a:latin typeface="SimSun" panose="02010600030101010101" pitchFamily="2" charset="-122"/>
                <a:ea typeface="SimSun" panose="02010600030101010101" pitchFamily="2" charset="-122"/>
              </a:rPr>
              <a:t>課:</a:t>
            </a:r>
            <a:r>
              <a:rPr lang="zh-TW" altLang="en-US" dirty="0">
                <a:latin typeface="SimSun" panose="02010600030101010101" pitchFamily="2" charset="-122"/>
                <a:ea typeface="SimSun" panose="02010600030101010101" pitchFamily="2" charset="-122"/>
              </a:rPr>
              <a:t>第課如何有效帶領敬拜</a:t>
            </a:r>
            <a:br>
              <a:rPr lang="en-US" sz="4800" dirty="0">
                <a:latin typeface="SimSun" panose="02010600030101010101" pitchFamily="2" charset="-122"/>
                <a:ea typeface="SimSun" panose="02010600030101010101" pitchFamily="2" charset="-122"/>
              </a:rPr>
            </a:br>
            <a:r>
              <a:rPr lang="ja-JP" altLang="en-US" sz="4800" dirty="0">
                <a:latin typeface="SimSun" panose="02010600030101010101" pitchFamily="2" charset="-122"/>
                <a:ea typeface="SimSun" panose="02010600030101010101" pitchFamily="2" charset="-122"/>
              </a:rPr>
              <a:t>王亚辰</a:t>
            </a:r>
            <a:r>
              <a:rPr lang="en-US" sz="4800" dirty="0" err="1">
                <a:latin typeface="SimSun" panose="02010600030101010101" pitchFamily="2" charset="-122"/>
                <a:ea typeface="SimSun" panose="02010600030101010101" pitchFamily="2" charset="-122"/>
              </a:rPr>
              <a:t>牧師</a:t>
            </a:r>
            <a:r>
              <a:rPr lang="ja-JP" altLang="en-US" sz="4800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br>
              <a:rPr lang="ja-JP" altLang="en-US" sz="4000" dirty="0">
                <a:effectLst/>
              </a:rPr>
            </a:br>
            <a:endParaRPr lang="en-US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059EF-8AB9-4F85-87F1-55CDA6EFA63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070548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2593" y="594360"/>
            <a:ext cx="10699407" cy="1752599"/>
          </a:xfrm>
        </p:spPr>
        <p:txBody>
          <a:bodyPr/>
          <a:lstStyle/>
          <a:p>
            <a:pPr algn="l"/>
            <a:r>
              <a:rPr lang="en-US" sz="4400" u="sng" dirty="0" err="1">
                <a:latin typeface="SimSun" panose="02010600030101010101" pitchFamily="2" charset="-122"/>
                <a:ea typeface="SimSun" panose="02010600030101010101" pitchFamily="2" charset="-122"/>
              </a:rPr>
              <a:t>主題：如何帶領小組的</a:t>
            </a:r>
            <a:r>
              <a:rPr lang="zh-TW" altLang="en-US" sz="4400" u="sng" dirty="0">
                <a:latin typeface="SimSun" panose="02010600030101010101" pitchFamily="2" charset="-122"/>
                <a:ea typeface="SimSun" panose="02010600030101010101" pitchFamily="2" charset="-122"/>
              </a:rPr>
              <a:t>敬拜</a:t>
            </a:r>
            <a:r>
              <a:rPr lang="en-US" sz="4400" u="sng" dirty="0" err="1">
                <a:latin typeface="SimSun" panose="02010600030101010101" pitchFamily="2" charset="-122"/>
                <a:ea typeface="SimSun" panose="02010600030101010101" pitchFamily="2" charset="-122"/>
              </a:rPr>
              <a:t>時間</a:t>
            </a:r>
            <a:br>
              <a:rPr lang="en-US" sz="4400" dirty="0">
                <a:latin typeface="SimSun" panose="02010600030101010101" pitchFamily="2" charset="-122"/>
                <a:ea typeface="SimSun" panose="02010600030101010101" pitchFamily="2" charset="-122"/>
              </a:rPr>
            </a:br>
            <a:endParaRPr lang="en-US" sz="4400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059EF-8AB9-4F85-87F1-55CDA6EFA636}" type="slidenum">
              <a:rPr lang="en-US" smtClean="0"/>
              <a:t>2</a:t>
            </a:fld>
            <a:endParaRPr lang="en-US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552226" y="1986359"/>
            <a:ext cx="10580140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1.</a:t>
            </a:r>
            <a:r>
              <a:rPr lang="en-US" altLang="en-US" sz="3200" dirty="0">
                <a:latin typeface="SimSun" panose="02010600030101010101" pitchFamily="2" charset="-122"/>
                <a:ea typeface="SimSun" panose="02010600030101010101" pitchFamily="2" charset="-122"/>
              </a:rPr>
              <a:t>小組敬拜的目的為何？有哪三個層面的溝通？請分享之.</a:t>
            </a:r>
            <a:br>
              <a:rPr lang="en-US" altLang="en-US" sz="3200" dirty="0">
                <a:latin typeface="SimSun" panose="02010600030101010101" pitchFamily="2" charset="-122"/>
                <a:ea typeface="SimSun" panose="02010600030101010101" pitchFamily="2" charset="-122"/>
              </a:rPr>
            </a:br>
            <a:r>
              <a:rPr lang="en-US" altLang="en-US" sz="3200" dirty="0">
                <a:latin typeface="SimSun" panose="02010600030101010101" pitchFamily="2" charset="-122"/>
                <a:ea typeface="SimSun" panose="02010600030101010101" pitchFamily="2" charset="-122"/>
              </a:rPr>
              <a:t>2.主領敬拜者的角色是什麼？請詳述特別的功能？</a:t>
            </a:r>
            <a:br>
              <a:rPr lang="en-US" altLang="en-US" sz="3200" dirty="0">
                <a:latin typeface="SimSun" panose="02010600030101010101" pitchFamily="2" charset="-122"/>
                <a:ea typeface="SimSun" panose="02010600030101010101" pitchFamily="2" charset="-122"/>
              </a:rPr>
            </a:br>
            <a:r>
              <a:rPr lang="en-US" altLang="en-US" sz="3200" dirty="0">
                <a:latin typeface="SimSun" panose="02010600030101010101" pitchFamily="2" charset="-122"/>
                <a:ea typeface="SimSun" panose="02010600030101010101" pitchFamily="2" charset="-122"/>
              </a:rPr>
              <a:t>3.主領敬拜前需要準備哪些工作？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3200" dirty="0" err="1">
                <a:latin typeface="SimSun" panose="02010600030101010101" pitchFamily="2" charset="-122"/>
                <a:ea typeface="SimSun" panose="02010600030101010101" pitchFamily="2" charset="-122"/>
              </a:rPr>
              <a:t>要用什麼樣的態度來帶領敬拜</a:t>
            </a:r>
            <a:r>
              <a:rPr lang="en-US" altLang="en-US" sz="3200" dirty="0">
                <a:latin typeface="SimSun" panose="02010600030101010101" pitchFamily="2" charset="-122"/>
                <a:ea typeface="SimSun" panose="02010600030101010101" pitchFamily="2" charset="-122"/>
              </a:rPr>
              <a:t>？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3200" dirty="0" err="1">
                <a:latin typeface="SimSun" panose="02010600030101010101" pitchFamily="2" charset="-122"/>
                <a:ea typeface="SimSun" panose="02010600030101010101" pitchFamily="2" charset="-122"/>
              </a:rPr>
              <a:t>又要避免哪些誤區以免影響敬拜氛圍？請分享</a:t>
            </a:r>
            <a:r>
              <a:rPr lang="en-US" altLang="en-US" sz="3200" dirty="0">
                <a:latin typeface="SimSun" panose="02010600030101010101" pitchFamily="2" charset="-122"/>
                <a:ea typeface="SimSun" panose="02010600030101010101" pitchFamily="2" charset="-122"/>
              </a:rPr>
              <a:t>.</a:t>
            </a:r>
            <a:br>
              <a:rPr lang="en-US" altLang="en-US" sz="3200" dirty="0">
                <a:latin typeface="SimSun" panose="02010600030101010101" pitchFamily="2" charset="-122"/>
                <a:ea typeface="SimSun" panose="02010600030101010101" pitchFamily="2" charset="-122"/>
              </a:rPr>
            </a:br>
            <a:r>
              <a:rPr lang="en-US" altLang="en-US" sz="3200" dirty="0">
                <a:latin typeface="SimSun" panose="02010600030101010101" pitchFamily="2" charset="-122"/>
                <a:ea typeface="SimSun" panose="02010600030101010101" pitchFamily="2" charset="-122"/>
              </a:rPr>
              <a:t>4.如何尋找詩歌的主題及選擇詩歌的技巧？</a:t>
            </a:r>
            <a:br>
              <a:rPr lang="en-US" altLang="en-US" sz="3200" dirty="0">
                <a:latin typeface="SimSun" panose="02010600030101010101" pitchFamily="2" charset="-122"/>
                <a:ea typeface="SimSun" panose="02010600030101010101" pitchFamily="2" charset="-122"/>
              </a:rPr>
            </a:br>
            <a:r>
              <a:rPr lang="en-US" altLang="en-US" sz="3200" dirty="0">
                <a:latin typeface="SimSun" panose="02010600030101010101" pitchFamily="2" charset="-122"/>
                <a:ea typeface="SimSun" panose="02010600030101010101" pitchFamily="2" charset="-122"/>
              </a:rPr>
              <a:t>5.今天的帶領敬拜課題中你最大的得著是什麼？</a:t>
            </a:r>
          </a:p>
        </p:txBody>
      </p:sp>
    </p:spTree>
    <p:extLst>
      <p:ext uri="{BB962C8B-B14F-4D97-AF65-F5344CB8AC3E}">
        <p14:creationId xmlns:p14="http://schemas.microsoft.com/office/powerpoint/2010/main" val="5456661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Cambria-Calibri">
      <a:majorFont>
        <a:latin typeface="Cambria" panose="02040503050406030204"/>
        <a:ea typeface=""/>
        <a:cs typeface=""/>
        <a:font script="Jpan" typeface="ＭＳ Ｐゴシック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168</TotalTime>
  <Words>65</Words>
  <Application>Microsoft Office PowerPoint</Application>
  <PresentationFormat>Widescreen</PresentationFormat>
  <Paragraphs>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SimSun</vt:lpstr>
      <vt:lpstr>Arial</vt:lpstr>
      <vt:lpstr>Calibri</vt:lpstr>
      <vt:lpstr>Cambria</vt:lpstr>
      <vt:lpstr>Parallax</vt:lpstr>
      <vt:lpstr>第二課:第課如何有效帶領敬拜 王亚辰牧師  </vt:lpstr>
      <vt:lpstr>主題：如何帶領小組的敬拜時間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小组同工培训课程</dc:title>
  <dc:creator>Samson</dc:creator>
  <cp:lastModifiedBy>Ray Hwong</cp:lastModifiedBy>
  <cp:revision>41</cp:revision>
  <cp:lastPrinted>2025-04-04T20:14:41Z</cp:lastPrinted>
  <dcterms:created xsi:type="dcterms:W3CDTF">2025-04-01T23:39:06Z</dcterms:created>
  <dcterms:modified xsi:type="dcterms:W3CDTF">2025-04-26T07:41:42Z</dcterms:modified>
</cp:coreProperties>
</file>