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9" r:id="rId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9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2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E60874-EB59-4933-B176-DFA73F256BEA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7E2631A-ABA8-42BD-8EC4-3A6FDC992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84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E787C2-6180-45D5-862D-6E9B49C7A16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2EF981-66FE-45C7-AEF9-F21FC1BEE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50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C9C8-4B62-40BA-9E26-D53AADA61A3A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5E98-7938-47A1-B70F-45A0F686E95C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2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4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DC0-E86A-4A9A-A293-1917D535C5E6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9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6658-50F6-4429-8672-7B42C822FB75}" type="datetime1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2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D0C1-590D-4D9E-986A-D16824F89016}" type="datetime1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2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EE8D-4B3B-47D8-8A19-CCB7C804EF75}" type="datetime1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9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D28A1-15EC-4418-B011-C1C890B4B351}" type="datetime1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8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DBC3-07E1-455D-91ED-61F01CC1446E}" type="datetime1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9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41CB-38B4-444E-9845-EB472C069B2C}" type="datetime1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3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7810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4539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716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61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3036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9649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E8A1-DF3B-47CA-9E86-29C93EA68B14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35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F6A-383D-47F8-B18B-C8CFE4FB2033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6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8CFCC6-D531-4598-8256-3337EB9F5AA6}" type="datetime1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6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8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3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3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8600" y="733508"/>
            <a:ext cx="11902440" cy="3486110"/>
          </a:xfrm>
        </p:spPr>
        <p:txBody>
          <a:bodyPr>
            <a:noAutofit/>
          </a:bodyPr>
          <a:lstStyle/>
          <a:p>
            <a:r>
              <a:rPr lang="en-US" sz="6600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第三課:</a:t>
            </a:r>
            <a:r>
              <a:rPr lang="en-US" sz="6600" dirty="0" err="1">
                <a:latin typeface="SimSun" panose="02010600030101010101" pitchFamily="2" charset="-122"/>
                <a:ea typeface="SimSun" panose="02010600030101010101" pitchFamily="2" charset="-122"/>
              </a:rPr>
              <a:t>如何有效帶領話語</a:t>
            </a:r>
            <a:r>
              <a:rPr lang="en-US" sz="6600" dirty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sz="66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sz="4800" dirty="0" err="1">
                <a:latin typeface="SimSun" panose="02010600030101010101" pitchFamily="2" charset="-122"/>
                <a:ea typeface="SimSun" panose="02010600030101010101" pitchFamily="2" charset="-122"/>
              </a:rPr>
              <a:t>鄭春煥牧師</a:t>
            </a:r>
            <a:r>
              <a:rPr lang="ja-JP" altLang="en-US" sz="66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ja-JP" altLang="en-US" sz="4000" dirty="0">
                <a:effectLst/>
              </a:rPr>
              <a:t/>
            </a:r>
            <a:br>
              <a:rPr lang="ja-JP" altLang="en-US" sz="4000" dirty="0">
                <a:effectLst/>
              </a:rPr>
            </a:b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7054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593" y="594360"/>
            <a:ext cx="10699407" cy="1752599"/>
          </a:xfrm>
        </p:spPr>
        <p:txBody>
          <a:bodyPr/>
          <a:lstStyle/>
          <a:p>
            <a:pPr algn="l"/>
            <a:r>
              <a:rPr lang="en-US" sz="4400" u="sng" dirty="0" err="1">
                <a:latin typeface="SimSun" panose="02010600030101010101" pitchFamily="2" charset="-122"/>
                <a:ea typeface="SimSun" panose="02010600030101010101" pitchFamily="2" charset="-122"/>
              </a:rPr>
              <a:t>主題</a:t>
            </a:r>
            <a:r>
              <a:rPr lang="en-US" sz="4400" u="sng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：如何帶領小組的話語時間</a:t>
            </a:r>
            <a:r>
              <a:rPr 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sz="44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endParaRPr lang="en-US" sz="4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593" y="1943099"/>
            <a:ext cx="10425750" cy="4914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  <a:t>1.請簡述小組帶領話語的目的和帶領話語者的角色為何？用什麼方式來帶領可以達到這個目的？</a:t>
            </a:r>
            <a:b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  <a:t>2.我們在帶領話語之前,應該做好哪些充分的準備？</a:t>
            </a:r>
            <a:b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endParaRPr lang="en-US" sz="4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593" y="594360"/>
            <a:ext cx="10699407" cy="1752599"/>
          </a:xfrm>
        </p:spPr>
        <p:txBody>
          <a:bodyPr/>
          <a:lstStyle/>
          <a:p>
            <a:pPr algn="l"/>
            <a:r>
              <a:rPr lang="en-US" sz="4400" u="sng" dirty="0" err="1">
                <a:latin typeface="SimSun" panose="02010600030101010101" pitchFamily="2" charset="-122"/>
                <a:ea typeface="SimSun" panose="02010600030101010101" pitchFamily="2" charset="-122"/>
              </a:rPr>
              <a:t>主題</a:t>
            </a:r>
            <a:r>
              <a:rPr lang="en-US" sz="4400" u="sng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：如何帶領小組的話語時間</a:t>
            </a:r>
            <a:r>
              <a:rPr lang="en-US" sz="4400" dirty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sz="44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endParaRPr lang="en-US" sz="4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4013" y="2666999"/>
            <a:ext cx="10425750" cy="41376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  <a:t>3.作為協動者,你要如何引導大家的互動？你有什麼被挑戰的經歷或分享</a:t>
            </a:r>
            <a:r>
              <a:rPr lang="en-US" sz="4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</a:p>
          <a:p>
            <a:pPr marL="0" indent="0">
              <a:buNone/>
            </a:pPr>
            <a:r>
              <a:rPr lang="en-US" sz="4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  <a:t>.做為帶領者,如何掌握聚會的方向和處理挑戰的經驗？</a:t>
            </a:r>
            <a:b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  <a:t>5.今天的課題內容中哪個帶領話語的概念或是技巧是對你最有幫助的？為什麼？</a:t>
            </a:r>
            <a:b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sz="40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endParaRPr lang="en-US" sz="4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51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</TotalTime>
  <Words>32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ＭＳ Ｐゴシック</vt:lpstr>
      <vt:lpstr>SimSun</vt:lpstr>
      <vt:lpstr>Arial</vt:lpstr>
      <vt:lpstr>Calibri</vt:lpstr>
      <vt:lpstr>Cambria</vt:lpstr>
      <vt:lpstr>Parallax</vt:lpstr>
      <vt:lpstr>第三課:如何有效帶領話語 鄭春煥牧師  </vt:lpstr>
      <vt:lpstr>主題：如何帶領小組的話語時間 </vt:lpstr>
      <vt:lpstr>主題：如何帶領小組的話語時間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小组同工培训课程</dc:title>
  <dc:creator>Samson</dc:creator>
  <cp:lastModifiedBy>Samson</cp:lastModifiedBy>
  <cp:revision>38</cp:revision>
  <cp:lastPrinted>2025-04-04T20:14:41Z</cp:lastPrinted>
  <dcterms:created xsi:type="dcterms:W3CDTF">2025-04-01T23:39:06Z</dcterms:created>
  <dcterms:modified xsi:type="dcterms:W3CDTF">2025-04-11T15:53:27Z</dcterms:modified>
</cp:coreProperties>
</file>