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64" r:id="rId3"/>
    <p:sldId id="257" r:id="rId4"/>
    <p:sldId id="265" r:id="rId5"/>
    <p:sldId id="258" r:id="rId6"/>
    <p:sldId id="259" r:id="rId7"/>
    <p:sldId id="260" r:id="rId8"/>
    <p:sldId id="261" r:id="rId9"/>
    <p:sldId id="279" r:id="rId10"/>
    <p:sldId id="262" r:id="rId11"/>
    <p:sldId id="263" r:id="rId12"/>
    <p:sldId id="280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1" r:id="rId25"/>
    <p:sldId id="266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E35BB7-106A-5B48-8D51-92B7B05F6F59}" v="10" dt="2025-04-27T04:26:15.8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8"/>
    <p:restoredTop sz="94660"/>
  </p:normalViewPr>
  <p:slideViewPr>
    <p:cSldViewPr snapToGrid="0">
      <p:cViewPr varScale="1">
        <p:scale>
          <a:sx n="141" d="100"/>
          <a:sy n="141" d="100"/>
        </p:scale>
        <p:origin x="79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Xu" userId="4db2dd4bd0a8962a" providerId="LiveId" clId="{4FE35BB7-106A-5B48-8D51-92B7B05F6F59}"/>
    <pc:docChg chg="undo custSel addSld delSld modSld sldOrd">
      <pc:chgData name="Jason Xu" userId="4db2dd4bd0a8962a" providerId="LiveId" clId="{4FE35BB7-106A-5B48-8D51-92B7B05F6F59}" dt="2025-04-29T01:14:33.947" v="471" actId="20577"/>
      <pc:docMkLst>
        <pc:docMk/>
      </pc:docMkLst>
      <pc:sldChg chg="modSp mod">
        <pc:chgData name="Jason Xu" userId="4db2dd4bd0a8962a" providerId="LiveId" clId="{4FE35BB7-106A-5B48-8D51-92B7B05F6F59}" dt="2025-04-27T02:55:12.760" v="48" actId="113"/>
        <pc:sldMkLst>
          <pc:docMk/>
          <pc:sldMk cId="1015176104" sldId="258"/>
        </pc:sldMkLst>
        <pc:spChg chg="mod">
          <ac:chgData name="Jason Xu" userId="4db2dd4bd0a8962a" providerId="LiveId" clId="{4FE35BB7-106A-5B48-8D51-92B7B05F6F59}" dt="2025-04-27T02:55:12.760" v="48" actId="113"/>
          <ac:spMkLst>
            <pc:docMk/>
            <pc:sldMk cId="1015176104" sldId="258"/>
            <ac:spMk id="3" creationId="{2E4B65DD-CBE9-3EAF-2D12-19572250FABC}"/>
          </ac:spMkLst>
        </pc:spChg>
      </pc:sldChg>
      <pc:sldChg chg="modSp mod">
        <pc:chgData name="Jason Xu" userId="4db2dd4bd0a8962a" providerId="LiveId" clId="{4FE35BB7-106A-5B48-8D51-92B7B05F6F59}" dt="2025-04-29T01:14:33.947" v="471" actId="20577"/>
        <pc:sldMkLst>
          <pc:docMk/>
          <pc:sldMk cId="1044281828" sldId="259"/>
        </pc:sldMkLst>
        <pc:spChg chg="mod">
          <ac:chgData name="Jason Xu" userId="4db2dd4bd0a8962a" providerId="LiveId" clId="{4FE35BB7-106A-5B48-8D51-92B7B05F6F59}" dt="2025-04-29T01:14:33.947" v="471" actId="20577"/>
          <ac:spMkLst>
            <pc:docMk/>
            <pc:sldMk cId="1044281828" sldId="259"/>
            <ac:spMk id="3" creationId="{F2631D6D-7BE2-36B5-7366-87C2A4B40E4B}"/>
          </ac:spMkLst>
        </pc:spChg>
      </pc:sldChg>
      <pc:sldChg chg="modSp mod">
        <pc:chgData name="Jason Xu" userId="4db2dd4bd0a8962a" providerId="LiveId" clId="{4FE35BB7-106A-5B48-8D51-92B7B05F6F59}" dt="2025-04-23T05:29:18.267" v="2" actId="20577"/>
        <pc:sldMkLst>
          <pc:docMk/>
          <pc:sldMk cId="1758839121" sldId="260"/>
        </pc:sldMkLst>
        <pc:spChg chg="mod">
          <ac:chgData name="Jason Xu" userId="4db2dd4bd0a8962a" providerId="LiveId" clId="{4FE35BB7-106A-5B48-8D51-92B7B05F6F59}" dt="2025-04-23T05:29:18.267" v="2" actId="20577"/>
          <ac:spMkLst>
            <pc:docMk/>
            <pc:sldMk cId="1758839121" sldId="260"/>
            <ac:spMk id="3" creationId="{E480423D-6750-ED69-BC46-A4DC29F8DE26}"/>
          </ac:spMkLst>
        </pc:spChg>
      </pc:sldChg>
      <pc:sldChg chg="modSp mod ord">
        <pc:chgData name="Jason Xu" userId="4db2dd4bd0a8962a" providerId="LiveId" clId="{4FE35BB7-106A-5B48-8D51-92B7B05F6F59}" dt="2025-04-27T02:56:33.424" v="49" actId="20578"/>
        <pc:sldMkLst>
          <pc:docMk/>
          <pc:sldMk cId="645457422" sldId="261"/>
        </pc:sldMkLst>
        <pc:spChg chg="mod">
          <ac:chgData name="Jason Xu" userId="4db2dd4bd0a8962a" providerId="LiveId" clId="{4FE35BB7-106A-5B48-8D51-92B7B05F6F59}" dt="2025-04-23T05:31:05.410" v="3" actId="20577"/>
          <ac:spMkLst>
            <pc:docMk/>
            <pc:sldMk cId="645457422" sldId="261"/>
            <ac:spMk id="3" creationId="{72550574-4BBB-1525-42B9-75317DC9F26A}"/>
          </ac:spMkLst>
        </pc:spChg>
      </pc:sldChg>
      <pc:sldChg chg="modNotesTx">
        <pc:chgData name="Jason Xu" userId="4db2dd4bd0a8962a" providerId="LiveId" clId="{4FE35BB7-106A-5B48-8D51-92B7B05F6F59}" dt="2025-04-27T03:03:27.811" v="198" actId="20577"/>
        <pc:sldMkLst>
          <pc:docMk/>
          <pc:sldMk cId="127120016" sldId="262"/>
        </pc:sldMkLst>
      </pc:sldChg>
      <pc:sldChg chg="modSp mod">
        <pc:chgData name="Jason Xu" userId="4db2dd4bd0a8962a" providerId="LiveId" clId="{4FE35BB7-106A-5B48-8D51-92B7B05F6F59}" dt="2025-04-23T05:29:05.629" v="0"/>
        <pc:sldMkLst>
          <pc:docMk/>
          <pc:sldMk cId="2465717134" sldId="265"/>
        </pc:sldMkLst>
        <pc:spChg chg="mod">
          <ac:chgData name="Jason Xu" userId="4db2dd4bd0a8962a" providerId="LiveId" clId="{4FE35BB7-106A-5B48-8D51-92B7B05F6F59}" dt="2025-04-23T05:29:05.629" v="0"/>
          <ac:spMkLst>
            <pc:docMk/>
            <pc:sldMk cId="2465717134" sldId="265"/>
            <ac:spMk id="2" creationId="{F1FF1428-94BB-05EB-88AE-196DBE187503}"/>
          </ac:spMkLst>
        </pc:spChg>
      </pc:sldChg>
      <pc:sldChg chg="addSp delSp modSp add mod">
        <pc:chgData name="Jason Xu" userId="4db2dd4bd0a8962a" providerId="LiveId" clId="{4FE35BB7-106A-5B48-8D51-92B7B05F6F59}" dt="2025-04-27T03:24:48.599" v="446"/>
        <pc:sldMkLst>
          <pc:docMk/>
          <pc:sldMk cId="1412848547" sldId="266"/>
        </pc:sldMkLst>
        <pc:spChg chg="mod">
          <ac:chgData name="Jason Xu" userId="4db2dd4bd0a8962a" providerId="LiveId" clId="{4FE35BB7-106A-5B48-8D51-92B7B05F6F59}" dt="2025-04-27T03:24:24.559" v="443" actId="5793"/>
          <ac:spMkLst>
            <pc:docMk/>
            <pc:sldMk cId="1412848547" sldId="266"/>
            <ac:spMk id="3" creationId="{D5D96165-3DC5-E1ED-44D0-2DAF974A2B77}"/>
          </ac:spMkLst>
        </pc:spChg>
      </pc:sldChg>
      <pc:sldChg chg="modSp del mod">
        <pc:chgData name="Jason Xu" userId="4db2dd4bd0a8962a" providerId="LiveId" clId="{4FE35BB7-106A-5B48-8D51-92B7B05F6F59}" dt="2025-04-27T03:16:21.347" v="307" actId="2696"/>
        <pc:sldMkLst>
          <pc:docMk/>
          <pc:sldMk cId="1606556114" sldId="266"/>
        </pc:sldMkLst>
      </pc:sldChg>
      <pc:sldChg chg="modSp mod">
        <pc:chgData name="Jason Xu" userId="4db2dd4bd0a8962a" providerId="LiveId" clId="{4FE35BB7-106A-5B48-8D51-92B7B05F6F59}" dt="2025-04-27T02:42:46.261" v="29" actId="20577"/>
        <pc:sldMkLst>
          <pc:docMk/>
          <pc:sldMk cId="3402062180" sldId="267"/>
        </pc:sldMkLst>
        <pc:spChg chg="mod">
          <ac:chgData name="Jason Xu" userId="4db2dd4bd0a8962a" providerId="LiveId" clId="{4FE35BB7-106A-5B48-8D51-92B7B05F6F59}" dt="2025-04-27T02:42:46.261" v="29" actId="20577"/>
          <ac:spMkLst>
            <pc:docMk/>
            <pc:sldMk cId="3402062180" sldId="267"/>
            <ac:spMk id="3" creationId="{2AA03452-6B21-74A3-9E25-E0FB6D3852BA}"/>
          </ac:spMkLst>
        </pc:spChg>
      </pc:sldChg>
      <pc:sldChg chg="modSp mod">
        <pc:chgData name="Jason Xu" userId="4db2dd4bd0a8962a" providerId="LiveId" clId="{4FE35BB7-106A-5B48-8D51-92B7B05F6F59}" dt="2025-04-27T03:08:35.665" v="218" actId="113"/>
        <pc:sldMkLst>
          <pc:docMk/>
          <pc:sldMk cId="2470562821" sldId="268"/>
        </pc:sldMkLst>
        <pc:spChg chg="mod">
          <ac:chgData name="Jason Xu" userId="4db2dd4bd0a8962a" providerId="LiveId" clId="{4FE35BB7-106A-5B48-8D51-92B7B05F6F59}" dt="2025-04-27T03:08:35.665" v="218" actId="113"/>
          <ac:spMkLst>
            <pc:docMk/>
            <pc:sldMk cId="2470562821" sldId="268"/>
            <ac:spMk id="3" creationId="{235D8151-9F9C-5ECF-91C6-7CBBA5324F22}"/>
          </ac:spMkLst>
        </pc:spChg>
      </pc:sldChg>
      <pc:sldChg chg="modSp mod">
        <pc:chgData name="Jason Xu" userId="4db2dd4bd0a8962a" providerId="LiveId" clId="{4FE35BB7-106A-5B48-8D51-92B7B05F6F59}" dt="2025-04-27T03:08:50.020" v="219" actId="20577"/>
        <pc:sldMkLst>
          <pc:docMk/>
          <pc:sldMk cId="4271436956" sldId="269"/>
        </pc:sldMkLst>
        <pc:spChg chg="mod">
          <ac:chgData name="Jason Xu" userId="4db2dd4bd0a8962a" providerId="LiveId" clId="{4FE35BB7-106A-5B48-8D51-92B7B05F6F59}" dt="2025-04-27T03:08:50.020" v="219" actId="20577"/>
          <ac:spMkLst>
            <pc:docMk/>
            <pc:sldMk cId="4271436956" sldId="269"/>
            <ac:spMk id="3" creationId="{AD3E66BC-C784-B935-4F72-0C8ECEB01B6A}"/>
          </ac:spMkLst>
        </pc:spChg>
      </pc:sldChg>
      <pc:sldChg chg="modSp mod">
        <pc:chgData name="Jason Xu" userId="4db2dd4bd0a8962a" providerId="LiveId" clId="{4FE35BB7-106A-5B48-8D51-92B7B05F6F59}" dt="2025-04-27T02:45:44.431" v="39" actId="20577"/>
        <pc:sldMkLst>
          <pc:docMk/>
          <pc:sldMk cId="2039669726" sldId="271"/>
        </pc:sldMkLst>
        <pc:spChg chg="mod">
          <ac:chgData name="Jason Xu" userId="4db2dd4bd0a8962a" providerId="LiveId" clId="{4FE35BB7-106A-5B48-8D51-92B7B05F6F59}" dt="2025-04-27T02:45:44.431" v="39" actId="20577"/>
          <ac:spMkLst>
            <pc:docMk/>
            <pc:sldMk cId="2039669726" sldId="271"/>
            <ac:spMk id="3" creationId="{D3EF7A39-5572-5ACD-CD76-1F10D53DE0DA}"/>
          </ac:spMkLst>
        </pc:spChg>
      </pc:sldChg>
      <pc:sldChg chg="modSp mod">
        <pc:chgData name="Jason Xu" userId="4db2dd4bd0a8962a" providerId="LiveId" clId="{4FE35BB7-106A-5B48-8D51-92B7B05F6F59}" dt="2025-04-27T03:10:37.820" v="227" actId="27636"/>
        <pc:sldMkLst>
          <pc:docMk/>
          <pc:sldMk cId="2268639391" sldId="272"/>
        </pc:sldMkLst>
        <pc:spChg chg="mod">
          <ac:chgData name="Jason Xu" userId="4db2dd4bd0a8962a" providerId="LiveId" clId="{4FE35BB7-106A-5B48-8D51-92B7B05F6F59}" dt="2025-04-27T03:10:37.820" v="227" actId="27636"/>
          <ac:spMkLst>
            <pc:docMk/>
            <pc:sldMk cId="2268639391" sldId="272"/>
            <ac:spMk id="3" creationId="{1931B590-CE8D-E4FF-0779-57E03790C4A4}"/>
          </ac:spMkLst>
        </pc:spChg>
      </pc:sldChg>
      <pc:sldChg chg="modSp mod">
        <pc:chgData name="Jason Xu" userId="4db2dd4bd0a8962a" providerId="LiveId" clId="{4FE35BB7-106A-5B48-8D51-92B7B05F6F59}" dt="2025-04-27T03:14:15.465" v="304" actId="20577"/>
        <pc:sldMkLst>
          <pc:docMk/>
          <pc:sldMk cId="800548987" sldId="274"/>
        </pc:sldMkLst>
        <pc:spChg chg="mod">
          <ac:chgData name="Jason Xu" userId="4db2dd4bd0a8962a" providerId="LiveId" clId="{4FE35BB7-106A-5B48-8D51-92B7B05F6F59}" dt="2025-04-27T03:14:15.465" v="304" actId="20577"/>
          <ac:spMkLst>
            <pc:docMk/>
            <pc:sldMk cId="800548987" sldId="274"/>
            <ac:spMk id="3" creationId="{47676502-6628-E50D-B6D9-2E431C8A4A6B}"/>
          </ac:spMkLst>
        </pc:spChg>
      </pc:sldChg>
      <pc:sldChg chg="modSp mod">
        <pc:chgData name="Jason Xu" userId="4db2dd4bd0a8962a" providerId="LiveId" clId="{4FE35BB7-106A-5B48-8D51-92B7B05F6F59}" dt="2025-04-27T03:14:49.614" v="306" actId="115"/>
        <pc:sldMkLst>
          <pc:docMk/>
          <pc:sldMk cId="3001665124" sldId="276"/>
        </pc:sldMkLst>
        <pc:spChg chg="mod">
          <ac:chgData name="Jason Xu" userId="4db2dd4bd0a8962a" providerId="LiveId" clId="{4FE35BB7-106A-5B48-8D51-92B7B05F6F59}" dt="2025-04-27T03:14:49.614" v="306" actId="115"/>
          <ac:spMkLst>
            <pc:docMk/>
            <pc:sldMk cId="3001665124" sldId="276"/>
            <ac:spMk id="3" creationId="{3856322B-1515-5509-EE9C-B27A796CDC3B}"/>
          </ac:spMkLst>
        </pc:spChg>
      </pc:sldChg>
      <pc:sldChg chg="modSp mod">
        <pc:chgData name="Jason Xu" userId="4db2dd4bd0a8962a" providerId="LiveId" clId="{4FE35BB7-106A-5B48-8D51-92B7B05F6F59}" dt="2025-04-27T03:23:31.459" v="433" actId="21"/>
        <pc:sldMkLst>
          <pc:docMk/>
          <pc:sldMk cId="4107364650" sldId="278"/>
        </pc:sldMkLst>
        <pc:spChg chg="mod">
          <ac:chgData name="Jason Xu" userId="4db2dd4bd0a8962a" providerId="LiveId" clId="{4FE35BB7-106A-5B48-8D51-92B7B05F6F59}" dt="2025-04-27T03:23:31.459" v="433" actId="21"/>
          <ac:spMkLst>
            <pc:docMk/>
            <pc:sldMk cId="4107364650" sldId="278"/>
            <ac:spMk id="3" creationId="{69564635-CDF3-58D9-710C-6B1BF0121C14}"/>
          </ac:spMkLst>
        </pc:spChg>
      </pc:sldChg>
      <pc:sldChg chg="modSp new mod ord">
        <pc:chgData name="Jason Xu" userId="4db2dd4bd0a8962a" providerId="LiveId" clId="{4FE35BB7-106A-5B48-8D51-92B7B05F6F59}" dt="2025-04-27T03:01:32.068" v="196" actId="20577"/>
        <pc:sldMkLst>
          <pc:docMk/>
          <pc:sldMk cId="3049401604" sldId="279"/>
        </pc:sldMkLst>
        <pc:spChg chg="mod">
          <ac:chgData name="Jason Xu" userId="4db2dd4bd0a8962a" providerId="LiveId" clId="{4FE35BB7-106A-5B48-8D51-92B7B05F6F59}" dt="2025-04-27T02:59:08.402" v="96" actId="20577"/>
          <ac:spMkLst>
            <pc:docMk/>
            <pc:sldMk cId="3049401604" sldId="279"/>
            <ac:spMk id="2" creationId="{FC6066BF-1CCE-94CC-7BB6-99DC746BEE7E}"/>
          </ac:spMkLst>
        </pc:spChg>
        <pc:spChg chg="mod">
          <ac:chgData name="Jason Xu" userId="4db2dd4bd0a8962a" providerId="LiveId" clId="{4FE35BB7-106A-5B48-8D51-92B7B05F6F59}" dt="2025-04-27T03:01:32.068" v="196" actId="20577"/>
          <ac:spMkLst>
            <pc:docMk/>
            <pc:sldMk cId="3049401604" sldId="279"/>
            <ac:spMk id="3" creationId="{DC6D2B70-DB69-C835-DFCE-37193E31676F}"/>
          </ac:spMkLst>
        </pc:spChg>
      </pc:sldChg>
      <pc:sldChg chg="modSp new mod ord">
        <pc:chgData name="Jason Xu" userId="4db2dd4bd0a8962a" providerId="LiveId" clId="{4FE35BB7-106A-5B48-8D51-92B7B05F6F59}" dt="2025-04-27T03:07:07.860" v="217"/>
        <pc:sldMkLst>
          <pc:docMk/>
          <pc:sldMk cId="651617780" sldId="280"/>
        </pc:sldMkLst>
        <pc:spChg chg="mod">
          <ac:chgData name="Jason Xu" userId="4db2dd4bd0a8962a" providerId="LiveId" clId="{4FE35BB7-106A-5B48-8D51-92B7B05F6F59}" dt="2025-04-27T03:07:07.860" v="217"/>
          <ac:spMkLst>
            <pc:docMk/>
            <pc:sldMk cId="651617780" sldId="280"/>
            <ac:spMk id="2" creationId="{69745906-5E65-BA45-7987-E0750BD4C649}"/>
          </ac:spMkLst>
        </pc:spChg>
      </pc:sldChg>
      <pc:sldChg chg="modSp new mod">
        <pc:chgData name="Jason Xu" userId="4db2dd4bd0a8962a" providerId="LiveId" clId="{4FE35BB7-106A-5B48-8D51-92B7B05F6F59}" dt="2025-04-27T03:27:15.530" v="449" actId="20577"/>
        <pc:sldMkLst>
          <pc:docMk/>
          <pc:sldMk cId="1121133970" sldId="281"/>
        </pc:sldMkLst>
        <pc:spChg chg="mod">
          <ac:chgData name="Jason Xu" userId="4db2dd4bd0a8962a" providerId="LiveId" clId="{4FE35BB7-106A-5B48-8D51-92B7B05F6F59}" dt="2025-04-27T03:27:15.530" v="449" actId="20577"/>
          <ac:spMkLst>
            <pc:docMk/>
            <pc:sldMk cId="1121133970" sldId="281"/>
            <ac:spMk id="2" creationId="{1D49A7FD-5D5B-6466-76F4-24586DAB05E1}"/>
          </ac:spMkLst>
        </pc:spChg>
      </pc:sldChg>
      <pc:sldChg chg="addSp delSp modSp new mod">
        <pc:chgData name="Jason Xu" userId="4db2dd4bd0a8962a" providerId="LiveId" clId="{4FE35BB7-106A-5B48-8D51-92B7B05F6F59}" dt="2025-04-27T04:18:55.182" v="463"/>
        <pc:sldMkLst>
          <pc:docMk/>
          <pc:sldMk cId="3267175934" sldId="282"/>
        </pc:sldMkLst>
        <pc:spChg chg="mod">
          <ac:chgData name="Jason Xu" userId="4db2dd4bd0a8962a" providerId="LiveId" clId="{4FE35BB7-106A-5B48-8D51-92B7B05F6F59}" dt="2025-04-27T04:17:49.910" v="462"/>
          <ac:spMkLst>
            <pc:docMk/>
            <pc:sldMk cId="3267175934" sldId="282"/>
            <ac:spMk id="2" creationId="{B74EC2C3-40B5-DF36-A4AC-7133CE0413DA}"/>
          </ac:spMkLst>
        </pc:spChg>
        <pc:picChg chg="add mod">
          <ac:chgData name="Jason Xu" userId="4db2dd4bd0a8962a" providerId="LiveId" clId="{4FE35BB7-106A-5B48-8D51-92B7B05F6F59}" dt="2025-04-27T04:18:55.182" v="463"/>
          <ac:picMkLst>
            <pc:docMk/>
            <pc:sldMk cId="3267175934" sldId="282"/>
            <ac:picMk id="5" creationId="{9BCE5F31-FDA4-DF3D-F836-D7393070A81A}"/>
          </ac:picMkLst>
        </pc:picChg>
      </pc:sldChg>
      <pc:sldChg chg="modSp new mod">
        <pc:chgData name="Jason Xu" userId="4db2dd4bd0a8962a" providerId="LiveId" clId="{4FE35BB7-106A-5B48-8D51-92B7B05F6F59}" dt="2025-04-27T04:25:31.671" v="467"/>
        <pc:sldMkLst>
          <pc:docMk/>
          <pc:sldMk cId="4137986958" sldId="283"/>
        </pc:sldMkLst>
        <pc:spChg chg="mod">
          <ac:chgData name="Jason Xu" userId="4db2dd4bd0a8962a" providerId="LiveId" clId="{4FE35BB7-106A-5B48-8D51-92B7B05F6F59}" dt="2025-04-27T04:25:31.671" v="467"/>
          <ac:spMkLst>
            <pc:docMk/>
            <pc:sldMk cId="4137986958" sldId="283"/>
            <ac:spMk id="2" creationId="{2B46E40C-EA22-DD52-A3F4-F6229B94A189}"/>
          </ac:spMkLst>
        </pc:spChg>
        <pc:spChg chg="mod">
          <ac:chgData name="Jason Xu" userId="4db2dd4bd0a8962a" providerId="LiveId" clId="{4FE35BB7-106A-5B48-8D51-92B7B05F6F59}" dt="2025-04-27T04:25:25.949" v="466" actId="5793"/>
          <ac:spMkLst>
            <pc:docMk/>
            <pc:sldMk cId="4137986958" sldId="283"/>
            <ac:spMk id="3" creationId="{D877C379-D42A-EFD5-211C-B7268ACF420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8AAB2-935D-704F-B0F1-67A6DF462637}" type="datetimeFigureOut">
              <a:rPr lang="en-US" smtClean="0"/>
              <a:t>4/28/25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E2F0F-A223-014C-8893-B7A2219C3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4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i="0" baseline="30000" dirty="0">
                <a:solidFill>
                  <a:srgbClr val="CDCDCD"/>
                </a:solidFill>
                <a:effectLst/>
                <a:latin typeface="Roboto" panose="020F0502020204030204" pitchFamily="34" charset="0"/>
              </a:rPr>
              <a:t>14</a:t>
            </a:r>
            <a:r>
              <a:rPr lang="zh-CN" altLang="en-US" b="0" i="0" dirty="0">
                <a:solidFill>
                  <a:srgbClr val="CDCDCD"/>
                </a:solidFill>
                <a:effectLst/>
                <a:latin typeface="Roboto" panose="02000000000000000000" pitchFamily="2" charset="0"/>
              </a:rPr>
              <a:t> 你们中间有病了的呢， 他就该请教会的长老来； 他们可以奉主的名用油抹他， 为他祷告。 </a:t>
            </a:r>
            <a:endParaRPr lang="en-US" altLang="zh-CN" b="0" i="0" dirty="0">
              <a:solidFill>
                <a:srgbClr val="CDCDCD"/>
              </a:solidFill>
              <a:effectLst/>
              <a:latin typeface="Roboto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E2F0F-A223-014C-8893-B7A2219C31F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8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1DC4F-EDE1-66FF-9B65-2FF61B792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B16F17-671B-16DA-3685-0E520A76D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F1A4A-F43E-E7A0-B41F-62C110F0F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3652E-5F59-299C-8D1D-0E77DEC1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B7442-FCFD-9C79-4E66-8E2E6B44C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5C2E3-5BD0-F538-55C0-922683553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0902C-0D4E-CC67-CFF9-18C7FC41D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C6066-8114-B349-E137-D7BC8784B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8386C-5892-441C-0A1E-E8DE5DE9E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5A615-ABEF-46CF-7ADB-4CC614609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281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F15E2-CB3B-2347-64C0-B2DABBC61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7C692-2B6E-7128-5695-7314E5238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DF41F-A5A4-BD9C-E29D-346183C4F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E89F6-5D76-2DA8-55AF-5F63D53FA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50178-AA1F-70F6-6964-F2CCB37BE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40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96E6E-E765-4E57-DF33-EE5F6805B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75E3C-A493-9BB8-2A69-6842C57BE8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35EF1-0E01-A2D9-2CAA-D9EFCD9C6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8DA820-5B6D-6A6D-E66E-238BE3B49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ADDBAA-06E2-25C5-7A0E-BA1DA7D0D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523A89-59FD-D557-C7B5-86079D41D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0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8E76E-C701-ABD6-AC72-7DD2C738B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5E031-60AE-3202-34CC-0E9DBBE69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6511B-077D-E84C-B5A8-00A47A1C8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E0498-AF2B-0B43-26DE-038BA93FE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EE7F22-95E8-C555-1E13-3936802B40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931A1F-7DFD-7E8B-E067-3BEC8C88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B659B-FDCA-5E26-B5E3-BA053D5C0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98EC62-F83E-8AF7-0959-A8228FFF9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1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BFFC5-8C4B-30AC-36FF-620571807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801803-1DCF-7B16-64C4-876992C96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6E328C-F053-014E-C2B1-CB0967782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2AC03D-3577-1986-523C-5504B0631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4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6ED9CD-225C-FB82-AD0A-169FE1BDA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C361DF-4F88-B86C-E775-CB54F96B5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B57D0-41BB-9F84-648E-7996455EE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40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F8E4D-E5A1-A023-2C13-261446909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9B473-92D8-E7CE-90F7-EA4D00230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2A8E9-4C93-61D7-A6FC-5F88C7EB5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342AC-5B72-926A-2056-2E47F366D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27EBB-699F-1A60-8624-F805BBC6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B6A058-E117-CB11-FC91-E626CF1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10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8C72F-6235-8146-F4E5-106089172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7BF532-B827-AC45-EEBB-BB9DD54B92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F1875C-5B8D-49C5-5514-0C291F1E8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55B3ED-8299-AE2E-E0EC-0717B3F21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46E0E-962C-32E7-ABC0-B81CDC18D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7166B-1178-62C2-8257-3F516F86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03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B9778-4BF0-102E-2FBD-76C2D1DB5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005B1-14B1-DB8E-F854-DFF2DA429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7CC62-77D2-F26F-D678-05B344554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59773-9C55-83B3-2E2F-B574B51C7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5C5DD-C3C0-04A7-DD91-285A97E61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50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114CAF-4134-56F1-FADD-DA6CE84482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60077A-1449-C957-167B-98E15852C4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299AA-BF03-ABC6-4F65-076212273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9C749-F661-CCEB-A167-6CDB286BC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51025-FD54-32F0-DF71-81014C50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2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6D890F-0DC6-64C5-6A61-81D93D0FF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E0DDA-2BE5-FE52-CA52-4C06C0885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7D4D9-E4E4-9CAB-7EDF-F05E1C72D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B5ACA8-10F7-7C4A-AF9B-C0FE0331F2D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E6B62-908D-8E0B-A039-06C18B3FDA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FA365-B777-3EE5-E669-E3FDD1040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FA14C6-7DDB-E14A-89AD-3B541F2F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8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9%9B%85%20%E5%90%84%20%E6%9B%B8%205%3A14-15&amp;version=CUV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CEA37-8A54-C8B6-9658-AFC4A0E011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如何作家庭</a:t>
            </a:r>
            <a:r>
              <a:rPr lang="en-US" altLang="zh-CN" dirty="0">
                <a:effectLst/>
                <a:latin typeface="Helvetica Neue" panose="02000503000000020004" pitchFamily="2" charset="0"/>
                <a:ea typeface="PingFang SC" panose="020B0400000000000000" pitchFamily="34" charset="-122"/>
              </a:rPr>
              <a:t>/</a:t>
            </a:r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醫院探訪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96FCB-7FE1-D335-B813-58C6F617FC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99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52567C-02C5-931C-F7E0-4916302949A6}"/>
              </a:ext>
            </a:extLst>
          </p:cNvPr>
          <p:cNvSpPr txBox="1"/>
          <p:nvPr/>
        </p:nvSpPr>
        <p:spPr>
          <a:xfrm>
            <a:off x="1207873" y="2577069"/>
            <a:ext cx="60980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Q</a:t>
            </a:r>
            <a:r>
              <a:rPr lang="en-US" altLang="zh-CN" sz="4000" dirty="0">
                <a:latin typeface="PingFang SC" panose="020B0400000000000000" pitchFamily="34" charset="-122"/>
                <a:ea typeface="PingFang SC" panose="020B0400000000000000" pitchFamily="34" charset="-122"/>
              </a:rPr>
              <a:t>1:</a:t>
            </a:r>
            <a:r>
              <a:rPr lang="zh-CN" altLang="en-US" sz="4000" dirty="0"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zh-CN" altLang="en-US" sz="4000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為什麼要探訪？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29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CC50-1A95-EFC9-AF4F-9C4D6F68E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一、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為什麼要探訪</a:t>
            </a:r>
            <a:endParaRPr lang="en-US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5B8E4-32D6-D8E5-D20E-D881AE0B9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Aparajita" panose="020B0604020202020204" pitchFamily="34" charset="0"/>
              </a:rPr>
              <a:t>探訪是關懷與愛心的行動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Aparajita" panose="020B0604020202020204" pitchFamily="34" charset="0"/>
              </a:rPr>
              <a:t>探訪是小組長牧養成功的一個重要因素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Aparajita" panose="020B0604020202020204" pitchFamily="34" charset="0"/>
              </a:rPr>
              <a:t>探訪是小組增長的秘訣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Aparajita" panose="020B0604020202020204" pitchFamily="34" charset="0"/>
              </a:rPr>
              <a:t>探訪是建立關係最直接有效的方式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Aparajita" panose="020B0604020202020204" pitchFamily="34" charset="0"/>
              </a:rPr>
              <a:t>探訪是留住新人的好方法</a:t>
            </a:r>
          </a:p>
        </p:txBody>
      </p:sp>
    </p:spTree>
    <p:extLst>
      <p:ext uri="{BB962C8B-B14F-4D97-AF65-F5344CB8AC3E}">
        <p14:creationId xmlns:p14="http://schemas.microsoft.com/office/powerpoint/2010/main" val="1048277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F1428-94BB-05EB-88AE-196DBE187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335" y="2342206"/>
            <a:ext cx="10515600" cy="1325563"/>
          </a:xfrm>
        </p:spPr>
        <p:txBody>
          <a:bodyPr/>
          <a:lstStyle/>
          <a:p>
            <a:r>
              <a:rPr lang="en-US" altLang="zh-CN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Q2:</a:t>
            </a:r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 探</a:t>
            </a:r>
            <a:r>
              <a:rPr lang="zh-CN" altLang="en-US" sz="4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Aparajita" panose="020B0604020202020204" pitchFamily="34" charset="0"/>
              </a:rPr>
              <a:t>訪</a:t>
            </a:r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的對象？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717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A87B-48DF-D1F2-0780-23655F083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二、探話的對象</a:t>
            </a:r>
            <a:endParaRPr lang="en-US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B65DD-CBE9-3EAF-2D12-19572250F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1.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任何小組中需要被探訪的人（包括身、心、靈三方面的需要）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2.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聖靈感動（催逼）你將探訪的人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lvl="1">
              <a:lnSpc>
                <a:spcPct val="150000"/>
              </a:lnSpc>
              <a:buNone/>
            </a:pPr>
            <a:r>
              <a:rPr lang="zh-CN" altLang="en-US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身體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 一 生老病死 </a:t>
            </a: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— </a:t>
            </a:r>
            <a:r>
              <a:rPr lang="zh-CN" altLang="en-US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醫院探訪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心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 一 失業、家庭糾紛、被鬼附的、忙碌不常來教會的一 </a:t>
            </a:r>
            <a:r>
              <a:rPr lang="zh-CN" altLang="en-US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家庭探訪</a:t>
            </a:r>
            <a:endParaRPr lang="en-US" altLang="zh-CN" b="1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靈魂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一 慕道友、（新會友）新朋友一</a:t>
            </a:r>
            <a:r>
              <a:rPr lang="zh-CN" altLang="en-US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福音探訪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17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2B190-BBD5-8A9A-CFEC-00C8E4BB8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三、去探訪的準備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31D6D-7BE2-36B5-7366-87C2A4B4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1.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邀請一位或兩位組員和你同去；避免單獨和异性組員同去。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2.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其中一位組員最好是和被探訪者的性別相同。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3.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大家事先作好準備，求主給你特別的經文或是智慧或知識的言語去服事被探訪者。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4.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帶自己的聖經，筆，筆記簿，福音單張或福音刊物以方便隨時使用。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281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33B55-0EDC-E273-C3CA-E8C6DD859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四、探訪時應有的態度</a:t>
            </a:r>
            <a:endParaRPr lang="en-US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0423D-6750-ED69-BC46-A4DC29F8D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1.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  真心的愛和關懷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2.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靠著主的權柄、信心、和喜樂出去。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3.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隨時儆醒禱告，聆聽聖靈的引導。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39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514A3-2E1D-F20E-646F-033CE7273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五、在家中</a:t>
            </a: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/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醫院裡</a:t>
            </a:r>
            <a:endParaRPr lang="en-US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50574-4BBB-1525-42B9-75317DC9F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1.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親切的介紹自己和組員給對方認識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2.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親切的問安，按照當時的情況問合適的問題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3.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學習聆聽；了解對方的需要（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hlinkClick r:id="rId2" action="ppaction://hlinksldjump"/>
              </a:rPr>
              <a:t>身、心、靈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）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4.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不住的求主給你智慧並給你當說的話和禱告的事項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5.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在適當的時候，分享主給你的話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6.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 若是可以，在家中（醫院可能就不合宜）一起唱詩讚美主。</a:t>
            </a:r>
          </a:p>
        </p:txBody>
      </p:sp>
    </p:spTree>
    <p:extLst>
      <p:ext uri="{BB962C8B-B14F-4D97-AF65-F5344CB8AC3E}">
        <p14:creationId xmlns:p14="http://schemas.microsoft.com/office/powerpoint/2010/main" val="645457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66BF-1CCE-94CC-7BB6-99DC746BE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问提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2B70-DB69-C835-DFCE-37193E316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8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1.</a:t>
            </a:r>
            <a:r>
              <a:rPr lang="zh-CN" altLang="en-US" sz="28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 探訪的主角是谁？应该注意那些事。</a:t>
            </a:r>
            <a:endParaRPr lang="en-US" sz="2800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401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67587-B95E-742E-F7C2-55FFEF26B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六、如何作禱告</a:t>
            </a:r>
            <a:endParaRPr lang="en-US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9B105-FBA3-7AE7-1587-AB9793950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1.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若是在醫院裡，你需要作潔淨病房的禱告，因為醫院房間常常充滿不潔，消極，和死亡的氣氛。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2.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請一位或兩位開口禱告，並尋求機會為對方抹油禱告（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hlinkClick r:id="rId3"/>
              </a:rPr>
              <a:t>雅</a:t>
            </a: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hlinkClick r:id="rId3"/>
              </a:rPr>
              <a:t>5:14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）。要有 信心大胆的宣告，奉主耶穌基督的名為對方醫治祝福。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3.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醫院探訪不宜太久（大約</a:t>
            </a: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30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分鐘），向對方和其家人道別時，告訴他（們）你會繼續為他（病者）禱告。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4.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若是在家中，可按照對方的需要，為他及家人提名祝福禱告。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20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E8217-121E-3C0B-2CA4-6B38A0AAB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七、跟進工作</a:t>
            </a:r>
            <a:endParaRPr lang="en-US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CC896-BBB9-6B6C-D891-6DF573DAD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1.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若時間許可，你或組員可作跟進探訪，了解對方的情況並在小組裡分享及代禱。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2.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若對方還未加入小組，安排他早日加入小組。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47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45906-5E65-BA45-7987-E0750BD4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二 禱告探訪的步驟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93127-5D65-1417-CEEB-242BC7AF8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17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B9C56-7B15-7D75-9F3F-C8550FF19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禱告探訪之前當採取的步驟</a:t>
            </a:r>
            <a:endParaRPr lang="en-US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03452-6B21-74A3-9E25-E0FB6D385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一、</a:t>
            </a: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聯絡：連絡名單上所列的家庭。</a:t>
            </a:r>
            <a:endParaRPr lang="en-US" altLang="zh-CN" sz="32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事前的解釋：打電話簡短地說明你要到牧區的家庭作禱告探訪大約卅分鐘。</a:t>
            </a:r>
          </a:p>
          <a:p>
            <a:pPr lvl="2">
              <a:lnSpc>
                <a:spcPct val="150000"/>
              </a:lnSpc>
              <a:buNone/>
            </a:pPr>
            <a:r>
              <a:rPr lang="en-US" altLang="zh-CN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	</a:t>
            </a:r>
            <a:r>
              <a:rPr lang="zh-CN" altLang="en-US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電話目的是：</a:t>
            </a:r>
            <a:endParaRPr lang="en-US" altLang="zh-CN" sz="2400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lvl="6">
              <a:lnSpc>
                <a:spcPct val="150000"/>
              </a:lnSpc>
              <a:buNone/>
            </a:pPr>
            <a:r>
              <a:rPr lang="en-US" altLang="zh-CN" sz="20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①</a:t>
            </a:r>
            <a:r>
              <a:rPr lang="zh-CN" altLang="en-US" sz="20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更新和確認資料。</a:t>
            </a:r>
            <a:endParaRPr lang="en-US" altLang="zh-CN" sz="20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lvl="6">
              <a:lnSpc>
                <a:spcPct val="150000"/>
              </a:lnSpc>
              <a:buNone/>
            </a:pPr>
            <a:r>
              <a:rPr lang="en-US" altLang="zh-CN" sz="20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②</a:t>
            </a:r>
            <a:r>
              <a:rPr lang="zh-CN" altLang="en-US" sz="20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安排最方便的日期時間。</a:t>
            </a:r>
            <a:endParaRPr lang="en-US" altLang="zh-CN" sz="20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lvl="6">
              <a:lnSpc>
                <a:spcPct val="150000"/>
              </a:lnSpc>
              <a:buNone/>
            </a:pPr>
            <a:r>
              <a:rPr lang="en-US" altLang="zh-CN" sz="20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③</a:t>
            </a:r>
            <a:r>
              <a:rPr lang="zh-CN" altLang="en-US" sz="20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為對方最迫切的需要，立刻在電話</a:t>
            </a:r>
            <a:r>
              <a:rPr lang="zh-CN" altLang="en-US" sz="2000" dirty="0">
                <a:latin typeface="PingFang HK" panose="020B0400000000000000" pitchFamily="34" charset="-120"/>
                <a:ea typeface="PingFang HK" panose="020B0400000000000000" pitchFamily="34" charset="-120"/>
              </a:rPr>
              <a:t>中</a:t>
            </a:r>
            <a:r>
              <a:rPr lang="zh-CN" altLang="en-US" sz="20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與他禱告。</a:t>
            </a:r>
            <a:endParaRPr lang="en-US" altLang="zh-CN" sz="2000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詢問方便的時間和地點：</a:t>
            </a:r>
          </a:p>
          <a:p>
            <a:pPr lvl="3">
              <a:lnSpc>
                <a:spcPct val="150000"/>
              </a:lnSpc>
              <a:buNone/>
            </a:pPr>
            <a:r>
              <a:rPr lang="zh-CN" altLang="en-US" sz="20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詢問對方方便的日期（週一 週六）和時間。</a:t>
            </a:r>
          </a:p>
          <a:p>
            <a:pPr lvl="3">
              <a:lnSpc>
                <a:spcPct val="150000"/>
              </a:lnSpc>
              <a:buNone/>
            </a:pPr>
            <a:r>
              <a:rPr lang="zh-CN" altLang="en-US" sz="20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最好是給對方配合你時間表的二個選擇。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062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0C5E8-355E-DD4F-E6FD-B2591C5C6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禱告探訪之前當採取的步驟</a:t>
            </a:r>
            <a:r>
              <a:rPr lang="en-US" altLang="zh-CN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-2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D8151-9F9C-5ECF-91C6-7CBBA5324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768" y="2141537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3.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爲一項或多項對方關心的事禱告：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掛電話前，問對方「你個人或家裡有什麼需要，或你關心的事，我可以和你一起禱告的？」這樣的電話連絡，就以「</a:t>
            </a:r>
            <a:r>
              <a:rPr lang="zh-CN" altLang="en-US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為對方的需要或關心的事禱告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」作結束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562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510ED-057F-EF22-CE25-C3CF8839A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禱告探訪之前當採取的步驟</a:t>
            </a: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-3</a:t>
            </a:r>
            <a:endParaRPr lang="en-US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E66BC-C784-B935-4F72-0C8ECEB01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96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二、為某一晚上的禱告探訪 </a:t>
            </a:r>
            <a:r>
              <a:rPr lang="zh-CN" altLang="en-US" sz="9600" u="sng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選擇 </a:t>
            </a:r>
            <a:r>
              <a:rPr lang="zh-CN" altLang="en-US" sz="96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屬靈認領的家庭。</a:t>
            </a:r>
            <a:endParaRPr lang="en-US" altLang="zh-CN" sz="96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sz="56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從聯絡過比較合適的名單中，選定二 三個家庭在同一晚上去探訪</a:t>
            </a:r>
            <a:endParaRPr lang="en-US" altLang="zh-CN" sz="9600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96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三、確認安排的時間。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sz="56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最遲在一週前，就確定時間、計劃。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sz="56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探訪當天先和你的同伴，約在一個特定的地方會面並禱告。</a:t>
            </a:r>
            <a:endParaRPr lang="en-US" altLang="zh-CN" sz="56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96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四、禱讀並默想經文。</a:t>
            </a:r>
          </a:p>
          <a:p>
            <a:pPr lvl="1">
              <a:lnSpc>
                <a:spcPct val="150000"/>
              </a:lnSpc>
              <a:buNone/>
            </a:pPr>
            <a:r>
              <a:rPr lang="zh-CN" altLang="en-US" sz="56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注意上次電話連絡時，對方已提過的需要或關注的事。以禱告的心選處經文，可以鼓勵對方，探訪時，如果對方舊事重提，即可派上用場</a:t>
            </a:r>
          </a:p>
          <a:p>
            <a:pPr marL="0" indent="0">
              <a:buNone/>
            </a:pPr>
            <a:endParaRPr lang="zh-CN" altLang="en-US" dirty="0">
              <a:effectLst/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1436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E71FB-6EB3-7B20-9D4A-1D53A3B35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禱告探訪之前當採取的步驟</a:t>
            </a: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-3</a:t>
            </a:r>
            <a:endParaRPr lang="en-US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F7A39-5572-5ACD-CD76-1F10D53DE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37789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五、在探訪之前再次連絡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通常最好在探訪前一天連絡對方（有時在前往探訪的那天），免得對方忘了。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六 禱告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深深沉浸在此次的探訪中，在禱告中尋求神的引導、祝福和能力（確定所有要去的人會先集合禱告，確定每一個人都清楚對方的資料）。  </a:t>
            </a:r>
          </a:p>
        </p:txBody>
      </p:sp>
    </p:spTree>
    <p:extLst>
      <p:ext uri="{BB962C8B-B14F-4D97-AF65-F5344CB8AC3E}">
        <p14:creationId xmlns:p14="http://schemas.microsoft.com/office/powerpoint/2010/main" val="2039669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A817E-8736-6106-95FA-7E420DEFE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3F24F-6576-3951-EEE8-BB8A90935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禱告探訪之前當採取的步驟总结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1B590-CE8D-E4FF-0779-57E03790C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一、聯絡：連絡名單上所列的家庭。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二、為某一晚上的禱告探訪 </a:t>
            </a:r>
            <a:r>
              <a:rPr lang="zh-CN" altLang="en-US" u="sng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選擇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屬靈認領的家庭。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三、確認安排的時間。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四、禱讀並默想經文。</a:t>
            </a:r>
            <a:endParaRPr lang="en-US" altLang="zh-CN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五、在探訪之前再次連絡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六、 禱告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>
              <a:buNone/>
            </a:pPr>
            <a:endParaRPr lang="zh-CN" altLang="en-US" dirty="0">
              <a:effectLst/>
              <a:latin typeface="Helvetica Neue" panose="02000503000000020004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639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B223-550F-F3EA-6B54-5C69E6795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63827"/>
          </a:xfrm>
        </p:spPr>
        <p:txBody>
          <a:bodyPr/>
          <a:lstStyle/>
          <a:p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在禱告探訪時</a:t>
            </a:r>
            <a:endParaRPr lang="en-US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3B9FF-6A8E-031D-4B22-8440A8DE5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2616"/>
            <a:ext cx="10515600" cy="600538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禱告探訪基本綱要用 </a:t>
            </a:r>
            <a:r>
              <a:rPr 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PAM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原則：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lvl="6">
              <a:lnSpc>
                <a:spcPct val="160000"/>
              </a:lnSpc>
              <a:buNone/>
            </a:pPr>
            <a:r>
              <a:rPr lang="en-US" altLang="zh-CN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P</a:t>
            </a:r>
            <a:r>
              <a:rPr lang="en-US" altLang="zh-CN" sz="3200" dirty="0">
                <a:latin typeface="PingFang HK" panose="020B0400000000000000" pitchFamily="34" charset="-120"/>
                <a:ea typeface="PingFang HK" panose="020B0400000000000000" pitchFamily="34" charset="-120"/>
              </a:rPr>
              <a:t>	Pray	    </a:t>
            </a: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「</a:t>
            </a: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hlinkClick r:id="rId2" action="ppaction://hlinksldjump"/>
              </a:rPr>
              <a:t>禱告</a:t>
            </a: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」</a:t>
            </a:r>
          </a:p>
          <a:p>
            <a:pPr lvl="6">
              <a:lnSpc>
                <a:spcPct val="160000"/>
              </a:lnSpc>
              <a:buNone/>
            </a:pPr>
            <a:r>
              <a:rPr lang="en-US" altLang="zh-CN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A	Ask</a:t>
            </a: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   </a:t>
            </a:r>
            <a:r>
              <a:rPr lang="en-US" altLang="zh-CN" sz="3200" dirty="0">
                <a:latin typeface="PingFang HK" panose="020B0400000000000000" pitchFamily="34" charset="-120"/>
                <a:ea typeface="PingFang HK" panose="020B0400000000000000" pitchFamily="34" charset="-120"/>
              </a:rPr>
              <a:t>    </a:t>
            </a: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「問」</a:t>
            </a:r>
          </a:p>
          <a:p>
            <a:pPr marL="2743200" lvl="6" indent="0">
              <a:lnSpc>
                <a:spcPct val="160000"/>
              </a:lnSpc>
              <a:buNone/>
            </a:pPr>
            <a:r>
              <a:rPr lang="en-US" altLang="zh-CN" sz="3200" dirty="0">
                <a:latin typeface="PingFang HK" panose="020B0400000000000000" pitchFamily="34" charset="-120"/>
                <a:ea typeface="PingFang HK" panose="020B0400000000000000" pitchFamily="34" charset="-120"/>
              </a:rPr>
              <a:t>M 	Minister</a:t>
            </a: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「服事」</a:t>
            </a:r>
          </a:p>
          <a:p>
            <a:pPr lvl="8">
              <a:lnSpc>
                <a:spcPct val="160000"/>
              </a:lnSpc>
              <a:buNone/>
            </a:pPr>
            <a:r>
              <a:rPr lang="en-US" altLang="zh-CN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①</a:t>
            </a:r>
            <a:r>
              <a:rPr lang="zh-CN" altLang="en-US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神的</a:t>
            </a:r>
            <a:r>
              <a:rPr lang="zh-CN" altLang="en-US" sz="2400" u="sng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話</a:t>
            </a:r>
            <a:r>
              <a:rPr lang="zh-CN" altLang="en-US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。</a:t>
            </a:r>
          </a:p>
          <a:p>
            <a:pPr lvl="8">
              <a:lnSpc>
                <a:spcPct val="160000"/>
              </a:lnSpc>
              <a:buNone/>
            </a:pPr>
            <a:r>
              <a:rPr lang="en-US" altLang="zh-CN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②</a:t>
            </a:r>
            <a:r>
              <a:rPr lang="zh-CN" altLang="en-US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在</a:t>
            </a:r>
            <a:r>
              <a:rPr lang="zh-CN" altLang="en-US" sz="2400" u="sng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禱告</a:t>
            </a:r>
            <a:r>
              <a:rPr lang="zh-CN" altLang="en-US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中。</a:t>
            </a:r>
          </a:p>
          <a:p>
            <a:pPr lvl="8">
              <a:lnSpc>
                <a:spcPct val="160000"/>
              </a:lnSpc>
              <a:buNone/>
            </a:pPr>
            <a:r>
              <a:rPr lang="en-US" altLang="zh-CN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③</a:t>
            </a:r>
            <a:r>
              <a:rPr lang="zh-CN" altLang="en-US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關懷一位未信者。</a:t>
            </a:r>
          </a:p>
          <a:p>
            <a:pPr marL="3657600" lvl="8" indent="0">
              <a:lnSpc>
                <a:spcPct val="160000"/>
              </a:lnSpc>
              <a:buNone/>
            </a:pPr>
            <a:r>
              <a:rPr lang="en-US" altLang="zh-CN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④</a:t>
            </a:r>
            <a:r>
              <a:rPr lang="zh-CN" altLang="en-US" sz="2400" u="sng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分享異象</a:t>
            </a:r>
            <a:r>
              <a:rPr lang="zh-CN" altLang="en-US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：這可包括新會友。</a:t>
            </a:r>
          </a:p>
          <a:p>
            <a:pPr marL="3657600" lvl="8" indent="0">
              <a:lnSpc>
                <a:spcPct val="160000"/>
              </a:lnSpc>
              <a:buNone/>
            </a:pPr>
            <a:r>
              <a:rPr lang="en-US" altLang="zh-CN" sz="24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⑤ </a:t>
            </a:r>
            <a:r>
              <a:rPr lang="zh-CN" altLang="en-US" sz="2400" u="sng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祝福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776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76502-6628-E50D-B6D9-2E431C8A4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416" y="914400"/>
            <a:ext cx="11454714" cy="586126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zh-CN" altLang="en-US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自己介紹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：出發前，如果你不大認識探訪的對象或家庭，一見面要先我介绍， 温暖的寒喧</a:t>
            </a:r>
            <a:r>
              <a:rPr lang="zh-CN" altLang="en-US" dirty="0"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问侯。</a:t>
            </a:r>
            <a:endParaRPr lang="en-US" altLang="zh-CN" dirty="0">
              <a:latin typeface="PingFang HK" panose="020B0400000000000000" pitchFamily="34" charset="-120"/>
              <a:ea typeface="PingFang HK" panose="020B0400000000000000" pitchFamily="34" charset="-120"/>
              <a:cs typeface="Microsoft New Tai Lue" panose="020B0502040204020203" pitchFamily="34" charset="0"/>
            </a:endParaRPr>
          </a:p>
          <a:p>
            <a:pPr>
              <a:lnSpc>
                <a:spcPct val="170000"/>
              </a:lnSpc>
              <a:buNone/>
            </a:pPr>
            <a:r>
              <a:rPr lang="zh-CN" altLang="en-US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以</a:t>
            </a:r>
            <a:r>
              <a:rPr lang="zh-CN" altLang="en-US" b="1" u="sng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禱告</a:t>
            </a:r>
            <a:r>
              <a:rPr lang="zh-CN" altLang="en-US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開場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：寒喧幾句後，立刻說：「讓我們以簡短的禱告開始今天的相聚。」（禱告之前，先排除所有干擾場面的事物）。在禱告中，感謝神給我們機會有這段寶貴的時間來到這個家中</a:t>
            </a: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/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或和這個人相聚，並祈求聖靈的帶領。</a:t>
            </a:r>
          </a:p>
          <a:p>
            <a:pPr>
              <a:lnSpc>
                <a:spcPct val="170000"/>
              </a:lnSpc>
              <a:buNone/>
            </a:pPr>
            <a:r>
              <a:rPr lang="zh-CN" altLang="en-US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問問題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：有時大部份的基本資料應可由第一次電話連絡中取得。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如果還有問題，你可以告訴對方：「這次探訪還有一個目的，就是要更新我們教會的會友資料，將更有助於為你個人及家庭代禱。」接下來的談話要專注在他或家人的</a:t>
            </a:r>
            <a:r>
              <a:rPr lang="zh-CN" altLang="en-US" u="sng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需要和靈性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的光景，找出他們的困難或掙扎，好為他們禱告服事。你可以問：「目前你有什麼特別關心的事？我們可一起禱告。」務必敏銳聖靈的帶領。</a:t>
            </a:r>
          </a:p>
          <a:p>
            <a:pPr marL="0" indent="0">
              <a:buNone/>
            </a:pPr>
            <a:endParaRPr lang="zh-CN" altLang="en-US" dirty="0">
              <a:effectLst/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48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494674-B679-493A-57B5-DAFAAD9AC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605" y="0"/>
            <a:ext cx="9625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362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6322B-1515-5509-EE9C-B27A796CD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275" y="395416"/>
            <a:ext cx="11553567" cy="598067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用神的</a:t>
            </a:r>
            <a:r>
              <a:rPr lang="zh-CN" altLang="en-US" u="sng" dirty="0">
                <a:effectLst/>
                <a:latin typeface="Helvetica Neue" panose="02000503000000020004" pitchFamily="2" charset="0"/>
                <a:ea typeface="PingFang SC" panose="020B0400000000000000" pitchFamily="34" charset="-122"/>
              </a:rPr>
              <a:t> </a:t>
            </a:r>
            <a:r>
              <a:rPr lang="zh-CN" altLang="en-US" u="sng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話</a:t>
            </a:r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服事</a:t>
            </a:r>
          </a:p>
          <a:p>
            <a:pPr lvl="1">
              <a:lnSpc>
                <a:spcPct val="170000"/>
              </a:lnSpc>
              <a:buNone/>
            </a:pPr>
            <a:r>
              <a:rPr lang="zh-CN" altLang="en-US" dirty="0">
                <a:effectLst/>
                <a:latin typeface="Helvetica Neue" panose="02000503000000020004" pitchFamily="2" charset="0"/>
              </a:rPr>
              <a:t>如果採訪時所提到的雞處，在先前電話連絡中已得知，就使用你已預備好的經文去服事。先請一人大聲唸出，用</a:t>
            </a:r>
            <a:r>
              <a:rPr lang="en-US" altLang="zh-CN" dirty="0">
                <a:effectLst/>
                <a:latin typeface="Helvetica Neue" panose="02000503000000020004" pitchFamily="2" charset="0"/>
              </a:rPr>
              <a:t>25</a:t>
            </a:r>
            <a:r>
              <a:rPr lang="zh-CN" altLang="en-US" dirty="0">
                <a:effectLst/>
                <a:latin typeface="Helvetica Neue" panose="02000503000000020004" pitchFamily="2" charset="0"/>
              </a:rPr>
              <a:t>分鐘勸勉，將經文的亮光應用在這個人或這一家的處境中，使他們在困境得舒解，信心得增表。</a:t>
            </a:r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倘若談話時提到的難處，事前並不知情，就要臨時儘快找一節最適用的經文來勸勉。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用</a:t>
            </a:r>
            <a:r>
              <a:rPr lang="zh-CN" altLang="en-US" u="sng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禱告</a:t>
            </a:r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服事</a:t>
            </a:r>
          </a:p>
          <a:p>
            <a:pPr>
              <a:lnSpc>
                <a:spcPct val="170000"/>
              </a:lnSpc>
              <a:buNone/>
            </a:pPr>
            <a:r>
              <a:rPr lang="zh-CN" altLang="en-US" dirty="0">
                <a:effectLst/>
                <a:latin typeface="Helvetica Neue" panose="02000503000000020004" pitchFamily="2" charset="0"/>
              </a:rPr>
              <a:t>這一段禱告要比前面開頭的那一段更直接有力些，目的是要幫助他們用神的眼光來看環境。</a:t>
            </a:r>
          </a:p>
          <a:p>
            <a:pPr>
              <a:lnSpc>
                <a:spcPct val="170000"/>
              </a:lnSpc>
              <a:buNone/>
            </a:pPr>
            <a:r>
              <a:rPr lang="zh-CN" altLang="en-US" dirty="0">
                <a:effectLst/>
                <a:latin typeface="Helvetica Neue" panose="02000503000000020004" pitchFamily="2" charset="0"/>
              </a:rPr>
              <a:t>有二件事要做：</a:t>
            </a:r>
          </a:p>
          <a:p>
            <a:pPr lvl="1">
              <a:lnSpc>
                <a:spcPct val="170000"/>
              </a:lnSpc>
              <a:buNone/>
            </a:pPr>
            <a:r>
              <a:rPr lang="en-US" altLang="zh-CN" dirty="0">
                <a:effectLst/>
                <a:latin typeface="Helvetica Neue" panose="02000503000000020004" pitchFamily="2" charset="0"/>
              </a:rPr>
              <a:t>①</a:t>
            </a:r>
            <a:r>
              <a:rPr lang="zh-CN" altLang="en-US" dirty="0">
                <a:effectLst/>
                <a:latin typeface="Helvetica Neue" panose="02000503000000020004" pitchFamily="2" charset="0"/>
              </a:rPr>
              <a:t>帶隊的執事或資深執事應該先為這家人在神寶座前代求。</a:t>
            </a:r>
          </a:p>
          <a:p>
            <a:pPr lvl="1">
              <a:lnSpc>
                <a:spcPct val="170000"/>
              </a:lnSpc>
              <a:buNone/>
            </a:pPr>
            <a:r>
              <a:rPr lang="en-US" altLang="zh-CN" dirty="0">
                <a:effectLst/>
                <a:latin typeface="Helvetica Neue" panose="02000503000000020004" pitchFamily="2" charset="0"/>
              </a:rPr>
              <a:t>②</a:t>
            </a:r>
            <a:r>
              <a:rPr lang="zh-CN" altLang="en-US" dirty="0">
                <a:effectLst/>
                <a:latin typeface="Helvetica Neue" panose="02000503000000020004" pitchFamily="2" charset="0"/>
              </a:rPr>
              <a:t>禱告時要把信心帶入這家人心中，提醒大家神要介入其中。</a:t>
            </a:r>
          </a:p>
          <a:p>
            <a:pPr lvl="1">
              <a:lnSpc>
                <a:spcPct val="170000"/>
              </a:lnSpc>
              <a:buNone/>
            </a:pPr>
            <a:r>
              <a:rPr lang="zh-CN" altLang="en-US" dirty="0">
                <a:effectLst/>
                <a:latin typeface="Helvetica Neue" panose="02000503000000020004" pitchFamily="2" charset="0"/>
              </a:rPr>
              <a:t>例如：這家庭有經濟困難，卻一直忠心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持守什一奉獻，就在禱告中先感謝神，因祂是全能的供應者，當祂的兒女向祂呼求，祂必供給一切所需。倘若，這家人正面臨抉擇的難題，就先感謝神，因祂是好牧人，祂必會帶領引導他們。</a:t>
            </a:r>
          </a:p>
        </p:txBody>
      </p:sp>
    </p:spTree>
    <p:extLst>
      <p:ext uri="{BB962C8B-B14F-4D97-AF65-F5344CB8AC3E}">
        <p14:creationId xmlns:p14="http://schemas.microsoft.com/office/powerpoint/2010/main" val="3001665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E3DBFA-73EE-B85C-01D0-81A7DA3D1D6D}"/>
              </a:ext>
            </a:extLst>
          </p:cNvPr>
          <p:cNvSpPr txBox="1"/>
          <p:nvPr/>
        </p:nvSpPr>
        <p:spPr>
          <a:xfrm>
            <a:off x="568411" y="825979"/>
            <a:ext cx="11269362" cy="5852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2800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為未信者禱告</a:t>
            </a:r>
            <a:r>
              <a:rPr lang="zh-CN" altLang="en-US" sz="28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。</a:t>
            </a:r>
          </a:p>
          <a:p>
            <a:pPr lvl="1">
              <a:lnSpc>
                <a:spcPct val="150000"/>
              </a:lnSpc>
            </a:pPr>
            <a:r>
              <a:rPr lang="zh-CN" altLang="en-US" sz="28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詢問對方在本地所認識的人中有無未信者，然後和他一起為失喪的靈魂禱告。除了為未信主的家人之外，也要為這家外的未信者。求主使用對方成為領人歸主的寶貴器皿。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800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分享小組異象</a:t>
            </a:r>
            <a:r>
              <a:rPr lang="zh-CN" altLang="en-US" sz="28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。</a:t>
            </a:r>
          </a:p>
          <a:p>
            <a:pPr lvl="1">
              <a:lnSpc>
                <a:spcPct val="150000"/>
              </a:lnSpc>
            </a:pPr>
            <a:r>
              <a:rPr lang="zh-CN" altLang="en-US" sz="28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如果氣氛適合分享教會或小組的異象，就簡要分享一下。說不</a:t>
            </a:r>
          </a:p>
          <a:p>
            <a:pPr lvl="1">
              <a:lnSpc>
                <a:spcPct val="150000"/>
              </a:lnSpc>
            </a:pPr>
            <a:r>
              <a:rPr lang="zh-CN" altLang="en-US" sz="28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定因此發現對方樂於參與事奉。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祝福禱告</a:t>
            </a:r>
            <a:r>
              <a:rPr lang="zh-CN" altLang="en-US" sz="28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。</a:t>
            </a:r>
            <a:endParaRPr lang="en-US" altLang="zh-CN" sz="28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lvl="1">
              <a:lnSpc>
                <a:spcPct val="150000"/>
              </a:lnSpc>
            </a:pPr>
            <a:r>
              <a:rPr lang="zh-CN" altLang="en-US" sz="2800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最後結束禱告時，為全家求神賜福。</a:t>
            </a:r>
          </a:p>
        </p:txBody>
      </p:sp>
    </p:spTree>
    <p:extLst>
      <p:ext uri="{BB962C8B-B14F-4D97-AF65-F5344CB8AC3E}">
        <p14:creationId xmlns:p14="http://schemas.microsoft.com/office/powerpoint/2010/main" val="1312289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F5134-B1A4-86C8-3911-832C59BD6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b="1" dirty="0">
                <a:effectLst/>
                <a:latin typeface="Helvetica Neue" panose="02000503000000020004" pitchFamily="2" charset="0"/>
              </a:rPr>
              <a:t>探訪服事的一般做法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64635-CDF3-58D9-710C-6B1BF0121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3" y="1825625"/>
            <a:ext cx="11281719" cy="435133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1.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以禱告開始。默禱或開聲都可以。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2.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問問題。</a:t>
            </a:r>
          </a:p>
          <a:p>
            <a:pPr lvl="1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瞭解那個家庭或那個人最近的狀況。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問問題的目的在於瞭解對方需要和痛苦，以便知道我們可以如他。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4.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用神的話來服事。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牧養同工用一段適當的經文回應對方，抓出</a:t>
            </a: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1-4.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個原則來幫助和</a:t>
            </a:r>
            <a:r>
              <a:rPr lang="en-US" altLang="zh-CN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/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或鼓勵那個人或那個家庭。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PingFang HK" panose="020B0400000000000000" pitchFamily="34" charset="-120"/>
                <a:ea typeface="PingFang HK" panose="020B0400000000000000" pitchFamily="34" charset="-120"/>
              </a:rPr>
              <a:t>5. 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禱告結束</a:t>
            </a:r>
            <a:endParaRPr lang="en-US" altLang="zh-CN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PingFang HK" panose="020B0400000000000000" pitchFamily="34" charset="-120"/>
                <a:ea typeface="PingFang HK" panose="020B0400000000000000" pitchFamily="34" charset="-120"/>
              </a:rPr>
              <a:t>6. </a:t>
            </a:r>
            <a:r>
              <a:rPr lang="zh-CN" altLang="en-US" dirty="0">
                <a:latin typeface="PingFang HK" panose="020B0400000000000000" pitchFamily="34" charset="-120"/>
                <a:ea typeface="PingFang HK" panose="020B0400000000000000" pitchFamily="34" charset="-120"/>
              </a:rPr>
              <a:t>为自己作</a:t>
            </a:r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潔淨</a:t>
            </a:r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禱告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364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9A7FD-5D5B-6466-76F4-24586DAB0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探訪應用經文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E12FA-B589-7093-E887-F86BF5B96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133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DA5D8-0EC5-E388-83A2-383F6A87D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ingFang HK" panose="020B0400000000000000" pitchFamily="34" charset="-120"/>
                <a:ea typeface="PingFang HK" panose="020B0400000000000000" pitchFamily="34" charset="-120"/>
              </a:rPr>
              <a:t>操练</a:t>
            </a:r>
            <a:r>
              <a:rPr lang="zh-CN" altLang="en-US" dirty="0">
                <a:latin typeface="PingFang HK" panose="020B0400000000000000" pitchFamily="34" charset="-120"/>
                <a:ea typeface="PingFang HK" panose="020B0400000000000000" pitchFamily="34" charset="-120"/>
              </a:rPr>
              <a:t> （分组）</a:t>
            </a:r>
            <a:endParaRPr lang="en-US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96165-3DC5-E1ED-44D0-2DAF974A2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找一位被探访，一位组织者， 其他为同工</a:t>
            </a:r>
            <a:endParaRPr lang="en-US" altLang="zh-CN" sz="32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514350" indent="-514350">
              <a:buAutoNum type="arabicPeriod"/>
            </a:pP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親切的介紹自己和組員給對方認識？</a:t>
            </a:r>
            <a:endParaRPr lang="en-US" altLang="zh-CN" sz="32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514350" indent="-514350">
              <a:buAutoNum type="arabicPeriod"/>
            </a:pPr>
            <a:r>
              <a:rPr lang="zh-CN" altLang="en-US" sz="3200" b="1" dirty="0">
                <a:effectLst/>
                <a:latin typeface="PingFang HK" panose="020B0400000000000000" pitchFamily="34" charset="-120"/>
                <a:ea typeface="PingFang HK" panose="020B0400000000000000" pitchFamily="34" charset="-120"/>
                <a:cs typeface="Microsoft New Tai Lue" panose="020B0502040204020203" pitchFamily="34" charset="0"/>
              </a:rPr>
              <a:t>問問題，</a:t>
            </a:r>
            <a:endParaRPr lang="en-US" altLang="zh-CN" sz="3200" b="1" dirty="0">
              <a:effectLst/>
              <a:latin typeface="PingFang HK" panose="020B0400000000000000" pitchFamily="34" charset="-120"/>
              <a:ea typeface="PingFang HK" panose="020B0400000000000000" pitchFamily="34" charset="-120"/>
              <a:cs typeface="Microsoft New Tai Lue" panose="020B0502040204020203" pitchFamily="34" charset="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用神的話來服事。</a:t>
            </a:r>
            <a:endParaRPr lang="en-US" altLang="zh-CN" sz="32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zh-CN" altLang="en-US" sz="3200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禱告結束</a:t>
            </a:r>
            <a:endParaRPr lang="en-US" altLang="zh-CN" sz="32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0" indent="0">
              <a:buNone/>
            </a:pPr>
            <a:endParaRPr lang="en-US" altLang="zh-CN" sz="32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zh-CN" altLang="en-US" sz="32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0" indent="0">
              <a:buNone/>
            </a:pPr>
            <a:endParaRPr lang="en-US" altLang="zh-CN" sz="3200" b="1" dirty="0">
              <a:latin typeface="PingFang HK" panose="020B0400000000000000" pitchFamily="34" charset="-120"/>
              <a:ea typeface="PingFang HK" panose="020B0400000000000000" pitchFamily="34" charset="-120"/>
              <a:cs typeface="Microsoft New Tai Lue" panose="020B0502040204020203" pitchFamily="34" charset="0"/>
            </a:endParaRPr>
          </a:p>
          <a:p>
            <a:pPr marL="514350" indent="-514350">
              <a:buAutoNum type="arabicPeriod"/>
            </a:pPr>
            <a:endParaRPr lang="en-US" altLang="zh-CN" sz="32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514350" indent="-514350">
              <a:buAutoNum type="arabicPeriod"/>
            </a:pPr>
            <a:endParaRPr lang="en-US" altLang="zh-CN" sz="32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514350" indent="-514350">
              <a:buAutoNum type="arabicPeriod"/>
            </a:pPr>
            <a:endParaRPr lang="en-US" altLang="zh-CN" sz="3200" dirty="0">
              <a:effectLst/>
              <a:latin typeface="PingFang HK" panose="020B0400000000000000" pitchFamily="34" charset="-120"/>
              <a:ea typeface="PingFang HK" panose="020B04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2848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EC2C3-40B5-DF36-A4AC-7133CE041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PingFang HK" panose="020B0400000000000000" pitchFamily="34" charset="-120"/>
                <a:ea typeface="PingFang HK" panose="020B0400000000000000" pitchFamily="34" charset="-120"/>
              </a:rPr>
              <a:t>身、心、靈</a:t>
            </a:r>
            <a:endParaRPr lang="en-US" dirty="0"/>
          </a:p>
        </p:txBody>
      </p:sp>
      <p:pic>
        <p:nvPicPr>
          <p:cNvPr id="5" name="Content Placeholder 4">
            <a:hlinkClick r:id="rId2" action="ppaction://hlinksldjump"/>
            <a:extLst>
              <a:ext uri="{FF2B5EF4-FFF2-40B4-BE49-F238E27FC236}">
                <a16:creationId xmlns:a16="http://schemas.microsoft.com/office/drawing/2014/main" id="{9BCE5F31-FDA4-DF3D-F836-D7393070A8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4645" y="1690688"/>
            <a:ext cx="8437829" cy="4802187"/>
          </a:xfrm>
        </p:spPr>
      </p:pic>
    </p:spTree>
    <p:extLst>
      <p:ext uri="{BB962C8B-B14F-4D97-AF65-F5344CB8AC3E}">
        <p14:creationId xmlns:p14="http://schemas.microsoft.com/office/powerpoint/2010/main" val="32671759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6E40C-EA22-DD52-A3F4-F6229B94A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dirty="0"/>
              <a:t>祷告和祈求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7C379-D42A-EFD5-211C-B7268ACF4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dirty="0"/>
              <a:t>祷告和祈求是事奉的基本方面。祷告将个人与上帝联系起来，寻求他的指导、力量和对他们事工的旨意，同时祈求特定的需要和祝福。事工本身就是服务和帮助他人的积极实践，通常是通过祈祷获得的力量和方向来推动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986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1974</Words>
  <Application>Microsoft Macintosh PowerPoint</Application>
  <PresentationFormat>Widescreen</PresentationFormat>
  <Paragraphs>130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PingFang HK</vt:lpstr>
      <vt:lpstr>PingFang SC</vt:lpstr>
      <vt:lpstr>Aptos</vt:lpstr>
      <vt:lpstr>Aptos Display</vt:lpstr>
      <vt:lpstr>Arial</vt:lpstr>
      <vt:lpstr>Helvetica Neue</vt:lpstr>
      <vt:lpstr>Roboto</vt:lpstr>
      <vt:lpstr>Office Theme</vt:lpstr>
      <vt:lpstr>如何作家庭/醫院探訪</vt:lpstr>
      <vt:lpstr>PowerPoint Presentation</vt:lpstr>
      <vt:lpstr>一、為什麼要探訪</vt:lpstr>
      <vt:lpstr>Q2: 探訪的對象？</vt:lpstr>
      <vt:lpstr>二、探話的對象</vt:lpstr>
      <vt:lpstr>三、去探訪的準備</vt:lpstr>
      <vt:lpstr>四、探訪時應有的態度</vt:lpstr>
      <vt:lpstr>五、在家中/醫院裡</vt:lpstr>
      <vt:lpstr>问提</vt:lpstr>
      <vt:lpstr>六、如何作禱告</vt:lpstr>
      <vt:lpstr>七、跟進工作</vt:lpstr>
      <vt:lpstr>二 禱告探訪的步驟</vt:lpstr>
      <vt:lpstr>禱告探訪之前當採取的步驟</vt:lpstr>
      <vt:lpstr>禱告探訪之前當採取的步驟-2</vt:lpstr>
      <vt:lpstr>禱告探訪之前當採取的步驟-3</vt:lpstr>
      <vt:lpstr>禱告探訪之前當採取的步驟-3</vt:lpstr>
      <vt:lpstr>禱告探訪之前當採取的步驟总结</vt:lpstr>
      <vt:lpstr>在禱告探訪時</vt:lpstr>
      <vt:lpstr>PowerPoint Presentation</vt:lpstr>
      <vt:lpstr>PowerPoint Presentation</vt:lpstr>
      <vt:lpstr>PowerPoint Presentation</vt:lpstr>
      <vt:lpstr>PowerPoint Presentation</vt:lpstr>
      <vt:lpstr>探訪服事的一般做法</vt:lpstr>
      <vt:lpstr>探訪應用經文</vt:lpstr>
      <vt:lpstr>操练 （分组）</vt:lpstr>
      <vt:lpstr>身、心、靈</vt:lpstr>
      <vt:lpstr>祷告和祈求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Jason Xu</dc:creator>
  <cp:lastModifiedBy>Jason Xu</cp:lastModifiedBy>
  <cp:revision>1</cp:revision>
  <dcterms:created xsi:type="dcterms:W3CDTF">2025-04-22T01:41:36Z</dcterms:created>
  <dcterms:modified xsi:type="dcterms:W3CDTF">2025-04-29T01:14:37Z</dcterms:modified>
</cp:coreProperties>
</file>