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9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3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4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6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7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8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9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5" r:id="rId1"/>
    <p:sldMasterId id="2147484027" r:id="rId2"/>
    <p:sldMasterId id="2147484353" r:id="rId3"/>
    <p:sldMasterId id="2147490223" r:id="rId4"/>
    <p:sldMasterId id="2147493374" r:id="rId5"/>
    <p:sldMasterId id="2147498759" r:id="rId6"/>
    <p:sldMasterId id="2147500310" r:id="rId7"/>
    <p:sldMasterId id="2147500321" r:id="rId8"/>
    <p:sldMasterId id="2147500490" r:id="rId9"/>
    <p:sldMasterId id="2147500501" r:id="rId10"/>
    <p:sldMasterId id="2147500860" r:id="rId11"/>
    <p:sldMasterId id="2147500920" r:id="rId12"/>
    <p:sldMasterId id="2147501136" r:id="rId13"/>
    <p:sldMasterId id="2147501178" r:id="rId14"/>
    <p:sldMasterId id="2147501190" r:id="rId15"/>
    <p:sldMasterId id="2147501202" r:id="rId16"/>
    <p:sldMasterId id="2147501214" r:id="rId17"/>
    <p:sldMasterId id="2147501226" r:id="rId18"/>
    <p:sldMasterId id="2147501244" r:id="rId19"/>
    <p:sldMasterId id="2147501256" r:id="rId20"/>
  </p:sldMasterIdLst>
  <p:notesMasterIdLst>
    <p:notesMasterId r:id="rId87"/>
  </p:notesMasterIdLst>
  <p:sldIdLst>
    <p:sldId id="7414" r:id="rId21"/>
    <p:sldId id="10576" r:id="rId22"/>
    <p:sldId id="10577" r:id="rId23"/>
    <p:sldId id="10578" r:id="rId24"/>
    <p:sldId id="10579" r:id="rId25"/>
    <p:sldId id="10580" r:id="rId26"/>
    <p:sldId id="10581" r:id="rId27"/>
    <p:sldId id="10582" r:id="rId28"/>
    <p:sldId id="10583" r:id="rId29"/>
    <p:sldId id="10584" r:id="rId30"/>
    <p:sldId id="10585" r:id="rId31"/>
    <p:sldId id="10586" r:id="rId32"/>
    <p:sldId id="10598" r:id="rId33"/>
    <p:sldId id="10599" r:id="rId34"/>
    <p:sldId id="10600" r:id="rId35"/>
    <p:sldId id="10601" r:id="rId36"/>
    <p:sldId id="10602" r:id="rId37"/>
    <p:sldId id="10603" r:id="rId38"/>
    <p:sldId id="10604" r:id="rId39"/>
    <p:sldId id="10605" r:id="rId40"/>
    <p:sldId id="10606" r:id="rId41"/>
    <p:sldId id="10607" r:id="rId42"/>
    <p:sldId id="10608" r:id="rId43"/>
    <p:sldId id="10633" r:id="rId44"/>
    <p:sldId id="10510" r:id="rId45"/>
    <p:sldId id="10634" r:id="rId46"/>
    <p:sldId id="10637" r:id="rId47"/>
    <p:sldId id="10635" r:id="rId48"/>
    <p:sldId id="10642" r:id="rId49"/>
    <p:sldId id="10643" r:id="rId50"/>
    <p:sldId id="10639" r:id="rId51"/>
    <p:sldId id="10638" r:id="rId52"/>
    <p:sldId id="10517" r:id="rId53"/>
    <p:sldId id="10620" r:id="rId54"/>
    <p:sldId id="10621" r:id="rId55"/>
    <p:sldId id="10622" r:id="rId56"/>
    <p:sldId id="10623" r:id="rId57"/>
    <p:sldId id="10624" r:id="rId58"/>
    <p:sldId id="10625" r:id="rId59"/>
    <p:sldId id="10626" r:id="rId60"/>
    <p:sldId id="10627" r:id="rId61"/>
    <p:sldId id="10628" r:id="rId62"/>
    <p:sldId id="10629" r:id="rId63"/>
    <p:sldId id="10630" r:id="rId64"/>
    <p:sldId id="10631" r:id="rId65"/>
    <p:sldId id="10573" r:id="rId66"/>
    <p:sldId id="10609" r:id="rId67"/>
    <p:sldId id="10610" r:id="rId68"/>
    <p:sldId id="10611" r:id="rId69"/>
    <p:sldId id="10612" r:id="rId70"/>
    <p:sldId id="10613" r:id="rId71"/>
    <p:sldId id="10614" r:id="rId72"/>
    <p:sldId id="10615" r:id="rId73"/>
    <p:sldId id="10616" r:id="rId74"/>
    <p:sldId id="10617" r:id="rId75"/>
    <p:sldId id="10618" r:id="rId76"/>
    <p:sldId id="10619" r:id="rId77"/>
    <p:sldId id="9134" r:id="rId78"/>
    <p:sldId id="10640" r:id="rId79"/>
    <p:sldId id="10559" r:id="rId80"/>
    <p:sldId id="10561" r:id="rId81"/>
    <p:sldId id="10644" r:id="rId82"/>
    <p:sldId id="10641" r:id="rId83"/>
    <p:sldId id="10216" r:id="rId84"/>
    <p:sldId id="9541" r:id="rId85"/>
    <p:sldId id="10632" r:id="rId86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05D5"/>
    <a:srgbClr val="F7D5F5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77" Type="http://schemas.openxmlformats.org/officeDocument/2006/relationships/slide" Target="slides/slide5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57C11A94-E4CB-4404-9B8D-17B019E85340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fld id="{52108752-F060-4582-88FA-82FC2D548B41}" type="slidenum">
              <a:rPr lang="en-US" altLang="en-US" smtClean="0">
                <a:solidFill>
                  <a:prstClr val="black"/>
                </a:solidFill>
                <a:cs typeface="Arial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46901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BAD2F8-1613-4986-B13C-8C827C7D57DD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486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22BB50-FF46-49EE-831A-2D54C99AEC67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595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DAEF14-DDEE-4E52-90FF-D7F09A04144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19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FF8FCE-615B-44C6-8A87-2EB5653DE04B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0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9510A3-6520-469C-BF8E-38CA3C01D556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476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D59029-0EEE-4D8F-90CC-E38D5F2939A6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6863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8E1E3A-1DE9-48BF-9286-99D8EED7EE9B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663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D74804-00F5-4770-881C-9D4B92B5673C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766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2752C2-74AA-4374-9B66-9E78E0010A7C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046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3A1A3D-4C4F-4B3C-B9A7-4F99DD5E023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498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A2CD6A-5400-4437-855A-0C241E2D5263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246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976BE4-81CA-477B-9506-F879BF9F423A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2089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F8A866-42CB-4A44-8C0F-84C41168F846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193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7A3B61-9EF1-415D-BA1F-78C7C79C6F82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3785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657300-C41F-42D1-A110-523DED3A38DC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0657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9FED0C-BD15-401E-9234-17082CBCFE7B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600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372EAC-275D-4ED8-9514-9370CB2F8083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564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7765D3-1F42-4CBC-82FE-307ACDF9B806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7630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940020-039E-482F-9B63-CCAE2B484A1D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26987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6F02AE-7236-4637-8249-5F806E36B477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44126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9061EF-C4CA-4D93-9810-CA8501278B2A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4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30213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EAEFBD-EE6F-4434-9FFF-7BD4EA7CCBD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12398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9837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15210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898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67257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0634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5936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113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4449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204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3482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1794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7705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2752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3659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1598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47C39-B714-40F2-AC4C-6E6EFCA2622A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330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41CE5E-3B0F-4DE9-9E7C-BA79C00A981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0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9389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D4C162-BD00-43BA-8FF8-3D1DC616FBF5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23651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6D9192-58DF-449A-9F73-9FE8C5719418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036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09CD85-8C4D-43E2-8518-AF77AB7AD71A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7547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2E4E4E-2AD2-497C-AC2A-91C6ADE11C7D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5996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BC3C69-8FAA-4D17-8A54-8909465027A7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2936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256EF-C03E-4FCB-B9ED-1FFBAA92FE38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9167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8A45B5-5F9C-441D-AC91-726084AC5E8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284681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AB0393-8D65-436D-8964-53380611B744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28034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3C7CE5-1090-4B6D-837F-E31D78F89F42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1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3282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2955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394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3" y="213069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3" y="3886205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4568" indent="0" algn="ctr">
              <a:buNone/>
              <a:defRPr/>
            </a:lvl2pPr>
            <a:lvl3pPr marL="909132" indent="0" algn="ctr">
              <a:buNone/>
              <a:defRPr/>
            </a:lvl3pPr>
            <a:lvl4pPr marL="1363704" indent="0" algn="ctr">
              <a:buNone/>
              <a:defRPr/>
            </a:lvl4pPr>
            <a:lvl5pPr marL="1818281" indent="0" algn="ctr">
              <a:buNone/>
              <a:defRPr/>
            </a:lvl5pPr>
            <a:lvl6pPr marL="2272868" indent="0" algn="ctr">
              <a:buNone/>
              <a:defRPr/>
            </a:lvl6pPr>
            <a:lvl7pPr marL="2727416" indent="0" algn="ctr">
              <a:buNone/>
              <a:defRPr/>
            </a:lvl7pPr>
            <a:lvl8pPr marL="3181981" indent="0" algn="ctr">
              <a:buNone/>
              <a:defRPr/>
            </a:lvl8pPr>
            <a:lvl9pPr marL="363655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0AB3C-0BDF-4841-8AC4-C1956990965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62641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F5919-FD42-4F32-964D-EA217FA6037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7445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5" y="440708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5" y="2906830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4568" indent="0">
              <a:buNone/>
              <a:defRPr sz="1800"/>
            </a:lvl2pPr>
            <a:lvl3pPr marL="909132" indent="0">
              <a:buNone/>
              <a:defRPr sz="1600"/>
            </a:lvl3pPr>
            <a:lvl4pPr marL="1363704" indent="0">
              <a:buNone/>
              <a:defRPr sz="1400"/>
            </a:lvl4pPr>
            <a:lvl5pPr marL="1818281" indent="0">
              <a:buNone/>
              <a:defRPr sz="1400"/>
            </a:lvl5pPr>
            <a:lvl6pPr marL="2272868" indent="0">
              <a:buNone/>
              <a:defRPr sz="1400"/>
            </a:lvl6pPr>
            <a:lvl7pPr marL="2727416" indent="0">
              <a:buNone/>
              <a:defRPr sz="1400"/>
            </a:lvl7pPr>
            <a:lvl8pPr marL="3181981" indent="0">
              <a:buNone/>
              <a:defRPr sz="1400"/>
            </a:lvl8pPr>
            <a:lvl9pPr marL="363655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5BB3C9-48AE-42F6-BA69-CD06EF1E185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73336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32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32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5D5184-EB7D-4D18-BF05-0C618FEE946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89979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6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568" indent="0">
              <a:buNone/>
              <a:defRPr sz="2000" b="1"/>
            </a:lvl2pPr>
            <a:lvl3pPr marL="909132" indent="0">
              <a:buNone/>
              <a:defRPr sz="1800" b="1"/>
            </a:lvl3pPr>
            <a:lvl4pPr marL="1363704" indent="0">
              <a:buNone/>
              <a:defRPr sz="1600" b="1"/>
            </a:lvl4pPr>
            <a:lvl5pPr marL="1818281" indent="0">
              <a:buNone/>
              <a:defRPr sz="1600" b="1"/>
            </a:lvl5pPr>
            <a:lvl6pPr marL="2272868" indent="0">
              <a:buNone/>
              <a:defRPr sz="1600" b="1"/>
            </a:lvl6pPr>
            <a:lvl7pPr marL="2727416" indent="0">
              <a:buNone/>
              <a:defRPr sz="1600" b="1"/>
            </a:lvl7pPr>
            <a:lvl8pPr marL="3181981" indent="0">
              <a:buNone/>
              <a:defRPr sz="1600" b="1"/>
            </a:lvl8pPr>
            <a:lvl9pPr marL="363655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05" y="1535176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568" indent="0">
              <a:buNone/>
              <a:defRPr sz="2000" b="1"/>
            </a:lvl2pPr>
            <a:lvl3pPr marL="909132" indent="0">
              <a:buNone/>
              <a:defRPr sz="1800" b="1"/>
            </a:lvl3pPr>
            <a:lvl4pPr marL="1363704" indent="0">
              <a:buNone/>
              <a:defRPr sz="1600" b="1"/>
            </a:lvl4pPr>
            <a:lvl5pPr marL="1818281" indent="0">
              <a:buNone/>
              <a:defRPr sz="1600" b="1"/>
            </a:lvl5pPr>
            <a:lvl6pPr marL="2272868" indent="0">
              <a:buNone/>
              <a:defRPr sz="1600" b="1"/>
            </a:lvl6pPr>
            <a:lvl7pPr marL="2727416" indent="0">
              <a:buNone/>
              <a:defRPr sz="1600" b="1"/>
            </a:lvl7pPr>
            <a:lvl8pPr marL="3181981" indent="0">
              <a:buNone/>
              <a:defRPr sz="1600" b="1"/>
            </a:lvl8pPr>
            <a:lvl9pPr marL="363655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05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99FEFE-DF11-48DA-8D1E-5EA9E4AFDC6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89775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DF2D55-6789-4C13-884F-EF96DDC8E1A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0084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D6DA94-287B-4ED2-BF11-DF26CEF07D0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98873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92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9" y="2733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92" y="143518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4568" indent="0">
              <a:buNone/>
              <a:defRPr sz="1200"/>
            </a:lvl2pPr>
            <a:lvl3pPr marL="909132" indent="0">
              <a:buNone/>
              <a:defRPr sz="1000"/>
            </a:lvl3pPr>
            <a:lvl4pPr marL="1363704" indent="0">
              <a:buNone/>
              <a:defRPr sz="900"/>
            </a:lvl4pPr>
            <a:lvl5pPr marL="1818281" indent="0">
              <a:buNone/>
              <a:defRPr sz="900"/>
            </a:lvl5pPr>
            <a:lvl6pPr marL="2272868" indent="0">
              <a:buNone/>
              <a:defRPr sz="900"/>
            </a:lvl6pPr>
            <a:lvl7pPr marL="2727416" indent="0">
              <a:buNone/>
              <a:defRPr sz="900"/>
            </a:lvl7pPr>
            <a:lvl8pPr marL="3181981" indent="0">
              <a:buNone/>
              <a:defRPr sz="900"/>
            </a:lvl8pPr>
            <a:lvl9pPr marL="363655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432D5-46B0-4C72-9CEE-3678E38E64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67450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4568" indent="0">
              <a:buNone/>
              <a:defRPr sz="2800"/>
            </a:lvl2pPr>
            <a:lvl3pPr marL="909132" indent="0">
              <a:buNone/>
              <a:defRPr sz="2400"/>
            </a:lvl3pPr>
            <a:lvl4pPr marL="1363704" indent="0">
              <a:buNone/>
              <a:defRPr sz="2000"/>
            </a:lvl4pPr>
            <a:lvl5pPr marL="1818281" indent="0">
              <a:buNone/>
              <a:defRPr sz="2000"/>
            </a:lvl5pPr>
            <a:lvl6pPr marL="2272868" indent="0">
              <a:buNone/>
              <a:defRPr sz="2000"/>
            </a:lvl6pPr>
            <a:lvl7pPr marL="2727416" indent="0">
              <a:buNone/>
              <a:defRPr sz="2000"/>
            </a:lvl7pPr>
            <a:lvl8pPr marL="3181981" indent="0">
              <a:buNone/>
              <a:defRPr sz="2000"/>
            </a:lvl8pPr>
            <a:lvl9pPr marL="363655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4568" indent="0">
              <a:buNone/>
              <a:defRPr sz="1200"/>
            </a:lvl2pPr>
            <a:lvl3pPr marL="909132" indent="0">
              <a:buNone/>
              <a:defRPr sz="1000"/>
            </a:lvl3pPr>
            <a:lvl4pPr marL="1363704" indent="0">
              <a:buNone/>
              <a:defRPr sz="900"/>
            </a:lvl4pPr>
            <a:lvl5pPr marL="1818281" indent="0">
              <a:buNone/>
              <a:defRPr sz="900"/>
            </a:lvl5pPr>
            <a:lvl6pPr marL="2272868" indent="0">
              <a:buNone/>
              <a:defRPr sz="900"/>
            </a:lvl6pPr>
            <a:lvl7pPr marL="2727416" indent="0">
              <a:buNone/>
              <a:defRPr sz="900"/>
            </a:lvl7pPr>
            <a:lvl8pPr marL="3181981" indent="0">
              <a:buNone/>
              <a:defRPr sz="900"/>
            </a:lvl8pPr>
            <a:lvl9pPr marL="363655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165832-5032-4EB1-90C3-77BAD4254F3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04514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7AB695-4A33-4B6A-8C39-A60043F809F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2497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9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7" y="2749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C27F2E-0D1C-4FFA-A2B5-59A0432F54D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7425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3/8/2020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3/8/2020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06" indent="0" algn="ctr">
              <a:buNone/>
              <a:defRPr/>
            </a:lvl2pPr>
            <a:lvl3pPr marL="914212" indent="0" algn="ctr">
              <a:buNone/>
              <a:defRPr/>
            </a:lvl3pPr>
            <a:lvl4pPr marL="1371318" indent="0" algn="ctr">
              <a:buNone/>
              <a:defRPr/>
            </a:lvl4pPr>
            <a:lvl5pPr marL="1828422" indent="0" algn="ctr">
              <a:buNone/>
              <a:defRPr/>
            </a:lvl5pPr>
            <a:lvl6pPr marL="2285529" indent="0" algn="ctr">
              <a:buNone/>
              <a:defRPr/>
            </a:lvl6pPr>
            <a:lvl7pPr marL="2742635" indent="0" algn="ctr">
              <a:buNone/>
              <a:defRPr/>
            </a:lvl7pPr>
            <a:lvl8pPr marL="3199740" indent="0" algn="ctr">
              <a:buNone/>
              <a:defRPr/>
            </a:lvl8pPr>
            <a:lvl9pPr marL="3656846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7C2C45-A7F7-4DD9-AEAF-AD9085E04C8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42280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4ED410-50A6-4D9D-95B5-1F8A2A08F38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28295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4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3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2" indent="0">
              <a:buNone/>
              <a:defRPr sz="1600"/>
            </a:lvl3pPr>
            <a:lvl4pPr marL="1371318" indent="0">
              <a:buNone/>
              <a:defRPr sz="1400"/>
            </a:lvl4pPr>
            <a:lvl5pPr marL="1828422" indent="0">
              <a:buNone/>
              <a:defRPr sz="1400"/>
            </a:lvl5pPr>
            <a:lvl6pPr marL="2285529" indent="0">
              <a:buNone/>
              <a:defRPr sz="1400"/>
            </a:lvl6pPr>
            <a:lvl7pPr marL="2742635" indent="0">
              <a:buNone/>
              <a:defRPr sz="1400"/>
            </a:lvl7pPr>
            <a:lvl8pPr marL="3199740" indent="0">
              <a:buNone/>
              <a:defRPr sz="1400"/>
            </a:lvl8pPr>
            <a:lvl9pPr marL="3656846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DC343-25AA-46E7-A40A-210E3481A0E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6388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1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1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8B391A-F2AF-446C-B444-5FF7BC8FB8C7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62985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2" indent="0">
              <a:buNone/>
              <a:defRPr sz="1800" b="1"/>
            </a:lvl3pPr>
            <a:lvl4pPr marL="1371318" indent="0">
              <a:buNone/>
              <a:defRPr sz="1600" b="1"/>
            </a:lvl4pPr>
            <a:lvl5pPr marL="1828422" indent="0">
              <a:buNone/>
              <a:defRPr sz="1600" b="1"/>
            </a:lvl5pPr>
            <a:lvl6pPr marL="2285529" indent="0">
              <a:buNone/>
              <a:defRPr sz="1600" b="1"/>
            </a:lvl6pPr>
            <a:lvl7pPr marL="2742635" indent="0">
              <a:buNone/>
              <a:defRPr sz="1600" b="1"/>
            </a:lvl7pPr>
            <a:lvl8pPr marL="3199740" indent="0">
              <a:buNone/>
              <a:defRPr sz="1600" b="1"/>
            </a:lvl8pPr>
            <a:lvl9pPr marL="365684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9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2" indent="0">
              <a:buNone/>
              <a:defRPr sz="1800" b="1"/>
            </a:lvl3pPr>
            <a:lvl4pPr marL="1371318" indent="0">
              <a:buNone/>
              <a:defRPr sz="1600" b="1"/>
            </a:lvl4pPr>
            <a:lvl5pPr marL="1828422" indent="0">
              <a:buNone/>
              <a:defRPr sz="1600" b="1"/>
            </a:lvl5pPr>
            <a:lvl6pPr marL="2285529" indent="0">
              <a:buNone/>
              <a:defRPr sz="1600" b="1"/>
            </a:lvl6pPr>
            <a:lvl7pPr marL="2742635" indent="0">
              <a:buNone/>
              <a:defRPr sz="1600" b="1"/>
            </a:lvl7pPr>
            <a:lvl8pPr marL="3199740" indent="0">
              <a:buNone/>
              <a:defRPr sz="1600" b="1"/>
            </a:lvl8pPr>
            <a:lvl9pPr marL="365684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B01F-E381-4108-8FCA-C8816696D13E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94972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1A0C14-2141-4C3B-B03F-C5F6925BC90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2227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1CCAD1-2E85-4E2C-8AC2-CE5ACF420E6A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59457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6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9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1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18" indent="0">
              <a:buNone/>
              <a:defRPr sz="900"/>
            </a:lvl4pPr>
            <a:lvl5pPr marL="1828422" indent="0">
              <a:buNone/>
              <a:defRPr sz="900"/>
            </a:lvl5pPr>
            <a:lvl6pPr marL="2285529" indent="0">
              <a:buNone/>
              <a:defRPr sz="900"/>
            </a:lvl6pPr>
            <a:lvl7pPr marL="2742635" indent="0">
              <a:buNone/>
              <a:defRPr sz="900"/>
            </a:lvl7pPr>
            <a:lvl8pPr marL="3199740" indent="0">
              <a:buNone/>
              <a:defRPr sz="900"/>
            </a:lvl8pPr>
            <a:lvl9pPr marL="365684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6F16CE-4E77-4DB2-BEB8-7B959A20C10E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28686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2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2" indent="0">
              <a:buNone/>
              <a:defRPr sz="2400"/>
            </a:lvl3pPr>
            <a:lvl4pPr marL="1371318" indent="0">
              <a:buNone/>
              <a:defRPr sz="2000"/>
            </a:lvl4pPr>
            <a:lvl5pPr marL="1828422" indent="0">
              <a:buNone/>
              <a:defRPr sz="2000"/>
            </a:lvl5pPr>
            <a:lvl6pPr marL="2285529" indent="0">
              <a:buNone/>
              <a:defRPr sz="2000"/>
            </a:lvl6pPr>
            <a:lvl7pPr marL="2742635" indent="0">
              <a:buNone/>
              <a:defRPr sz="2000"/>
            </a:lvl7pPr>
            <a:lvl8pPr marL="3199740" indent="0">
              <a:buNone/>
              <a:defRPr sz="2000"/>
            </a:lvl8pPr>
            <a:lvl9pPr marL="3656846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18" indent="0">
              <a:buNone/>
              <a:defRPr sz="900"/>
            </a:lvl4pPr>
            <a:lvl5pPr marL="1828422" indent="0">
              <a:buNone/>
              <a:defRPr sz="900"/>
            </a:lvl5pPr>
            <a:lvl6pPr marL="2285529" indent="0">
              <a:buNone/>
              <a:defRPr sz="900"/>
            </a:lvl6pPr>
            <a:lvl7pPr marL="2742635" indent="0">
              <a:buNone/>
              <a:defRPr sz="900"/>
            </a:lvl7pPr>
            <a:lvl8pPr marL="3199740" indent="0">
              <a:buNone/>
              <a:defRPr sz="900"/>
            </a:lvl8pPr>
            <a:lvl9pPr marL="365684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7C78B4-C432-470A-83AF-E01982CBBC6A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6544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ADBD60-86A1-4079-A126-48BE8517A779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0896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84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0CDD01-5C49-400C-A218-71466D508289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63712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9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F6E7E2-1404-484D-BC1A-2E880EDEDCA4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61984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A95C1A-FD47-45ED-9D5D-1434148019F6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71257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6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5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6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0F5105-9FA0-49EA-B307-56D4DB4FB762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05232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928DB1-44D4-477C-8A27-A41D0E8436CB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21618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3" indent="0">
              <a:buNone/>
              <a:defRPr sz="1800" b="1"/>
            </a:lvl3pPr>
            <a:lvl4pPr marL="1371246" indent="0">
              <a:buNone/>
              <a:defRPr sz="1600" b="1"/>
            </a:lvl4pPr>
            <a:lvl5pPr marL="1828327" indent="0">
              <a:buNone/>
              <a:defRPr sz="1600" b="1"/>
            </a:lvl5pPr>
            <a:lvl6pPr marL="2285409" indent="0">
              <a:buNone/>
              <a:defRPr sz="1600" b="1"/>
            </a:lvl6pPr>
            <a:lvl7pPr marL="2742489" indent="0">
              <a:buNone/>
              <a:defRPr sz="1600" b="1"/>
            </a:lvl7pPr>
            <a:lvl8pPr marL="3199573" indent="0">
              <a:buNone/>
              <a:defRPr sz="1600" b="1"/>
            </a:lvl8pPr>
            <a:lvl9pPr marL="365665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8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3" indent="0">
              <a:buNone/>
              <a:defRPr sz="1800" b="1"/>
            </a:lvl3pPr>
            <a:lvl4pPr marL="1371246" indent="0">
              <a:buNone/>
              <a:defRPr sz="1600" b="1"/>
            </a:lvl4pPr>
            <a:lvl5pPr marL="1828327" indent="0">
              <a:buNone/>
              <a:defRPr sz="1600" b="1"/>
            </a:lvl5pPr>
            <a:lvl6pPr marL="2285409" indent="0">
              <a:buNone/>
              <a:defRPr sz="1600" b="1"/>
            </a:lvl6pPr>
            <a:lvl7pPr marL="2742489" indent="0">
              <a:buNone/>
              <a:defRPr sz="1600" b="1"/>
            </a:lvl7pPr>
            <a:lvl8pPr marL="3199573" indent="0">
              <a:buNone/>
              <a:defRPr sz="1600" b="1"/>
            </a:lvl8pPr>
            <a:lvl9pPr marL="365665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4EB1E-BA8D-42E2-83D0-ADCAF759B535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92525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57B2B-0B23-4096-9C29-D99F20B2211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40871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B22C0F-6527-4A59-8A42-0C0F2E98BDC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28757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68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11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1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3" indent="0">
              <a:buNone/>
              <a:defRPr sz="1000"/>
            </a:lvl3pPr>
            <a:lvl4pPr marL="1371246" indent="0">
              <a:buNone/>
              <a:defRPr sz="900"/>
            </a:lvl4pPr>
            <a:lvl5pPr marL="1828327" indent="0">
              <a:buNone/>
              <a:defRPr sz="900"/>
            </a:lvl5pPr>
            <a:lvl6pPr marL="2285409" indent="0">
              <a:buNone/>
              <a:defRPr sz="900"/>
            </a:lvl6pPr>
            <a:lvl7pPr marL="2742489" indent="0">
              <a:buNone/>
              <a:defRPr sz="900"/>
            </a:lvl7pPr>
            <a:lvl8pPr marL="3199573" indent="0">
              <a:buNone/>
              <a:defRPr sz="900"/>
            </a:lvl8pPr>
            <a:lvl9pPr marL="365665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21728B-F0F7-4FFD-AF1D-B4968C384D7B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50522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19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3" indent="0">
              <a:buNone/>
              <a:defRPr sz="2400"/>
            </a:lvl3pPr>
            <a:lvl4pPr marL="1371246" indent="0">
              <a:buNone/>
              <a:defRPr sz="2000"/>
            </a:lvl4pPr>
            <a:lvl5pPr marL="1828327" indent="0">
              <a:buNone/>
              <a:defRPr sz="2000"/>
            </a:lvl5pPr>
            <a:lvl6pPr marL="2285409" indent="0">
              <a:buNone/>
              <a:defRPr sz="2000"/>
            </a:lvl6pPr>
            <a:lvl7pPr marL="2742489" indent="0">
              <a:buNone/>
              <a:defRPr sz="2000"/>
            </a:lvl7pPr>
            <a:lvl8pPr marL="3199573" indent="0">
              <a:buNone/>
              <a:defRPr sz="2000"/>
            </a:lvl8pPr>
            <a:lvl9pPr marL="365665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3" indent="0">
              <a:buNone/>
              <a:defRPr sz="1000"/>
            </a:lvl3pPr>
            <a:lvl4pPr marL="1371246" indent="0">
              <a:buNone/>
              <a:defRPr sz="900"/>
            </a:lvl4pPr>
            <a:lvl5pPr marL="1828327" indent="0">
              <a:buNone/>
              <a:defRPr sz="900"/>
            </a:lvl5pPr>
            <a:lvl6pPr marL="2285409" indent="0">
              <a:buNone/>
              <a:defRPr sz="900"/>
            </a:lvl6pPr>
            <a:lvl7pPr marL="2742489" indent="0">
              <a:buNone/>
              <a:defRPr sz="900"/>
            </a:lvl7pPr>
            <a:lvl8pPr marL="3199573" indent="0">
              <a:buNone/>
              <a:defRPr sz="900"/>
            </a:lvl8pPr>
            <a:lvl9pPr marL="365665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8CDE6-B08B-4FD1-976A-478DB31B6E4A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7596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980B96-EE44-4DBE-AFA7-AE4CF60F1E2B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94408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703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03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E9A837-012F-466F-89C1-69424D5B8C1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91073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04847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0492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78133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68030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43788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33188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70102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96882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55940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25768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3634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57407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37579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9419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97795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03423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8268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84499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63283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99946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967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78106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5018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</p:grpSp>
      <p:sp>
        <p:nvSpPr>
          <p:cNvPr id="50181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+mn-cs"/>
            </a:endParaRPr>
          </a:p>
        </p:txBody>
      </p:sp>
      <p:grpSp>
        <p:nvGrpSpPr>
          <p:cNvPr id="50182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5018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grpSp>
          <p:nvGrpSpPr>
            <p:cNvPr id="5018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5018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itchFamily="34" charset="-120"/>
                  <a:cs typeface="+mn-cs"/>
                </a:endParaRPr>
              </a:p>
            </p:txBody>
          </p:sp>
          <p:sp>
            <p:nvSpPr>
              <p:cNvPr id="5018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itchFamily="34" charset="-120"/>
                  <a:cs typeface="+mn-cs"/>
                </a:endParaRPr>
              </a:p>
            </p:txBody>
          </p:sp>
          <p:sp>
            <p:nvSpPr>
              <p:cNvPr id="5018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itchFamily="34" charset="-120"/>
                  <a:cs typeface="+mn-cs"/>
                </a:endParaRPr>
              </a:p>
            </p:txBody>
          </p:sp>
          <p:sp>
            <p:nvSpPr>
              <p:cNvPr id="5018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itchFamily="34" charset="-120"/>
                  <a:cs typeface="+mn-cs"/>
                </a:endParaRPr>
              </a:p>
            </p:txBody>
          </p:sp>
          <p:sp>
            <p:nvSpPr>
              <p:cNvPr id="5018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itchFamily="34" charset="-120"/>
                  <a:cs typeface="+mn-cs"/>
                </a:endParaRPr>
              </a:p>
            </p:txBody>
          </p:sp>
        </p:grpSp>
        <p:sp>
          <p:nvSpPr>
            <p:cNvPr id="5019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</p:grpSp>
      <p:grpSp>
        <p:nvGrpSpPr>
          <p:cNvPr id="50191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50192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50193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50194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50195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50196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50197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</p:grpSp>
      <p:sp>
        <p:nvSpPr>
          <p:cNvPr id="50198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50199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50200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50201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8FD6AD-2D24-41B1-A01D-8287A7C6125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50202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693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FFD760-79F6-4787-BAED-F046CE38652E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00451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DF6C61-2108-47DA-87E1-A5A177C05898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24381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363F0B-AD8E-4DCA-ACD2-A2C5C2461BD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95032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643730-9368-4BE9-9787-0C57E2B084C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74967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5FE96C-FEAA-4997-A5FC-47DCF29984A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44781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5B1434-BA1C-4BE9-BEA2-75BC529E8A8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517701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6F3D06-02D0-4274-A698-A5A56AE3972A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4791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9E2951-8477-4325-A01B-0FF9DF9EF8FD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39938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61233-BB0D-4661-840F-545955A30D2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38504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48FABF-EB54-4B4E-9C03-5A7FB0666814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2539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2AA15F-795E-42DB-A154-14F0B8769E6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78209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E108EF-FDDA-46F8-A4B3-AB89535FE1A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35706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23A21-EDBA-40DA-9B5A-7A67CC6389F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97911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3B6FE8-391C-4332-ABC9-5A273870158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839074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A43D80-8C08-451B-982B-E0DE6991F91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24101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EEFEF5-033D-4DF5-A43F-3B031949D21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114620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EE955E-ED50-458C-BA22-CDBC36473C0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18965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31756D-A06F-4F1A-8E6B-716BC5E8849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57894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94D719-3108-4E6C-8AE7-BA62466128E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788509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2518F-869E-4BD5-8E63-C6F218ECD66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67538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B35E5-591D-4CE9-9E06-F2C8234E74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03503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5102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24184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68319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76300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4438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0204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34880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14610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00133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18071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61160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936236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401986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67450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17191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28934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42794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82262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79092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4451227" cy="2023254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609601"/>
            <a:ext cx="2441519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451212" cy="3158347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08414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7700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26975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1116" y="75416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993578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922323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52735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03287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90521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97393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80474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59" indent="0" algn="ctr">
              <a:buNone/>
              <a:defRPr/>
            </a:lvl2pPr>
            <a:lvl3pPr marL="914118" indent="0" algn="ctr">
              <a:buNone/>
              <a:defRPr/>
            </a:lvl3pPr>
            <a:lvl4pPr marL="1371176" indent="0" algn="ctr">
              <a:buNone/>
              <a:defRPr/>
            </a:lvl4pPr>
            <a:lvl5pPr marL="1828236" indent="0" algn="ctr">
              <a:buNone/>
              <a:defRPr/>
            </a:lvl5pPr>
            <a:lvl6pPr marL="2285295" indent="0" algn="ctr">
              <a:buNone/>
              <a:defRPr/>
            </a:lvl6pPr>
            <a:lvl7pPr marL="2742354" indent="0" algn="ctr">
              <a:buNone/>
              <a:defRPr/>
            </a:lvl7pPr>
            <a:lvl8pPr marL="3199412" indent="0" algn="ctr">
              <a:buNone/>
              <a:defRPr/>
            </a:lvl8pPr>
            <a:lvl9pPr marL="365647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1A663-4031-469E-9168-CCFFE82C7E4C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5922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06DC2-330C-402B-BE5C-5BB7200F2297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94022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4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9" indent="0">
              <a:buNone/>
              <a:defRPr sz="1800"/>
            </a:lvl2pPr>
            <a:lvl3pPr marL="914118" indent="0">
              <a:buNone/>
              <a:defRPr sz="1600"/>
            </a:lvl3pPr>
            <a:lvl4pPr marL="1371176" indent="0">
              <a:buNone/>
              <a:defRPr sz="1400"/>
            </a:lvl4pPr>
            <a:lvl5pPr marL="1828236" indent="0">
              <a:buNone/>
              <a:defRPr sz="1400"/>
            </a:lvl5pPr>
            <a:lvl6pPr marL="2285295" indent="0">
              <a:buNone/>
              <a:defRPr sz="1400"/>
            </a:lvl6pPr>
            <a:lvl7pPr marL="2742354" indent="0">
              <a:buNone/>
              <a:defRPr sz="1400"/>
            </a:lvl7pPr>
            <a:lvl8pPr marL="3199412" indent="0">
              <a:buNone/>
              <a:defRPr sz="1400"/>
            </a:lvl8pPr>
            <a:lvl9pPr marL="365647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E42DEE-10FD-4DAF-846E-5B4CD40F533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62149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2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2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5DE5D3-26F1-43B8-ACC1-9759E570240D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81254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9" indent="0">
              <a:buNone/>
              <a:defRPr sz="2000" b="1"/>
            </a:lvl2pPr>
            <a:lvl3pPr marL="914118" indent="0">
              <a:buNone/>
              <a:defRPr sz="1800" b="1"/>
            </a:lvl3pPr>
            <a:lvl4pPr marL="1371176" indent="0">
              <a:buNone/>
              <a:defRPr sz="1600" b="1"/>
            </a:lvl4pPr>
            <a:lvl5pPr marL="1828236" indent="0">
              <a:buNone/>
              <a:defRPr sz="1600" b="1"/>
            </a:lvl5pPr>
            <a:lvl6pPr marL="2285295" indent="0">
              <a:buNone/>
              <a:defRPr sz="1600" b="1"/>
            </a:lvl6pPr>
            <a:lvl7pPr marL="2742354" indent="0">
              <a:buNone/>
              <a:defRPr sz="1600" b="1"/>
            </a:lvl7pPr>
            <a:lvl8pPr marL="3199412" indent="0">
              <a:buNone/>
              <a:defRPr sz="1600" b="1"/>
            </a:lvl8pPr>
            <a:lvl9pPr marL="365647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1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9" indent="0">
              <a:buNone/>
              <a:defRPr sz="2000" b="1"/>
            </a:lvl2pPr>
            <a:lvl3pPr marL="914118" indent="0">
              <a:buNone/>
              <a:defRPr sz="1800" b="1"/>
            </a:lvl3pPr>
            <a:lvl4pPr marL="1371176" indent="0">
              <a:buNone/>
              <a:defRPr sz="1600" b="1"/>
            </a:lvl4pPr>
            <a:lvl5pPr marL="1828236" indent="0">
              <a:buNone/>
              <a:defRPr sz="1600" b="1"/>
            </a:lvl5pPr>
            <a:lvl6pPr marL="2285295" indent="0">
              <a:buNone/>
              <a:defRPr sz="1600" b="1"/>
            </a:lvl6pPr>
            <a:lvl7pPr marL="2742354" indent="0">
              <a:buNone/>
              <a:defRPr sz="1600" b="1"/>
            </a:lvl7pPr>
            <a:lvl8pPr marL="3199412" indent="0">
              <a:buNone/>
              <a:defRPr sz="1600" b="1"/>
            </a:lvl8pPr>
            <a:lvl9pPr marL="365647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963494-283B-4D58-8D12-2A0263007A9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70053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A546D-AFC1-455F-AE67-29421ED9FF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35364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955D28-F08A-4FF8-A078-A854DE2B481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27597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68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10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1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59" indent="0">
              <a:buNone/>
              <a:defRPr sz="1200"/>
            </a:lvl2pPr>
            <a:lvl3pPr marL="914118" indent="0">
              <a:buNone/>
              <a:defRPr sz="1000"/>
            </a:lvl3pPr>
            <a:lvl4pPr marL="1371176" indent="0">
              <a:buNone/>
              <a:defRPr sz="900"/>
            </a:lvl4pPr>
            <a:lvl5pPr marL="1828236" indent="0">
              <a:buNone/>
              <a:defRPr sz="900"/>
            </a:lvl5pPr>
            <a:lvl6pPr marL="2285295" indent="0">
              <a:buNone/>
              <a:defRPr sz="900"/>
            </a:lvl6pPr>
            <a:lvl7pPr marL="2742354" indent="0">
              <a:buNone/>
              <a:defRPr sz="900"/>
            </a:lvl7pPr>
            <a:lvl8pPr marL="3199412" indent="0">
              <a:buNone/>
              <a:defRPr sz="900"/>
            </a:lvl8pPr>
            <a:lvl9pPr marL="365647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FE4EB-4CE7-4FC8-9D87-9C6E36D5B0D9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71543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19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59" indent="0">
              <a:buNone/>
              <a:defRPr sz="2800"/>
            </a:lvl2pPr>
            <a:lvl3pPr marL="914118" indent="0">
              <a:buNone/>
              <a:defRPr sz="2400"/>
            </a:lvl3pPr>
            <a:lvl4pPr marL="1371176" indent="0">
              <a:buNone/>
              <a:defRPr sz="2000"/>
            </a:lvl4pPr>
            <a:lvl5pPr marL="1828236" indent="0">
              <a:buNone/>
              <a:defRPr sz="2000"/>
            </a:lvl5pPr>
            <a:lvl6pPr marL="2285295" indent="0">
              <a:buNone/>
              <a:defRPr sz="2000"/>
            </a:lvl6pPr>
            <a:lvl7pPr marL="2742354" indent="0">
              <a:buNone/>
              <a:defRPr sz="2000"/>
            </a:lvl7pPr>
            <a:lvl8pPr marL="3199412" indent="0">
              <a:buNone/>
              <a:defRPr sz="2000"/>
            </a:lvl8pPr>
            <a:lvl9pPr marL="365647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59" indent="0">
              <a:buNone/>
              <a:defRPr sz="1200"/>
            </a:lvl2pPr>
            <a:lvl3pPr marL="914118" indent="0">
              <a:buNone/>
              <a:defRPr sz="1000"/>
            </a:lvl3pPr>
            <a:lvl4pPr marL="1371176" indent="0">
              <a:buNone/>
              <a:defRPr sz="900"/>
            </a:lvl4pPr>
            <a:lvl5pPr marL="1828236" indent="0">
              <a:buNone/>
              <a:defRPr sz="900"/>
            </a:lvl5pPr>
            <a:lvl6pPr marL="2285295" indent="0">
              <a:buNone/>
              <a:defRPr sz="900"/>
            </a:lvl6pPr>
            <a:lvl7pPr marL="2742354" indent="0">
              <a:buNone/>
              <a:defRPr sz="900"/>
            </a:lvl7pPr>
            <a:lvl8pPr marL="3199412" indent="0">
              <a:buNone/>
              <a:defRPr sz="900"/>
            </a:lvl8pPr>
            <a:lvl9pPr marL="365647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DA204B-A1B4-4E8F-96E8-7EF187C3944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52908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A2404-E734-491F-8357-7B0C500CE36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46359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90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ct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 marL="0" marR="0" lvl="0" indent="0" algn="r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0D673-06A9-40C4-8EC0-7D2AA3158F2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831830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06" indent="0" algn="ctr">
              <a:buNone/>
              <a:defRPr/>
            </a:lvl2pPr>
            <a:lvl3pPr marL="914210" indent="0" algn="ctr">
              <a:buNone/>
              <a:defRPr/>
            </a:lvl3pPr>
            <a:lvl4pPr marL="1371316" indent="0" algn="ctr">
              <a:buNone/>
              <a:defRPr/>
            </a:lvl4pPr>
            <a:lvl5pPr marL="1828421" indent="0" algn="ctr">
              <a:buNone/>
              <a:defRPr/>
            </a:lvl5pPr>
            <a:lvl6pPr marL="2285526" indent="0" algn="ctr">
              <a:buNone/>
              <a:defRPr/>
            </a:lvl6pPr>
            <a:lvl7pPr marL="2742630" indent="0" algn="ctr">
              <a:buNone/>
              <a:defRPr/>
            </a:lvl7pPr>
            <a:lvl8pPr marL="3199736" indent="0" algn="ctr">
              <a:buNone/>
              <a:defRPr/>
            </a:lvl8pPr>
            <a:lvl9pPr marL="3656841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F489B-247D-4FAB-BACD-B3F1832ACCB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62926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C450D5-220E-4566-AAE3-EAE4564AA117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76350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4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0" indent="0">
              <a:buNone/>
              <a:defRPr sz="1600"/>
            </a:lvl3pPr>
            <a:lvl4pPr marL="1371316" indent="0">
              <a:buNone/>
              <a:defRPr sz="1400"/>
            </a:lvl4pPr>
            <a:lvl5pPr marL="1828421" indent="0">
              <a:buNone/>
              <a:defRPr sz="1400"/>
            </a:lvl5pPr>
            <a:lvl6pPr marL="2285526" indent="0">
              <a:buNone/>
              <a:defRPr sz="1400"/>
            </a:lvl6pPr>
            <a:lvl7pPr marL="2742630" indent="0">
              <a:buNone/>
              <a:defRPr sz="1400"/>
            </a:lvl7pPr>
            <a:lvl8pPr marL="3199736" indent="0">
              <a:buNone/>
              <a:defRPr sz="1400"/>
            </a:lvl8pPr>
            <a:lvl9pPr marL="3656841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7ECF1-FE2B-437F-9814-359FD134EAD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37795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940DA-40BD-4ABB-A481-B5BBAB3AACEA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81904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16B19-3B7C-4FB7-9414-98829AFCB96E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75277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F84F94-3464-4AA0-B4E6-5B77D9DD430C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67683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ECCB1D-47BC-4CBA-858A-F65ED3201C0C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4246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73067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9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51C38-D2FD-4D16-8EA4-92BC07E8C169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25949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18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5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361841-7189-45D2-99E3-7FB0786E64B3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72568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B6CF6-C1C8-4644-95B7-A85C4FDAA3BE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6482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8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34017F-4C54-42CC-9C5D-0E3B4D1C83A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416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93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7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3" y="27464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00" tIns="45453" rIns="90900" bIns="454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3" y="160032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00" tIns="45453" rIns="90900" bIns="45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4" y="624536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0" tIns="45453" rIns="90900" bIns="4545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defTabSz="911869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4" y="624536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0" tIns="45453" rIns="90900" bIns="45453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defTabSz="911869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5" y="624536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0" tIns="45453" rIns="90900" bIns="4545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1869" fontAlgn="base">
              <a:spcBef>
                <a:spcPct val="0"/>
              </a:spcBef>
              <a:spcAft>
                <a:spcPct val="0"/>
              </a:spcAft>
            </a:pPr>
            <a:fld id="{A995D340-6ABD-46DF-84EE-2E02C3BDD5F9}" type="slidenum">
              <a:rPr lang="en-US" altLang="en-US" smtClean="0">
                <a:solidFill>
                  <a:srgbClr val="000000"/>
                </a:solidFill>
                <a:cs typeface="Arial" pitchFamily="34" charset="0"/>
              </a:rPr>
              <a:pPr defTabSz="91186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39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456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0913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6370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1828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0934" indent="-340934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8671" indent="-284121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6432" indent="-22727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0999" indent="-22727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45557" indent="-22727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00137" indent="-22727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54694" indent="-22727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09266" indent="-22727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63839" indent="-22727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568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9132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704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8281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2868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7416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1981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6550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defTabSz="914306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30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813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 defTabSz="914306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30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 defTabSz="914306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30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243C06-C032-4136-A874-2B35B8A3BA5D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30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3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861" r:id="rId1"/>
    <p:sldLayoutId id="2147500862" r:id="rId2"/>
    <p:sldLayoutId id="2147500863" r:id="rId3"/>
    <p:sldLayoutId id="2147500864" r:id="rId4"/>
    <p:sldLayoutId id="2147500865" r:id="rId5"/>
    <p:sldLayoutId id="2147500866" r:id="rId6"/>
    <p:sldLayoutId id="2147500867" r:id="rId7"/>
    <p:sldLayoutId id="2147500868" r:id="rId8"/>
    <p:sldLayoutId id="2147500869" r:id="rId9"/>
    <p:sldLayoutId id="2147500870" r:id="rId10"/>
    <p:sldLayoutId id="21475008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0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1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1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42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8138" indent="-338138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0988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8238" indent="-22383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5438" indent="-22383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2638" indent="-22383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082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188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295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399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2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8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2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9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5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0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6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6" tIns="45709" rIns="91416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717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6713"/>
          </a:xfrm>
          <a:prstGeom prst="rect">
            <a:avLst/>
          </a:prstGeom>
        </p:spPr>
        <p:txBody>
          <a:bodyPr vert="horz" wrap="square" lIns="91416" tIns="45709" rIns="91416" bIns="45709" numCol="1" anchor="ctr" anchorCtr="0" compatLnSpc="1">
            <a:prstTxWarp prst="textNoShape">
              <a:avLst/>
            </a:prstTxWarp>
          </a:bodyPr>
          <a:lstStyle>
            <a:lvl1pPr defTabSz="914353" eaLnBrk="0" hangingPunct="0">
              <a:defRPr sz="1200" b="1">
                <a:solidFill>
                  <a:srgbClr val="898989"/>
                </a:solidFill>
                <a:latin typeface="Tahoma" pitchFamily="34" charset="0"/>
                <a:cs typeface="Arial" charset="0"/>
              </a:defRPr>
            </a:lvl1pPr>
          </a:lstStyle>
          <a:p>
            <a:pPr marL="0" marR="0" lvl="0" indent="0" algn="l" defTabSz="91435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66"/>
            <a:ext cx="2895600" cy="366713"/>
          </a:xfrm>
          <a:prstGeom prst="rect">
            <a:avLst/>
          </a:prstGeom>
        </p:spPr>
        <p:txBody>
          <a:bodyPr vert="horz" wrap="square" lIns="91416" tIns="45709" rIns="91416" bIns="45709" numCol="1" anchor="ctr" anchorCtr="0" compatLnSpc="1">
            <a:prstTxWarp prst="textNoShape">
              <a:avLst/>
            </a:prstTxWarp>
          </a:bodyPr>
          <a:lstStyle>
            <a:lvl1pPr algn="ctr" defTabSz="914353" eaLnBrk="0" hangingPunct="0">
              <a:defRPr sz="1200" b="1">
                <a:solidFill>
                  <a:srgbClr val="898989"/>
                </a:solidFill>
                <a:latin typeface="Tahoma" pitchFamily="34" charset="0"/>
                <a:cs typeface="Arial" charset="0"/>
              </a:defRPr>
            </a:lvl1pPr>
          </a:lstStyle>
          <a:p>
            <a:pPr marL="0" marR="0" lvl="0" indent="0" algn="ctr" defTabSz="91435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66"/>
            <a:ext cx="2133600" cy="366713"/>
          </a:xfrm>
          <a:prstGeom prst="rect">
            <a:avLst/>
          </a:prstGeom>
        </p:spPr>
        <p:txBody>
          <a:bodyPr vert="horz" wrap="square" lIns="91416" tIns="45709" rIns="91416" bIns="45709" numCol="1" anchor="ctr" anchorCtr="0" compatLnSpc="1">
            <a:prstTxWarp prst="textNoShape">
              <a:avLst/>
            </a:prstTxWarp>
          </a:bodyPr>
          <a:lstStyle>
            <a:lvl1pPr algn="r" defTabSz="914353" eaLnBrk="0" hangingPunct="0">
              <a:defRPr sz="1200" b="1">
                <a:solidFill>
                  <a:srgbClr val="898989"/>
                </a:solidFill>
                <a:latin typeface="Tahoma" pitchFamily="34" charset="0"/>
                <a:cs typeface="Arial" charset="0"/>
              </a:defRPr>
            </a:lvl1pPr>
          </a:lstStyle>
          <a:p>
            <a:pPr marL="0" marR="0" lvl="0" indent="0" algn="r" defTabSz="91435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06C212-E576-4A21-984E-B96AC13EE0B4}" type="slidenum"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3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589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921" r:id="rId1"/>
    <p:sldLayoutId id="2147500922" r:id="rId2"/>
    <p:sldLayoutId id="2147500923" r:id="rId3"/>
    <p:sldLayoutId id="2147500924" r:id="rId4"/>
    <p:sldLayoutId id="2147500925" r:id="rId5"/>
    <p:sldLayoutId id="2147500926" r:id="rId6"/>
    <p:sldLayoutId id="2147500927" r:id="rId7"/>
    <p:sldLayoutId id="2147500928" r:id="rId8"/>
    <p:sldLayoutId id="2147500929" r:id="rId9"/>
    <p:sldLayoutId id="2147500930" r:id="rId10"/>
    <p:sldLayoutId id="21475009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8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32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38138" indent="-3381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09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8238" indent="-2238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5438" indent="-2238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638" indent="-2238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50" indent="-228541" algn="l" defTabSz="914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32" indent="-228541" algn="l" defTabSz="914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14" indent="-228541" algn="l" defTabSz="914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95" indent="-228541" algn="l" defTabSz="914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3" algn="l" defTabSz="914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6" algn="l" defTabSz="914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7" algn="l" defTabSz="914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9" algn="l" defTabSz="914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9" algn="l" defTabSz="914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73" algn="l" defTabSz="914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54" algn="l" defTabSz="914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54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37" r:id="rId1"/>
    <p:sldLayoutId id="2147501138" r:id="rId2"/>
    <p:sldLayoutId id="2147501139" r:id="rId3"/>
    <p:sldLayoutId id="2147501140" r:id="rId4"/>
    <p:sldLayoutId id="2147501141" r:id="rId5"/>
    <p:sldLayoutId id="2147501142" r:id="rId6"/>
    <p:sldLayoutId id="2147501143" r:id="rId7"/>
    <p:sldLayoutId id="2147501144" r:id="rId8"/>
    <p:sldLayoutId id="2147501145" r:id="rId9"/>
    <p:sldLayoutId id="2147501146" r:id="rId10"/>
    <p:sldLayoutId id="21475011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9F29A66-A9CD-41B3-90FB-EC7086887B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D9577621-E990-4DBE-A708-89CD545F5C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79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79" r:id="rId1"/>
    <p:sldLayoutId id="2147501180" r:id="rId2"/>
    <p:sldLayoutId id="2147501181" r:id="rId3"/>
    <p:sldLayoutId id="2147501182" r:id="rId4"/>
    <p:sldLayoutId id="2147501183" r:id="rId5"/>
    <p:sldLayoutId id="2147501184" r:id="rId6"/>
    <p:sldLayoutId id="2147501185" r:id="rId7"/>
    <p:sldLayoutId id="2147501186" r:id="rId8"/>
    <p:sldLayoutId id="2147501187" r:id="rId9"/>
    <p:sldLayoutId id="2147501188" r:id="rId10"/>
    <p:sldLayoutId id="21475011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915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4915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</p:grpSp>
      <p:sp>
        <p:nvSpPr>
          <p:cNvPr id="49157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+mn-cs"/>
            </a:endParaRPr>
          </a:p>
        </p:txBody>
      </p:sp>
      <p:grpSp>
        <p:nvGrpSpPr>
          <p:cNvPr id="4915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4915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grpSp>
          <p:nvGrpSpPr>
            <p:cNvPr id="4916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49161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itchFamily="34" charset="-120"/>
                  <a:cs typeface="+mn-cs"/>
                </a:endParaRPr>
              </a:p>
            </p:txBody>
          </p:sp>
          <p:sp>
            <p:nvSpPr>
              <p:cNvPr id="49162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itchFamily="34" charset="-120"/>
                  <a:cs typeface="+mn-cs"/>
                </a:endParaRPr>
              </a:p>
            </p:txBody>
          </p:sp>
          <p:sp>
            <p:nvSpPr>
              <p:cNvPr id="49163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itchFamily="34" charset="-120"/>
                  <a:cs typeface="+mn-cs"/>
                </a:endParaRPr>
              </a:p>
            </p:txBody>
          </p:sp>
          <p:sp>
            <p:nvSpPr>
              <p:cNvPr id="49164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itchFamily="34" charset="-120"/>
                  <a:cs typeface="+mn-cs"/>
                </a:endParaRPr>
              </a:p>
            </p:txBody>
          </p:sp>
          <p:sp>
            <p:nvSpPr>
              <p:cNvPr id="49165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itchFamily="34" charset="-120"/>
                  <a:cs typeface="+mn-cs"/>
                </a:endParaRPr>
              </a:p>
            </p:txBody>
          </p:sp>
        </p:grpSp>
        <p:sp>
          <p:nvSpPr>
            <p:cNvPr id="49166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</p:grpSp>
      <p:grpSp>
        <p:nvGrpSpPr>
          <p:cNvPr id="4916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49168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49169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49170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49171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49172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  <p:sp>
          <p:nvSpPr>
            <p:cNvPr id="49173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+mn-cs"/>
              </a:endParaRPr>
            </a:p>
          </p:txBody>
        </p:sp>
      </p:grpSp>
      <p:sp>
        <p:nvSpPr>
          <p:cNvPr id="49174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4917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9176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4917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  <p:sp>
        <p:nvSpPr>
          <p:cNvPr id="49178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C7C680-EECB-4C03-9A82-73612FC2B50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775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501191" r:id="rId1"/>
    <p:sldLayoutId id="2147501192" r:id="rId2"/>
    <p:sldLayoutId id="2147501193" r:id="rId3"/>
    <p:sldLayoutId id="2147501194" r:id="rId4"/>
    <p:sldLayoutId id="2147501195" r:id="rId5"/>
    <p:sldLayoutId id="2147501196" r:id="rId6"/>
    <p:sldLayoutId id="2147501197" r:id="rId7"/>
    <p:sldLayoutId id="2147501198" r:id="rId8"/>
    <p:sldLayoutId id="2147501199" r:id="rId9"/>
    <p:sldLayoutId id="2147501200" r:id="rId10"/>
    <p:sldLayoutId id="214750120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2BD5D6-5CAE-4D72-9E00-EF5D031220A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96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3" r:id="rId1"/>
    <p:sldLayoutId id="2147501204" r:id="rId2"/>
    <p:sldLayoutId id="2147501205" r:id="rId3"/>
    <p:sldLayoutId id="2147501206" r:id="rId4"/>
    <p:sldLayoutId id="2147501207" r:id="rId5"/>
    <p:sldLayoutId id="2147501208" r:id="rId6"/>
    <p:sldLayoutId id="2147501209" r:id="rId7"/>
    <p:sldLayoutId id="2147501210" r:id="rId8"/>
    <p:sldLayoutId id="2147501211" r:id="rId9"/>
    <p:sldLayoutId id="2147501212" r:id="rId10"/>
    <p:sldLayoutId id="214750121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3E8A0-D4E3-4D48-BA46-0EF244D5A06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B64EF-1831-4C2E-BFC3-4143CDD1E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173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501215" r:id="rId1"/>
    <p:sldLayoutId id="2147501216" r:id="rId2"/>
    <p:sldLayoutId id="2147501217" r:id="rId3"/>
    <p:sldLayoutId id="2147501218" r:id="rId4"/>
    <p:sldLayoutId id="2147501219" r:id="rId5"/>
    <p:sldLayoutId id="2147501220" r:id="rId6"/>
    <p:sldLayoutId id="2147501221" r:id="rId7"/>
    <p:sldLayoutId id="2147501222" r:id="rId8"/>
    <p:sldLayoutId id="2147501223" r:id="rId9"/>
    <p:sldLayoutId id="2147501224" r:id="rId10"/>
    <p:sldLayoutId id="21475012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84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7" r:id="rId1"/>
    <p:sldLayoutId id="2147501228" r:id="rId2"/>
    <p:sldLayoutId id="2147501229" r:id="rId3"/>
    <p:sldLayoutId id="2147501230" r:id="rId4"/>
    <p:sldLayoutId id="2147501231" r:id="rId5"/>
    <p:sldLayoutId id="2147501232" r:id="rId6"/>
    <p:sldLayoutId id="2147501233" r:id="rId7"/>
    <p:sldLayoutId id="2147501234" r:id="rId8"/>
    <p:sldLayoutId id="2147501235" r:id="rId9"/>
    <p:sldLayoutId id="2147501236" r:id="rId10"/>
    <p:sldLayoutId id="2147501237" r:id="rId11"/>
    <p:sldLayoutId id="2147501238" r:id="rId12"/>
    <p:sldLayoutId id="2147501239" r:id="rId13"/>
    <p:sldLayoutId id="2147501240" r:id="rId14"/>
    <p:sldLayoutId id="2147501241" r:id="rId15"/>
    <p:sldLayoutId id="2147501242" r:id="rId16"/>
    <p:sldLayoutId id="2147501243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1" tIns="45706" rIns="91411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1" tIns="45706" rIns="91411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1" tIns="45706" rIns="91411" bIns="45706" numCol="1" anchor="t" anchorCtr="0" compatLnSpc="1">
            <a:prstTxWarp prst="textNoShape">
              <a:avLst/>
            </a:prstTxWarp>
          </a:bodyPr>
          <a:lstStyle>
            <a:lvl1pPr defTabSz="912767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27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813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1" tIns="45706" rIns="91411" bIns="45706" numCol="1" anchor="t" anchorCtr="0" compatLnSpc="1">
            <a:prstTxWarp prst="textNoShape">
              <a:avLst/>
            </a:prstTxWarp>
          </a:bodyPr>
          <a:lstStyle>
            <a:lvl1pPr algn="ctr" defTabSz="912767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27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1" tIns="45706" rIns="91411" bIns="45706" numCol="1" anchor="t" anchorCtr="0" compatLnSpc="1">
            <a:prstTxWarp prst="textNoShape">
              <a:avLst/>
            </a:prstTxWarp>
          </a:bodyPr>
          <a:lstStyle>
            <a:lvl1pPr algn="r" defTabSz="912767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27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A2DDDD-16CD-41C9-8FA1-A152E0AD65EA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27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68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45" r:id="rId1"/>
    <p:sldLayoutId id="2147501246" r:id="rId2"/>
    <p:sldLayoutId id="2147501247" r:id="rId3"/>
    <p:sldLayoutId id="2147501248" r:id="rId4"/>
    <p:sldLayoutId id="2147501249" r:id="rId5"/>
    <p:sldLayoutId id="2147501250" r:id="rId6"/>
    <p:sldLayoutId id="2147501251" r:id="rId7"/>
    <p:sldLayoutId id="2147501252" r:id="rId8"/>
    <p:sldLayoutId id="2147501253" r:id="rId9"/>
    <p:sldLayoutId id="2147501254" r:id="rId10"/>
    <p:sldLayoutId id="21475012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05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11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17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23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8138" indent="-338138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0988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8238" indent="-22383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5438" indent="-22383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2638" indent="-22383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3824" indent="-22852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0884" indent="-22852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7944" indent="-22852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001" indent="-22852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9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8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6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6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95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54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12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72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813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CEE407-1C0C-4959-8E9B-04E3C7740456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36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57" r:id="rId1"/>
    <p:sldLayoutId id="2147501258" r:id="rId2"/>
    <p:sldLayoutId id="2147501259" r:id="rId3"/>
    <p:sldLayoutId id="2147501260" r:id="rId4"/>
    <p:sldLayoutId id="2147501261" r:id="rId5"/>
    <p:sldLayoutId id="2147501262" r:id="rId6"/>
    <p:sldLayoutId id="2147501263" r:id="rId7"/>
    <p:sldLayoutId id="2147501264" r:id="rId8"/>
    <p:sldLayoutId id="2147501265" r:id="rId9"/>
    <p:sldLayoutId id="2147501266" r:id="rId10"/>
    <p:sldLayoutId id="21475012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0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42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9825" indent="-22542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7025" indent="-22542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4225" indent="-225425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079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184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289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394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5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5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5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5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1" y="3592283"/>
            <a:ext cx="8077200" cy="2490788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zh-TW" alt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聚</a:t>
            </a:r>
            <a:r>
              <a:rPr lang="zh-TW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會中請將您的手機靜</a:t>
            </a:r>
            <a:r>
              <a:rPr lang="zh-TW" alt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音</a:t>
            </a:r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 </a:t>
            </a:r>
            <a:endParaRPr lang="en-US" altLang="zh-TW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ea typeface="新細明體" charset="-120"/>
            </a:endParaRPr>
          </a:p>
          <a:p>
            <a:pPr marL="0" indent="0" algn="ctr" eaLnBrk="1" hangingPunct="1">
              <a:buNone/>
              <a:defRPr/>
            </a:pPr>
            <a:r>
              <a:rPr lang="en-US" altLang="zh-TW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Please 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turn your cell phone to </a:t>
            </a:r>
            <a:r>
              <a:rPr lang="en-US" altLang="zh-TW" sz="2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Vibrate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 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mode</a:t>
            </a:r>
          </a:p>
          <a:p>
            <a:pPr marL="0" indent="0" algn="ctr" eaLnBrk="1" hangingPunct="1">
              <a:buNone/>
              <a:defRPr/>
            </a:pPr>
            <a:endParaRPr lang="en-US" altLang="zh-TW" sz="800" b="1" dirty="0">
              <a:solidFill>
                <a:srgbClr val="FFFFFF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 eaLnBrk="1" hangingPunct="1">
              <a:buNone/>
              <a:defRPr/>
            </a:pPr>
            <a:r>
              <a:rPr lang="zh-TW" alt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敬</a:t>
            </a:r>
            <a:r>
              <a:rPr lang="zh-TW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拜時若身體不適，請自行坐下</a:t>
            </a:r>
            <a:r>
              <a:rPr lang="en-US" altLang="zh-TW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0" indent="0" algn="ctr" eaLnBrk="1" hangingPunct="1">
              <a:buNone/>
              <a:defRPr/>
            </a:pP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Feel free to sit down at anytime during worship.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173257" y="1247281"/>
            <a:ext cx="8845616" cy="16764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歡迎參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加波</a:t>
            </a: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特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蘭</a:t>
            </a: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糧</a:t>
            </a: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堂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日崇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拜</a:t>
            </a:r>
            <a:r>
              <a:rPr lang="en-US" altLang="zh-TW" sz="9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9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8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8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</a:rPr>
              <a:t>Welcome</a:t>
            </a:r>
            <a:r>
              <a:rPr lang="en-US" altLang="zh-TW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</a:rPr>
              <a:t> </a:t>
            </a:r>
            <a:r>
              <a:rPr lang="en-US" altLang="zh-TW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</a:rPr>
              <a:t>to </a:t>
            </a:r>
            <a:r>
              <a:rPr lang="en-US" altLang="zh-TW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</a:rPr>
              <a:t>Bread of Life Sunday </a:t>
            </a:r>
            <a:r>
              <a:rPr lang="en-US" altLang="zh-TW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</a:rPr>
              <a:t>service</a:t>
            </a:r>
            <a:endParaRPr lang="en-US" altLang="zh-TW" sz="4000" b="1" dirty="0">
              <a:solidFill>
                <a:srgbClr val="FFFF00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ntinoou" panose="02000503020000020003" pitchFamily="2" charset="-128"/>
              <a:ea typeface="Antinoou" panose="02000503020000020003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84275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TW" sz="2800"/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我們的元帥就是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耶穌基督帶領我們向前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在基督裡合而為一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是我們的標記</a:t>
            </a:r>
            <a:r>
              <a:rPr lang="zh-TW" altLang="en-US" sz="2800"/>
              <a:t> </a:t>
            </a:r>
          </a:p>
          <a:p>
            <a:pPr>
              <a:lnSpc>
                <a:spcPct val="80000"/>
              </a:lnSpc>
            </a:pPr>
            <a:r>
              <a:rPr lang="zh-TW" altLang="en-US" sz="2800"/>
              <a:t>    </a:t>
            </a:r>
            <a:r>
              <a:rPr lang="zh-TW" altLang="en-US" sz="5200" b="1">
                <a:latin typeface="Arial Unicode MS" pitchFamily="34" charset="-120"/>
                <a:ea typeface="Arial Unicode MS" pitchFamily="34" charset="-120"/>
              </a:rPr>
              <a:t> </a:t>
            </a:r>
            <a:endParaRPr lang="zh-TW" altLang="en-US" sz="5200" b="1">
              <a:effectLst/>
              <a:latin typeface="Arial Unicode MS" pitchFamily="34" charset="-120"/>
              <a:ea typeface="Arial Unicode MS" pitchFamily="34" charset="-120"/>
            </a:endParaRPr>
          </a:p>
          <a:p>
            <a:pPr>
              <a:lnSpc>
                <a:spcPct val="80000"/>
              </a:lnSpc>
            </a:pP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              </a:t>
            </a:r>
            <a:r>
              <a:rPr lang="zh-TW" altLang="en-US" sz="24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pPr>
              <a:lnSpc>
                <a:spcPct val="80000"/>
              </a:lnSpc>
            </a:pP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7413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zh-TW"/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我們是耶和華的軍隊 </a:t>
            </a:r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得勝的旌旗已經展開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我們是耶和華的軍隊</a:t>
            </a:r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祂必要率領我們得勝</a:t>
            </a:r>
            <a:r>
              <a:rPr lang="zh-TW" altLang="en-US"/>
              <a:t>    </a:t>
            </a:r>
            <a:r>
              <a:rPr lang="zh-TW" altLang="en-US" sz="59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28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4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pPr>
              <a:lnSpc>
                <a:spcPct val="90000"/>
              </a:lnSpc>
            </a:pPr>
            <a:r>
              <a:rPr lang="zh-TW" altLang="en-US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                                  </a:t>
            </a:r>
            <a:r>
              <a:rPr lang="zh-TW" altLang="en-US" sz="4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9371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TW" sz="2800"/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我們的元帥就是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耶穌基督帶領我們向前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在基督裡合而為一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是我們的標記</a:t>
            </a:r>
            <a:r>
              <a:rPr lang="zh-TW" altLang="en-US" sz="2800"/>
              <a:t> </a:t>
            </a:r>
          </a:p>
          <a:p>
            <a:pPr>
              <a:lnSpc>
                <a:spcPct val="80000"/>
              </a:lnSpc>
            </a:pPr>
            <a:r>
              <a:rPr lang="zh-TW" altLang="en-US" sz="2800"/>
              <a:t>    </a:t>
            </a:r>
            <a:r>
              <a:rPr lang="zh-TW" altLang="en-US" sz="52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24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pPr>
              <a:lnSpc>
                <a:spcPct val="80000"/>
              </a:lnSpc>
            </a:pP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9829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zh-TW"/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我們是耶和華的軍隊 </a:t>
            </a:r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得勝的旌旗已經展開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我們是耶和華的軍隊</a:t>
            </a:r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祂必要率領我們得勝</a:t>
            </a:r>
            <a:r>
              <a:rPr lang="zh-TW" altLang="en-US"/>
              <a:t>    </a:t>
            </a:r>
            <a:r>
              <a:rPr lang="zh-TW" altLang="en-US" sz="59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28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4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pPr>
              <a:lnSpc>
                <a:spcPct val="90000"/>
              </a:lnSpc>
            </a:pPr>
            <a:r>
              <a:rPr lang="zh-TW" altLang="en-US" sz="4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6094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TW" sz="2800"/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我們的元帥就是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耶穌基督帶領我們向前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榮耀同在已經降臨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充滿我們中間</a:t>
            </a:r>
            <a:r>
              <a:rPr lang="zh-TW" altLang="en-US" sz="2800"/>
              <a:t> </a:t>
            </a:r>
          </a:p>
          <a:p>
            <a:pPr>
              <a:lnSpc>
                <a:spcPct val="80000"/>
              </a:lnSpc>
            </a:pPr>
            <a:r>
              <a:rPr lang="zh-TW" altLang="en-US" sz="2800"/>
              <a:t>    </a:t>
            </a:r>
            <a:r>
              <a:rPr lang="zh-TW" altLang="en-US" sz="52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24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pPr>
              <a:lnSpc>
                <a:spcPct val="80000"/>
              </a:lnSpc>
            </a:pP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67232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zh-TW"/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我們是耶和華的軍隊 </a:t>
            </a:r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得勝的旌旗已經展開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我們是耶和華的軍隊</a:t>
            </a:r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祂必要率領我們得勝</a:t>
            </a:r>
            <a:r>
              <a:rPr lang="zh-TW" altLang="en-US"/>
              <a:t>    </a:t>
            </a:r>
            <a:r>
              <a:rPr lang="zh-TW" altLang="en-US" sz="59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28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4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pPr>
              <a:lnSpc>
                <a:spcPct val="90000"/>
              </a:lnSpc>
            </a:pPr>
            <a:r>
              <a:rPr lang="zh-TW" altLang="en-US" sz="4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8973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TW" sz="2800"/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我們的元帥就是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耶穌基督帶領我們向前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羔羊寶血已經戰勝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一切黑暗仇敵</a:t>
            </a:r>
            <a:r>
              <a:rPr lang="zh-TW" altLang="en-US" sz="2800"/>
              <a:t>  </a:t>
            </a:r>
          </a:p>
          <a:p>
            <a:pPr>
              <a:lnSpc>
                <a:spcPct val="80000"/>
              </a:lnSpc>
            </a:pPr>
            <a:r>
              <a:rPr lang="zh-TW" altLang="en-US" sz="2800"/>
              <a:t>    </a:t>
            </a:r>
            <a:r>
              <a:rPr lang="zh-TW" altLang="en-US" sz="52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24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pPr>
              <a:lnSpc>
                <a:spcPct val="80000"/>
              </a:lnSpc>
            </a:pP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11194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TW" sz="2800"/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我們的元帥就是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耶穌基督帶領我們向前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羔羊寶血已經戰勝</a:t>
            </a:r>
          </a:p>
          <a:p>
            <a:pPr>
              <a:lnSpc>
                <a:spcPct val="80000"/>
              </a:lnSpc>
            </a:pPr>
            <a:r>
              <a:rPr lang="zh-TW" altLang="en-US" sz="6600" b="1">
                <a:ea typeface="Arial Unicode MS" pitchFamily="34" charset="-120"/>
              </a:rPr>
              <a:t>一切黑暗仇敵</a:t>
            </a:r>
            <a:r>
              <a:rPr lang="zh-TW" altLang="en-US" sz="2800"/>
              <a:t>  </a:t>
            </a:r>
          </a:p>
          <a:p>
            <a:pPr>
              <a:lnSpc>
                <a:spcPct val="80000"/>
              </a:lnSpc>
            </a:pPr>
            <a:r>
              <a:rPr lang="zh-TW" altLang="en-US" sz="2800"/>
              <a:t>    </a:t>
            </a:r>
            <a:r>
              <a:rPr lang="zh-TW" altLang="en-US" sz="52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24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pPr>
              <a:lnSpc>
                <a:spcPct val="80000"/>
              </a:lnSpc>
            </a:pP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7300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zh-TW"/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我們是耶和華的軍隊 </a:t>
            </a:r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得勝的旌旗已經展開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我們是耶和華的軍隊</a:t>
            </a:r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祂必要率領我們得勝</a:t>
            </a:r>
            <a:r>
              <a:rPr lang="zh-TW" altLang="en-US"/>
              <a:t>    </a:t>
            </a:r>
            <a:r>
              <a:rPr lang="zh-TW" altLang="en-US" sz="59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28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4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pPr>
              <a:lnSpc>
                <a:spcPct val="90000"/>
              </a:lnSpc>
            </a:pPr>
            <a:r>
              <a:rPr lang="zh-TW" altLang="en-US" sz="4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1901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zh-TW"/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我們是耶和華的軍隊 </a:t>
            </a:r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得勝的旌旗已經展開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我們是耶和華的軍隊</a:t>
            </a:r>
          </a:p>
          <a:p>
            <a:pPr>
              <a:lnSpc>
                <a:spcPct val="90000"/>
              </a:lnSpc>
            </a:pP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祂必要率領我們得勝</a:t>
            </a:r>
            <a:r>
              <a:rPr lang="zh-TW" altLang="en-US"/>
              <a:t>    </a:t>
            </a:r>
            <a:r>
              <a:rPr lang="zh-TW" altLang="en-US" sz="59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28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4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pPr>
              <a:lnSpc>
                <a:spcPct val="90000"/>
              </a:lnSpc>
            </a:pPr>
            <a:r>
              <a:rPr lang="zh-TW" altLang="en-US" sz="42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64074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祂必要率領我們得勝</a:t>
            </a: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祂必要率領我們得勝</a:t>
            </a:r>
            <a:r>
              <a:rPr lang="zh-TW" altLang="en-US"/>
              <a:t>    </a:t>
            </a:r>
            <a:r>
              <a:rPr lang="zh-TW" altLang="en-US" sz="59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9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祂必要率領我們得勝</a:t>
            </a:r>
            <a:endParaRPr lang="zh-TW" altLang="en-US" sz="4200" b="1">
              <a:effectLst/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我們得勝</a:t>
            </a:r>
          </a:p>
        </p:txBody>
      </p:sp>
    </p:spTree>
    <p:extLst>
      <p:ext uri="{BB962C8B-B14F-4D97-AF65-F5344CB8AC3E}">
        <p14:creationId xmlns:p14="http://schemas.microsoft.com/office/powerpoint/2010/main" val="353278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我選擇相信祢 我選擇不放棄 </a:t>
            </a:r>
            <a:br>
              <a:rPr lang="zh-TW" altLang="en-US" sz="54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賜給我一顆永永遠遠</a:t>
            </a:r>
          </a:p>
          <a:p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倚靠祢的心 </a:t>
            </a:r>
            <a:br>
              <a:rPr lang="zh-TW" altLang="en-US" sz="54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我選擇相信祢 我選擇不放棄 </a:t>
            </a:r>
            <a:br>
              <a:rPr lang="zh-TW" altLang="en-US" sz="54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主祢將我再次舉起 </a:t>
            </a:r>
            <a:br>
              <a:rPr lang="zh-TW" altLang="en-US" sz="54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我的終身在祢的手裡</a:t>
            </a:r>
            <a:r>
              <a:rPr lang="zh-TW" altLang="en-US"/>
              <a:t>  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677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我選擇相信祢 我選擇不放棄 </a:t>
            </a:r>
            <a:br>
              <a:rPr lang="zh-TW" altLang="en-US" sz="54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賜給我一顆永永遠遠</a:t>
            </a:r>
          </a:p>
          <a:p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倚靠祢的心 </a:t>
            </a:r>
            <a:br>
              <a:rPr lang="zh-TW" altLang="en-US" sz="54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我選擇相信祢 我選擇不放棄 </a:t>
            </a:r>
            <a:br>
              <a:rPr lang="zh-TW" altLang="en-US" sz="54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主祢將我再次舉起 </a:t>
            </a:r>
            <a:br>
              <a:rPr lang="zh-TW" altLang="en-US" sz="54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400" b="1">
                <a:latin typeface="Arial Unicode MS" pitchFamily="34" charset="-120"/>
                <a:ea typeface="Arial Unicode MS" pitchFamily="34" charset="-120"/>
              </a:rPr>
              <a:t>我的終身在祢的手裡</a:t>
            </a:r>
            <a:r>
              <a:rPr lang="zh-TW" altLang="en-US"/>
              <a:t>  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825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我稱謝祢 歌頌祢的名 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我敬拜祢 高舉得勝旌旗 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我讚美祢 直到地極 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我榮耀祢 </a:t>
            </a: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用我生命來愛祢</a:t>
            </a:r>
            <a:r>
              <a:rPr lang="zh-TW" altLang="en-US"/>
              <a:t>   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729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30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我稱謝祢 歌頌祢的名 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我敬拜祢 高舉得勝旌旗 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我讚美祢 直到地極 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我榮耀祢 </a:t>
            </a: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用我生命來愛祢</a:t>
            </a:r>
            <a:r>
              <a:rPr lang="zh-TW" altLang="en-US"/>
              <a:t> </a:t>
            </a:r>
            <a:endParaRPr lang="zh-TW" altLang="en-US" sz="6600" b="1">
              <a:latin typeface="Arial Unicode MS" pitchFamily="34" charset="-120"/>
              <a:ea typeface="Arial Unicode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364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323850" y="0"/>
            <a:ext cx="9720263" cy="6858000"/>
          </a:xfrm>
        </p:spPr>
        <p:txBody>
          <a:bodyPr/>
          <a:lstStyle/>
          <a:p>
            <a:endParaRPr lang="en-US" altLang="zh-TW" sz="6000" b="1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主耶和華 滿有憐憫和恩典</a:t>
            </a: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我投靠在你翅膀蔭下</a:t>
            </a:r>
            <a:br>
              <a:rPr lang="zh-TW" altLang="en-US" sz="60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當我回轉 一宿雖然有哭泣</a:t>
            </a: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早晨必歡呼喜樂</a:t>
            </a:r>
            <a:br>
              <a:rPr lang="zh-TW" altLang="en-US" sz="60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1072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323850" y="0"/>
            <a:ext cx="9720263" cy="6858000"/>
          </a:xfrm>
        </p:spPr>
        <p:txBody>
          <a:bodyPr/>
          <a:lstStyle/>
          <a:p>
            <a:endParaRPr lang="en-US" altLang="zh-TW" sz="6000" b="1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你坐著為王到永永遠遠</a:t>
            </a: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雖洪水翻騰 我堅定仰望你</a:t>
            </a:r>
            <a:br>
              <a:rPr lang="zh-TW" altLang="en-US" sz="60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你坐著為王垂聽我呼求</a:t>
            </a:r>
          </a:p>
          <a:p>
            <a:pPr algn="l"/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  使我靈甦醒 有復活的生命</a:t>
            </a:r>
            <a:r>
              <a:rPr lang="zh-TW" altLang="en-US" sz="2800"/>
              <a:t>   </a:t>
            </a:r>
            <a:r>
              <a:rPr lang="zh-TW" altLang="en-US" sz="5000"/>
              <a:t>  </a:t>
            </a:r>
            <a:r>
              <a:rPr lang="zh-TW" altLang="en-US" sz="50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0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0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62788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323850" y="0"/>
            <a:ext cx="9720263" cy="6858000"/>
          </a:xfrm>
        </p:spPr>
        <p:txBody>
          <a:bodyPr/>
          <a:lstStyle/>
          <a:p>
            <a:endParaRPr lang="en-US" altLang="zh-TW" sz="6000" b="1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主耶和華 滿有憐憫和恩典</a:t>
            </a: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我投靠在你翅膀蔭下</a:t>
            </a:r>
            <a:br>
              <a:rPr lang="zh-TW" altLang="en-US" sz="60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當我回轉 一宿雖然有哭泣</a:t>
            </a: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早晨必歡呼喜樂</a:t>
            </a:r>
            <a:br>
              <a:rPr lang="zh-TW" altLang="en-US" sz="60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37266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323850" y="0"/>
            <a:ext cx="9720263" cy="6858000"/>
          </a:xfrm>
        </p:spPr>
        <p:txBody>
          <a:bodyPr/>
          <a:lstStyle/>
          <a:p>
            <a:endParaRPr lang="en-US" altLang="zh-TW" sz="6000" b="1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你坐著為王到永永遠遠</a:t>
            </a: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雖洪水翻騰 我堅定仰望你</a:t>
            </a:r>
            <a:br>
              <a:rPr lang="zh-TW" altLang="en-US" sz="60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你坐著為王垂聽我呼求</a:t>
            </a:r>
          </a:p>
          <a:p>
            <a:pPr algn="l"/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  使我靈甦醒 有復活的生命</a:t>
            </a:r>
            <a:r>
              <a:rPr lang="zh-TW" altLang="en-US" sz="2800"/>
              <a:t>   </a:t>
            </a:r>
            <a:r>
              <a:rPr lang="zh-TW" altLang="en-US" sz="5000"/>
              <a:t>  </a:t>
            </a:r>
            <a:r>
              <a:rPr lang="zh-TW" altLang="en-US" sz="50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0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0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04348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323850" y="0"/>
            <a:ext cx="9720263" cy="6858000"/>
          </a:xfrm>
        </p:spPr>
        <p:txBody>
          <a:bodyPr/>
          <a:lstStyle/>
          <a:p>
            <a:endParaRPr lang="en-US" altLang="zh-TW" sz="6000" b="1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你坐著為王到永永遠遠</a:t>
            </a: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雖洪水翻騰 我堅定仰望你</a:t>
            </a:r>
            <a:br>
              <a:rPr lang="zh-TW" altLang="en-US" sz="60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你坐著為王垂聽我呼求</a:t>
            </a:r>
          </a:p>
          <a:p>
            <a:pPr algn="l"/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  使我靈甦醒 有復活的生命</a:t>
            </a:r>
            <a:r>
              <a:rPr lang="zh-TW" altLang="en-US" sz="2800"/>
              <a:t>   </a:t>
            </a:r>
            <a:r>
              <a:rPr lang="zh-TW" altLang="en-US" sz="5000"/>
              <a:t>  </a:t>
            </a:r>
            <a:r>
              <a:rPr lang="zh-TW" altLang="en-US" sz="50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0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0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57016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323850" y="0"/>
            <a:ext cx="9720263" cy="6858000"/>
          </a:xfrm>
        </p:spPr>
        <p:txBody>
          <a:bodyPr/>
          <a:lstStyle/>
          <a:p>
            <a:endParaRPr lang="en-US" altLang="zh-TW" sz="6000" b="1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你坐著為王到永永遠遠</a:t>
            </a: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雖洪水翻騰 我堅定仰望你</a:t>
            </a:r>
            <a:br>
              <a:rPr lang="zh-TW" altLang="en-US" sz="60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你坐著為王垂聽我呼求</a:t>
            </a:r>
          </a:p>
          <a:p>
            <a:pPr algn="l"/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  使我靈甦醒 有復活的生命</a:t>
            </a:r>
            <a:r>
              <a:rPr lang="zh-TW" altLang="en-US" sz="2800"/>
              <a:t>   </a:t>
            </a:r>
            <a:r>
              <a:rPr lang="zh-TW" altLang="en-US" sz="5000"/>
              <a:t>  </a:t>
            </a:r>
            <a:r>
              <a:rPr lang="zh-TW" altLang="en-US" sz="50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0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0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</a:t>
            </a:r>
          </a:p>
          <a:p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849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323850" y="0"/>
            <a:ext cx="9720263" cy="6858000"/>
          </a:xfrm>
        </p:spPr>
        <p:txBody>
          <a:bodyPr/>
          <a:lstStyle/>
          <a:p>
            <a:endParaRPr lang="en-US" altLang="zh-TW" sz="6000" b="1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你坐著為王垂聽我呼求</a:t>
            </a:r>
          </a:p>
          <a:p>
            <a:pPr algn="l"/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  使我靈甦醒 有復活的生命</a:t>
            </a:r>
            <a:r>
              <a:rPr lang="zh-TW" altLang="en-US" sz="2800"/>
              <a:t>   </a:t>
            </a:r>
            <a:r>
              <a:rPr lang="zh-TW" altLang="en-US" sz="5000"/>
              <a:t>  </a:t>
            </a:r>
            <a:r>
              <a:rPr lang="zh-TW" altLang="en-US" sz="5000" b="1">
                <a:latin typeface="Arial Unicode MS" pitchFamily="34" charset="-120"/>
                <a:ea typeface="Arial Unicode MS" pitchFamily="34" charset="-120"/>
              </a:rPr>
              <a:t> </a:t>
            </a:r>
            <a:r>
              <a:rPr lang="zh-TW" altLang="en-US" sz="5000" b="1">
                <a:effectLst/>
                <a:latin typeface="Arial Unicode MS" pitchFamily="34" charset="-120"/>
                <a:ea typeface="Arial Unicode MS" pitchFamily="34" charset="-120"/>
              </a:rPr>
              <a:t/>
            </a:r>
            <a:br>
              <a:rPr lang="zh-TW" altLang="en-US" sz="5000" b="1">
                <a:effectLst/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5200" b="1">
                <a:effectLst/>
                <a:latin typeface="Arial Unicode MS" pitchFamily="34" charset="-120"/>
                <a:ea typeface="Arial Unicode MS" pitchFamily="34" charset="-120"/>
              </a:rPr>
              <a:t>  </a:t>
            </a:r>
            <a:r>
              <a:rPr lang="zh-TW" altLang="en-US" sz="6000" b="1">
                <a:latin typeface="Arial Unicode MS" pitchFamily="34" charset="-120"/>
                <a:ea typeface="Arial Unicode MS" pitchFamily="34" charset="-120"/>
              </a:rPr>
              <a:t>使我靈甦醒 有復活的生命</a:t>
            </a:r>
            <a:r>
              <a:rPr lang="zh-TW" altLang="en-US" sz="3800" b="1">
                <a:effectLst/>
                <a:latin typeface="Arial Unicode MS" pitchFamily="34" charset="-120"/>
                <a:ea typeface="Arial Unicode MS" pitchFamily="34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103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601" y="54578"/>
            <a:ext cx="9066997" cy="1223002"/>
          </a:xfrm>
        </p:spPr>
        <p:txBody>
          <a:bodyPr/>
          <a:lstStyle/>
          <a:p>
            <a:pPr lvl="0" eaLnBrk="1" hangingPunct="1">
              <a:defRPr/>
            </a:pPr>
            <a:r>
              <a:rPr kumimoji="0" lang="zh-TW" altLang="en-US" sz="6000" b="1" kern="12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同心禱告</a:t>
            </a:r>
            <a:r>
              <a:rPr kumimoji="0" lang="zh-TW" altLang="en-US" sz="4000" b="1" kern="12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b="1" kern="1200" dirty="0">
                <a:solidFill>
                  <a:schemeClr val="bg1"/>
                </a:solidFill>
                <a:latin typeface="Century" panose="02040604050505020304" pitchFamily="18" charset="0"/>
                <a:ea typeface="Cambria" panose="02040503050406030204" pitchFamily="18" charset="0"/>
                <a:cs typeface="Arial" charset="0"/>
              </a:rPr>
              <a:t>Praying in Unity</a:t>
            </a:r>
            <a:endParaRPr kumimoji="0" lang="en-US" altLang="zh-TW" sz="4800" b="1" kern="1200" dirty="0">
              <a:solidFill>
                <a:schemeClr val="bg1"/>
              </a:solidFill>
              <a:latin typeface="Century" panose="02040604050505020304" pitchFamily="18" charset="0"/>
              <a:ea typeface="Cambria" panose="02040503050406030204" pitchFamily="18" charset="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2486" y="113311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323" y="1277580"/>
            <a:ext cx="8960275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住在至高者隱密處的，必住在全能者的蔭下。</a:t>
            </a:r>
            <a:r>
              <a:rPr kumimoji="1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要論到耶和華說：他是</a:t>
            </a: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的避難所，是</a:t>
            </a: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的山寨，是</a:t>
            </a: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神，是</a:t>
            </a: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所倚靠的。</a:t>
            </a: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必救</a:t>
            </a: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脫離捕鳥人的網羅和毒害的瘟疫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en-US" altLang="zh-TW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Psalm 91:1-3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  Whoever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dwells in the shelter of the Most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High will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rest in the shadow of the Almighty.</a:t>
            </a: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 panose="0204060305050503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90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TextBox 1"/>
          <p:cNvSpPr txBox="1">
            <a:spLocks noChangeArrowheads="1"/>
          </p:cNvSpPr>
          <p:nvPr/>
        </p:nvSpPr>
        <p:spPr bwMode="auto">
          <a:xfrm>
            <a:off x="177241" y="661611"/>
            <a:ext cx="8761322" cy="212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6" rIns="91430" bIns="45716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39775" indent="-282575" defTabSz="91281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39825" indent="-225425" defTabSz="91281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7025" indent="-225425" defTabSz="9128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4225" indent="-225425" defTabSz="9128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1425" indent="-225425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68625" indent="-225425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5825" indent="-225425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3025" indent="-225425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愛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心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奉獻 </a:t>
            </a:r>
            <a:r>
              <a:rPr kumimoji="0" lang="en-US" altLang="zh-TW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Mongolian Baiti" pitchFamily="66" charset="0"/>
              </a:rPr>
              <a:t>Offering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Mongolian Baiti" pitchFamily="66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Mongolian Baiti" pitchFamily="66" charset="0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Mongolian Baiti" pitchFamily="66" charset="0"/>
              </a:rPr>
              <a:t>只收美金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Mongolian Baiti" pitchFamily="66" charset="0"/>
              </a:rPr>
              <a:t>)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Mongolian Baiti" pitchFamily="66" charset="0"/>
            </a:endParaRP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Mongolian Baiti" pitchFamily="66" charset="0"/>
              </a:rPr>
              <a:t>支票抬頭請寫  </a:t>
            </a: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Mongolian Baiti" pitchFamily="66" charset="0"/>
              </a:rPr>
              <a:t>BOLIP</a:t>
            </a:r>
            <a:endParaRPr kumimoji="0" lang="zh-TW" altLang="en-US" sz="72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Mongolian Baiti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7241" y="3050491"/>
            <a:ext cx="872909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若不是耶和華建造房屋，建造的人就枉然勞力；若不是耶和華看守城池，看守的人就枉然警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醒。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(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詩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篇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Psalm 127:1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)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54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8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「劉彤牧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師的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勉勵」</a:t>
            </a: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70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987" y="549176"/>
            <a:ext cx="880563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針對新</a:t>
            </a:r>
            <a:r>
              <a:rPr kumimoji="1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冠狀肺炎疫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情的發展，教會將密切配</a:t>
            </a:r>
            <a:r>
              <a:rPr kumimoji="1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合大波特蘭地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區政府官方的指</a:t>
            </a:r>
            <a:r>
              <a:rPr kumimoji="1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令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。 </a:t>
            </a:r>
            <a:r>
              <a:rPr kumimoji="1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一旦市政府宣布學校和各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種社區聚</a:t>
            </a:r>
            <a:r>
              <a:rPr kumimoji="1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會必須暫停，我們就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會停</a:t>
            </a:r>
            <a:r>
              <a:rPr kumimoji="1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止主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日崇拜和</a:t>
            </a:r>
            <a:r>
              <a:rPr kumimoji="1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小組的聚會，改為每個主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日由教會臉書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Facebook live 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做</a:t>
            </a:r>
            <a:r>
              <a:rPr kumimoji="1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直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播，請加入帳號 </a:t>
            </a:r>
            <a:r>
              <a:rPr kumimoji="1" lang="en-US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BOLIP PDX</a:t>
            </a:r>
            <a:r>
              <a:rPr kumimoji="1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為朋友即可收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看。</a:t>
            </a:r>
            <a:endParaRPr kumimoji="1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99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620" y="597514"/>
            <a:ext cx="893050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為了顧</a:t>
            </a:r>
            <a:r>
              <a:rPr kumimoji="1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慮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大家的健康和安全，教會已經暫時停止每個主日崇拜之後的愛宴。 今天下午 「曠野的心態」 主日學將於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1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PM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在大堂舉行，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lobby 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的服務台將會在主日崇拜後供應每位</a:t>
            </a:r>
            <a:r>
              <a:rPr kumimoji="1" lang="zh-TW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同學一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份越南店的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Grill Chicken 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或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Grill Pork 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三明治。</a:t>
            </a:r>
            <a:endParaRPr kumimoji="1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82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標題 2"/>
          <p:cNvSpPr>
            <a:spLocks noGrp="1"/>
          </p:cNvSpPr>
          <p:nvPr>
            <p:ph type="title"/>
          </p:nvPr>
        </p:nvSpPr>
        <p:spPr>
          <a:xfrm>
            <a:off x="0" y="762000"/>
            <a:ext cx="9143999" cy="685800"/>
          </a:xfrm>
        </p:spPr>
        <p:txBody>
          <a:bodyPr/>
          <a:lstStyle/>
          <a:p>
            <a:pPr eaLnBrk="1" hangingPunct="1"/>
            <a:r>
              <a:rPr lang="zh-TW" altLang="en-US" sz="48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上週主日統計</a:t>
            </a:r>
            <a:r>
              <a:rPr lang="zh-TW" altLang="en-US" sz="12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 </a:t>
            </a:r>
            <a:r>
              <a:rPr lang="en-US" altLang="zh-TW" sz="3600" b="1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</a:t>
            </a:r>
            <a:r>
              <a:rPr lang="en-US" altLang="zh-TW" sz="360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</a:t>
            </a:r>
            <a:r>
              <a:rPr lang="en-US" altLang="zh-TW" sz="160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2019 </a:t>
            </a:r>
            <a:r>
              <a:rPr lang="en-US" altLang="zh-TW" sz="320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Sunday</a:t>
            </a:r>
            <a:r>
              <a:rPr lang="zh-TW" altLang="en-US" sz="180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Statistics</a:t>
            </a:r>
            <a:endParaRPr lang="en-US" altLang="zh-TW" sz="2400" b="1" i="1" u="sng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144387" name="TextBox 1"/>
          <p:cNvSpPr txBox="1">
            <a:spLocks noChangeArrowheads="1"/>
          </p:cNvSpPr>
          <p:nvPr/>
        </p:nvSpPr>
        <p:spPr bwMode="auto">
          <a:xfrm>
            <a:off x="44310" y="1600206"/>
            <a:ext cx="9099690" cy="509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1" tIns="45706" rIns="91411" bIns="45706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大人</a:t>
            </a:r>
            <a:r>
              <a:rPr kumimoji="0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+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青少年人數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Adults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+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Youth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: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72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孩童人數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Children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: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11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一般常費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General Fund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: 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           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$5285.00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宣教基金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Mission Fund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:   </a:t>
            </a:r>
            <a:r>
              <a:rPr kumimoji="0" lang="en-US" altLang="zh-TW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                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$300.00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慈惠基金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Benevolent Fund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: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           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$0.00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會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堂基金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Building Fund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: </a:t>
            </a:r>
            <a:r>
              <a: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                      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$1900.00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DFKai-SB" pitchFamily="65" charset="-120"/>
                <a:cs typeface="Arial" charset="0"/>
              </a:rPr>
              <a:t>總共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DFKai-SB" pitchFamily="65" charset="-120"/>
                <a:cs typeface="Arial" charset="0"/>
              </a:rPr>
              <a:t>        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Total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: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DFKai-SB" pitchFamily="65" charset="-120"/>
                <a:cs typeface="Arial" charset="0"/>
              </a:rPr>
              <a:t>                 </a:t>
            </a:r>
            <a:r>
              <a:rPr kumimoji="0" lang="en-US" altLang="zh-TW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DFKai-SB" pitchFamily="65" charset="-120"/>
                <a:cs typeface="Arial" charset="0"/>
              </a:rPr>
              <a:t>  </a:t>
            </a:r>
            <a:r>
              <a:rPr kumimoji="0" lang="en-US" altLang="zh-TW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DFKai-SB" pitchFamily="65" charset="-120"/>
                <a:cs typeface="Arial" charset="0"/>
              </a:rPr>
              <a:t>           </a:t>
            </a:r>
            <a:r>
              <a:rPr kumimoji="0" lang="zh-TW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DFKai-SB" pitchFamily="65" charset="-120"/>
                <a:cs typeface="Arial" charset="0"/>
              </a:rPr>
              <a:t>        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charset="0"/>
              </a:rPr>
              <a:t>$7485.00</a:t>
            </a: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會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堂基金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10/1/2019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Principal balance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:</a:t>
            </a:r>
            <a:r>
              <a:rPr kumimoji="0" lang="en-US" altLang="zh-TW" sz="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$193,663.70</a:t>
            </a: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90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標題 2"/>
          <p:cNvSpPr>
            <a:spLocks noGrp="1"/>
          </p:cNvSpPr>
          <p:nvPr>
            <p:ph type="title"/>
          </p:nvPr>
        </p:nvSpPr>
        <p:spPr>
          <a:xfrm>
            <a:off x="44382" y="713596"/>
            <a:ext cx="9099618" cy="1182221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60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五餅二</a:t>
            </a:r>
            <a:r>
              <a:rPr lang="zh-TW" altLang="en-US" sz="6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魚中心</a:t>
            </a:r>
            <a:r>
              <a:rPr lang="zh-TW" altLang="en-US" sz="2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5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6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樓</a:t>
            </a:r>
            <a:r>
              <a:rPr lang="zh-TW" altLang="en-US" sz="6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下廚</a:t>
            </a:r>
            <a:r>
              <a:rPr lang="zh-TW" altLang="en-US" sz="6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房</a:t>
            </a:r>
            <a:r>
              <a:rPr lang="en-US" altLang="zh-TW" sz="5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1050" b="1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/>
            </a:r>
            <a:br>
              <a:rPr lang="en-US" altLang="zh-TW" sz="1050" b="1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</a:br>
            <a:r>
              <a:rPr lang="en-US" altLang="zh-TW" sz="105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/>
            </a:r>
            <a:br>
              <a:rPr lang="en-US" altLang="zh-TW" sz="105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</a:br>
            <a:endParaRPr lang="en-US" altLang="zh-TW" sz="32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152579" name="TextBox 1"/>
          <p:cNvSpPr txBox="1">
            <a:spLocks noChangeArrowheads="1"/>
          </p:cNvSpPr>
          <p:nvPr/>
        </p:nvSpPr>
        <p:spPr bwMode="auto">
          <a:xfrm>
            <a:off x="100705" y="3612689"/>
            <a:ext cx="8881505" cy="2739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五餅二魚中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心提供各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樣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美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食以及屬靈書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籍與</a:t>
            </a: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礼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歡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迎加入五餅二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魚專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設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aur" panose="02030504050205020304" pitchFamily="18" charset="0"/>
                <a:ea typeface="DFKai-SB" pitchFamily="65" charset="-120"/>
                <a:cs typeface="Arial" charset="0"/>
              </a:rPr>
              <a:t>WeChat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群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組下單訂購。</a:t>
            </a:r>
            <a:endParaRPr kumimoji="0" lang="en-US" altLang="zh-TW" sz="1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3/1/2020</a:t>
            </a:r>
            <a:r>
              <a:rPr kumimoji="0" lang="zh-TW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為止累計奉獻款額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$43,804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922" y="1522159"/>
            <a:ext cx="2272874" cy="209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4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fpscdn.yam.com/news/201608/51/08/57c3daa235108.jpg"/>
          <p:cNvPicPr>
            <a:picLocks noChangeAspect="1" noChangeArrowheads="1"/>
          </p:cNvPicPr>
          <p:nvPr/>
        </p:nvPicPr>
        <p:blipFill>
          <a:blip r:embed="rId2"/>
          <a:srcRect l="8615" t="-22500" r="13846"/>
          <a:stretch>
            <a:fillRect/>
          </a:stretch>
        </p:blipFill>
        <p:spPr bwMode="auto">
          <a:xfrm>
            <a:off x="0" y="2086940"/>
            <a:ext cx="4800600" cy="3733801"/>
          </a:xfrm>
          <a:prstGeom prst="rect">
            <a:avLst/>
          </a:prstGeom>
          <a:noFill/>
          <a:effectLst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05603" y="2804966"/>
            <a:ext cx="6400800" cy="3810000"/>
          </a:xfrm>
        </p:spPr>
        <p:txBody>
          <a:bodyPr>
            <a:normAutofit/>
          </a:bodyPr>
          <a:lstStyle/>
          <a:p>
            <a:pPr marL="457200" indent="-457200" algn="l">
              <a:spcBef>
                <a:spcPts val="18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zh-TW" altLang="en-US" sz="3600" b="1" dirty="0" smtClean="0"/>
              <a:t>周聯華牧師</a:t>
            </a:r>
            <a:r>
              <a:rPr lang="zh-CN" altLang="en-US" sz="3600" b="1" dirty="0" smtClean="0"/>
              <a:t>主</a:t>
            </a:r>
            <a:r>
              <a:rPr lang="zh-TW" altLang="en-US" sz="3600" b="1" dirty="0" smtClean="0"/>
              <a:t>講</a:t>
            </a:r>
            <a:endParaRPr lang="en-US" altLang="zh-TW" sz="3600" b="1" dirty="0" smtClean="0"/>
          </a:p>
          <a:p>
            <a:pPr marL="457200" indent="-457200" algn="l">
              <a:spcBef>
                <a:spcPts val="18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altLang="zh-TW" sz="3600" dirty="0" smtClean="0"/>
              <a:t>12</a:t>
            </a:r>
            <a:r>
              <a:rPr lang="en-US" altLang="zh-TW" sz="3600" b="1" dirty="0" smtClean="0"/>
              <a:t> </a:t>
            </a:r>
            <a:r>
              <a:rPr lang="zh-CN" altLang="en-US" sz="3600" b="1" dirty="0" smtClean="0"/>
              <a:t>堂</a:t>
            </a:r>
            <a:r>
              <a:rPr lang="zh-TW" altLang="en-US" sz="3600" b="1" dirty="0" smtClean="0"/>
              <a:t> </a:t>
            </a:r>
            <a:r>
              <a:rPr lang="en-US" altLang="zh-CN" sz="3600" dirty="0" smtClean="0"/>
              <a:t>30 </a:t>
            </a:r>
            <a:r>
              <a:rPr lang="zh-CN" altLang="en-US" sz="3600" b="1" dirty="0" smtClean="0"/>
              <a:t>分鐘</a:t>
            </a:r>
            <a:r>
              <a:rPr lang="zh-TW" altLang="en-US" sz="3600" b="1" dirty="0" smtClean="0"/>
              <a:t>網課</a:t>
            </a:r>
            <a:endParaRPr lang="en-US" altLang="zh-TW" sz="3600" b="1" dirty="0" smtClean="0"/>
          </a:p>
          <a:p>
            <a:pPr marL="457200" indent="-457200" algn="l">
              <a:spcBef>
                <a:spcPts val="18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zh-CN" altLang="en-US" sz="3600" b="1" dirty="0" smtClean="0"/>
              <a:t>解释基督徒的信仰根本</a:t>
            </a:r>
            <a:endParaRPr lang="en-US" altLang="zh-CN" sz="3600" b="1" dirty="0" smtClean="0"/>
          </a:p>
          <a:p>
            <a:pPr marL="457200" indent="-457200" algn="l">
              <a:spcBef>
                <a:spcPts val="18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zh-CN" altLang="en-US" sz="3600" b="1" dirty="0" smtClean="0"/>
              <a:t>深入浅出，平实易懂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33434" y="410634"/>
            <a:ext cx="7772400" cy="2394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成人主日学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基要真理</a:t>
            </a:r>
            <a:endParaRPr kumimoji="0" lang="en-US" sz="5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09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459845" y="2323492"/>
            <a:ext cx="8928992" cy="326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受洗見證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Livia </a:t>
            </a:r>
            <a:r>
              <a:rPr kumimoji="0" lang="en-US" altLang="zh-TW" sz="4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Huilin</a:t>
            </a: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Yu</a:t>
            </a:r>
            <a:r>
              <a:rPr kumimoji="0" lang="zh-TW" alt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余惠琳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姐妹   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東區喜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樂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1181" cy="67761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66989" y="1278379"/>
            <a:ext cx="6227545" cy="3821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259" y="1468384"/>
            <a:ext cx="695266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「基要真理」主日學見證</a:t>
            </a:r>
            <a:r>
              <a:rPr kumimoji="0" lang="zh-TW" alt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44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Schoolbook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Amy 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胡曉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西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活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泉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21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20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 fontScale="90000"/>
          </a:bodyPr>
          <a:lstStyle/>
          <a:p>
            <a: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9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的心態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Wilderness Mentalities</a:t>
            </a:r>
            <a:endParaRPr lang="en-US" altLang="zh-TW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defRPr/>
            </a:pPr>
            <a:endParaRPr lang="en-US" altLang="zh-TW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波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特蘭靈糧堂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BOLIP</a:t>
            </a:r>
          </a:p>
          <a:p>
            <a:pPr>
              <a:lnSpc>
                <a:spcPts val="4200"/>
              </a:lnSpc>
              <a:defRPr/>
            </a:pPr>
            <a:r>
              <a:rPr lang="en-US" altLang="zh-TW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March 08, 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2020 </a:t>
            </a:r>
          </a:p>
          <a:p>
            <a:pPr>
              <a:lnSpc>
                <a:spcPts val="4200"/>
              </a:lnSpc>
              <a:defRPr/>
            </a:pP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黃薛媖師母</a:t>
            </a:r>
            <a:endParaRPr lang="en-US" altLang="zh-TW" sz="4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64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17781"/>
            <a:ext cx="9144000" cy="5638799"/>
          </a:xfrm>
        </p:spPr>
        <p:txBody>
          <a:bodyPr>
            <a:noAutofit/>
          </a:bodyPr>
          <a:lstStyle/>
          <a:p>
            <a:pPr algn="l">
              <a:lnSpc>
                <a:spcPts val="6000"/>
              </a:lnSpc>
              <a:defRPr/>
            </a:pPr>
            <a:r>
              <a:rPr lang="en-US" altLang="zh-TW" sz="44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sz="2800" dirty="0">
              <a:solidFill>
                <a:srgbClr val="7030A0"/>
              </a:solidFill>
            </a:endParaRPr>
          </a:p>
          <a:p>
            <a:pPr algn="l">
              <a:lnSpc>
                <a:spcPts val="6000"/>
              </a:lnSpc>
              <a:defRPr/>
            </a:pPr>
            <a:endParaRPr lang="en-US" alt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97"/>
            <a:ext cx="8991600" cy="671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5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74469"/>
            <a:ext cx="9144000" cy="905056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出埃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及經曠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進入應許地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79525"/>
            <a:ext cx="9144000" cy="5578475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神帶領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以色列人離開埃及為奴之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野            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組織軍隊預備作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13:18;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1:2)</a:t>
            </a: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最後目標是要進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入神所應許的迦南地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離開「為奴之地」進入「自由之地」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過的地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</a:t>
            </a:r>
            <a:r>
              <a:rPr lang="zh-TW" altLang="en-US" b="1" dirty="0" smtClean="0">
                <a:solidFill>
                  <a:srgbClr val="7030A0"/>
                </a:solidFill>
              </a:rPr>
              <a:t> </a:t>
            </a:r>
            <a:endParaRPr lang="en-US" altLang="zh-TW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13:18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所以神領百姓繞道而行，走紅海曠野的路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以色列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人出埃及地，都帶著兵器上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endParaRPr lang="en-US" altLang="zh-TW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以色列人出埃及地後，第二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年二月初一日，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和華在西乃的曠野、會幕中曉諭摩西說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按以色列全會眾的家室、宗族、人名的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數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計算所有的男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丁</a:t>
            </a:r>
            <a:r>
              <a:rPr lang="en-US" altLang="zh-TW" b="1" dirty="0" smtClean="0"/>
              <a:t>…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二十歲以外，能出去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仗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 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  <a:defRPr/>
            </a:pPr>
            <a:endParaRPr lang="en-US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5257800"/>
            <a:ext cx="3810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02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2725"/>
            <a:ext cx="9144000" cy="905056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出埃及進入應許地的喻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埃及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代表「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」→讓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人沉醉於權力、情慾和財利的世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界，</a:t>
            </a:r>
            <a:r>
              <a:rPr lang="zh-TW" altLang="en-US" b="1" dirty="0"/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一個與神為敵、綑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綁人、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壓制人的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勢力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6:5)</a:t>
            </a: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一種因經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歷基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督、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得著基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督，得著能力活出基督，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得自由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出救恩的實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際的生命境界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3:8)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/>
          </a:p>
          <a:p>
            <a:pPr algn="l">
              <a:lnSpc>
                <a:spcPts val="35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6:5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也聽見以色列人被埃及人苦待的哀聲，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記念我的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3:8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我也將萬事當作有損的，因我以認識我主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耶穌為至寶。我為他已經丟棄萬事，看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土，為要得著基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52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17781"/>
            <a:ext cx="9144000" cy="5638799"/>
          </a:xfrm>
        </p:spPr>
        <p:txBody>
          <a:bodyPr>
            <a:noAutofit/>
          </a:bodyPr>
          <a:lstStyle/>
          <a:p>
            <a:pPr algn="l">
              <a:lnSpc>
                <a:spcPts val="6000"/>
              </a:lnSpc>
              <a:defRPr/>
            </a:pPr>
            <a:r>
              <a:rPr lang="en-US" altLang="zh-TW" sz="44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sz="2800" dirty="0">
              <a:solidFill>
                <a:srgbClr val="7030A0"/>
              </a:solidFill>
            </a:endParaRPr>
          </a:p>
          <a:p>
            <a:pPr algn="l">
              <a:lnSpc>
                <a:spcPts val="6000"/>
              </a:lnSpc>
              <a:defRPr/>
            </a:pPr>
            <a:endParaRPr lang="en-US" alt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97"/>
            <a:ext cx="8991600" cy="671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9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905056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野旅程與曠野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的心態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53738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色列人要進入迦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南流應許之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地，只有十一天的路程，但是以色列人卻走了四十年，因為他們在曠野裡有許多不對的心態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阻礙我們往前進入神所應許的豐盛恩典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中的錯誤、不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正確的思想及態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度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4000"/>
              </a:lnSpc>
              <a:defRPr/>
            </a:pP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從何烈山經過西珥山到加低斯巴尼亞有十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路程。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082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905056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阻礙我們生命成長的曠野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心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態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I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57456"/>
            <a:ext cx="9144000" cy="5699125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我的未來由我的過去和現在決定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，奴隸心態特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徵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742950" indent="-74295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沒有積極的目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極、失敗的慣性思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總是抱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怨人，抱怨神，不斷地問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「為什麼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Tx/>
              <a:buChar char="-"/>
              <a:defRPr/>
            </a:pP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95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905056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心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態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I: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奴隸心態特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徵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57456"/>
            <a:ext cx="9144000" cy="5699125"/>
          </a:xfrm>
        </p:spPr>
        <p:txBody>
          <a:bodyPr>
            <a:noAutofit/>
          </a:bodyPr>
          <a:lstStyle/>
          <a:p>
            <a:pPr marL="742950" indent="-742950" algn="l">
              <a:lnSpc>
                <a:spcPts val="3600"/>
              </a:lnSpc>
              <a:buFont typeface="+mj-lt"/>
              <a:buAutoNum type="arabicPeriod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有積極的目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11:5;14:4;16:3)</a:t>
            </a:r>
          </a:p>
          <a:p>
            <a:pPr marL="914400" lvl="1" indent="-457200" algn="l">
              <a:lnSpc>
                <a:spcPts val="3600"/>
              </a:lnSpc>
              <a:buFontTx/>
              <a:buChar char="-"/>
              <a:defRPr/>
            </a:pP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念過去，而看不到將來，也不知道走那一個方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</a:t>
            </a:r>
            <a:endParaRPr lang="en-US" altLang="zh-TW" sz="32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600"/>
              </a:lnSpc>
              <a:buFontTx/>
              <a:buChar char="-"/>
              <a:defRPr/>
            </a:pP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專注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眼前的環境和實際需要，不依靠神</a:t>
            </a:r>
            <a:endParaRPr lang="en-US" altLang="zh-TW" sz="32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聖經真理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algn="l">
              <a:lnSpc>
                <a:spcPts val="3600"/>
              </a:lnSpc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你是新造的人，舊事已過，一切都是新的 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5:17)</a:t>
            </a:r>
          </a:p>
          <a:p>
            <a:pPr algn="l">
              <a:lnSpc>
                <a:spcPts val="3600"/>
              </a:lnSpc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神為你一生定下美好的計畫，要下決心成為一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個有目標的人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超越你的過去與現在，選擇相信住在你裡面大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能的神將在你身上行大事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59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905056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心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態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I: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奴隸心態特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徵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57456"/>
            <a:ext cx="9144000" cy="5699125"/>
          </a:xfrm>
        </p:spPr>
        <p:txBody>
          <a:bodyPr>
            <a:noAutofit/>
          </a:bodyPr>
          <a:lstStyle/>
          <a:p>
            <a:pPr algn="l">
              <a:lnSpc>
                <a:spcPts val="3400"/>
              </a:lnSpc>
              <a:defRPr/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消極、失敗的慣性思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13:31-33)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400"/>
              </a:lnSpc>
              <a:buFontTx/>
              <a:buChar char="-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「我想好事不會發生在我身上」，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不想成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為卓越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，認為沒有我的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份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只看眼前的環境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14400" lvl="1" indent="-457200" algn="l">
              <a:lnSpc>
                <a:spcPts val="3400"/>
              </a:lnSpc>
              <a:buFontTx/>
              <a:buChar char="-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總怕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錯，也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不預期有獎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賞，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不敢要求自己的權益，不敢說出自己的需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要，只求能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符合別人的期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400"/>
              </a:lnSpc>
              <a:buFontTx/>
              <a:buChar char="-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每要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執行一項計畫，總先想到失敗的結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13:31)</a:t>
            </a:r>
            <a:endParaRPr lang="en-US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聖經真理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algn="l">
              <a:lnSpc>
                <a:spcPts val="3400"/>
              </a:lnSpc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如果你想達到更高的層次，你必須先改變你的失敗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心態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</a:p>
          <a:p>
            <a:pPr algn="l">
              <a:lnSpc>
                <a:spcPts val="3400"/>
              </a:lnSpc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相信「在神凡事都能」，選擇倚靠神，聖靈必賜下信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心與智慧讓你明白「靠著神，我凡事都能，我可以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有美好的明天」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10:27;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29:11)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5257800"/>
            <a:ext cx="457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55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905056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心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態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I: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奴隸心態特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徵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57456"/>
            <a:ext cx="9144000" cy="5699125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  <a:defRPr/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總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怨人，抱怨神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，不斷地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問「為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麼」 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buFontTx/>
              <a:buChar char="-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埋怨人或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是放大困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難，不斷談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論敵人有多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13:28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32-33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14:2-3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20:2-4)</a:t>
            </a:r>
            <a:r>
              <a:rPr lang="zh-TW" altLang="en-US" b="1" dirty="0">
                <a:solidFill>
                  <a:schemeClr val="tx1"/>
                </a:solidFill>
              </a:rPr>
              <a:t> 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pPr marL="914400" lvl="1" indent="-457200" algn="l">
              <a:lnSpc>
                <a:spcPts val="3300"/>
              </a:lnSpc>
              <a:buFontTx/>
              <a:buChar char="-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抱著律法的懼怕心態，不能體會神的恩慈與憐憫，或過分只要求憐憫和赦免而不願意付代價改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聖經真理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algn="l">
              <a:lnSpc>
                <a:spcPts val="3300"/>
              </a:lnSpc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神要我們信靠祂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9:33;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16:20;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5:36)</a:t>
            </a:r>
            <a:r>
              <a:rPr lang="en-US" altLang="zh-TW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  <a:p>
            <a:pPr algn="l">
              <a:lnSpc>
                <a:spcPts val="3300"/>
              </a:lnSpc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神要做新事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一件新事將成就在你生命中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43:18-19)</a:t>
            </a:r>
          </a:p>
          <a:p>
            <a:pPr algn="l">
              <a:lnSpc>
                <a:spcPts val="33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9:33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就如經上所記：我在錫安放一塊絆腳的石頭，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的磐石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靠他的人必不至於羞愧</a:t>
            </a:r>
            <a:r>
              <a:rPr lang="zh-TW" altLang="en-US" sz="2800" b="1" dirty="0" smtClean="0"/>
              <a:t>。</a:t>
            </a:r>
            <a:endParaRPr lang="en-US" altLang="zh-TW" sz="2800" b="1" dirty="0" smtClean="0"/>
          </a:p>
          <a:p>
            <a:pPr algn="l">
              <a:lnSpc>
                <a:spcPts val="33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43:19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我要做一件新事，我必在曠野開道路，在沙漠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開江河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65029" y="5867400"/>
            <a:ext cx="457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52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2725"/>
            <a:ext cx="9144000" cy="90505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得勝曠野路的秘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訣 </a:t>
            </a:r>
            <a:endParaRPr lang="en-US" altLang="zh-TW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17781"/>
            <a:ext cx="9144000" cy="5740219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  <a:defRPr/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神同在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緊緊跟隨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OT: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雲柱、火柱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NT: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13:22;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9:17-22)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  <a:defRPr/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遵行神的吩咐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7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13:22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日間，耶和華在雲柱中領他們的路；夜間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火柱中光照他們，使他們日夜都可以行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走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間雲柱，夜間火柱，總不離開百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姓的面前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9:22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雲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彩停留在帳幕上，無論是兩天，是一月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一年，以色列人就住營不起行；但雲彩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收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去，他們就起行。</a:t>
            </a:r>
            <a:endParaRPr lang="en-US" altLang="zh-TW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6:17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並戴上救恩的頭盔，拿著聖靈的寶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使你們想起的上帝的話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語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就是神的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  <a:defRPr/>
            </a:pPr>
            <a:endParaRPr lang="en-US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54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8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599"/>
            <a:ext cx="9067800" cy="5867401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親愛的父神，我來到祢面前向你承認我生命旅程中的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，我常常被過去生命裡不快樂的經歷、所受的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來影響我現在的態度以致我無法完全享受祢所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給我的豐盛生命與自由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40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現在決定對我的生活抱持正面的態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度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相信我的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未來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是由過去所決定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祈求祢幫助我，醫治我，聖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充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滿我，賜給我能力，讓我超越我的過去與現在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要選擇來信靠你，相信祢的大能將在我身上行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，因為你自己的話語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祢凡事都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要奉耶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基督的名宣告「靠著神，我凡事都能，我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可以有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好的明天」，奉主耶穌基督的聖名禱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告，阿們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06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292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0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我知道我的救贖者活</a:t>
            </a:r>
            <a:r>
              <a:rPr lang="zh-TW" altLang="en-US" sz="60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69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endParaRPr lang="en-US" altLang="zh-TW" sz="6600" b="1" dirty="0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600" b="1" dirty="0">
                <a:latin typeface="Arial Unicode MS" pitchFamily="34" charset="-120"/>
                <a:ea typeface="Arial Unicode MS" pitchFamily="34" charset="-120"/>
              </a:rPr>
              <a:t>我知道我的救贖者活著</a:t>
            </a:r>
          </a:p>
          <a:p>
            <a:r>
              <a:rPr lang="zh-TW" altLang="en-US" sz="6600" b="1" dirty="0">
                <a:latin typeface="Arial Unicode MS" pitchFamily="34" charset="-120"/>
                <a:ea typeface="Arial Unicode MS" pitchFamily="34" charset="-120"/>
              </a:rPr>
              <a:t>祂是永活的主</a:t>
            </a:r>
            <a:br>
              <a:rPr lang="zh-TW" altLang="en-US" sz="6600" b="1" dirty="0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 dirty="0">
                <a:latin typeface="Arial Unicode MS" pitchFamily="34" charset="-120"/>
                <a:ea typeface="Arial Unicode MS" pitchFamily="34" charset="-120"/>
              </a:rPr>
              <a:t>當我在深谷迷失時</a:t>
            </a:r>
          </a:p>
          <a:p>
            <a:r>
              <a:rPr lang="zh-TW" altLang="en-US" sz="6600" b="1" dirty="0">
                <a:latin typeface="Arial Unicode MS" pitchFamily="34" charset="-120"/>
                <a:ea typeface="Arial Unicode MS" pitchFamily="34" charset="-120"/>
              </a:rPr>
              <a:t>祂領我走正義路</a:t>
            </a:r>
            <a:r>
              <a:rPr lang="zh-TW" altLang="en-US" sz="4800" b="1" dirty="0">
                <a:latin typeface="Arial Unicode MS" pitchFamily="34" charset="-120"/>
                <a:ea typeface="Arial Unicode MS" pitchFamily="34" charset="-120"/>
              </a:rPr>
              <a:t> </a:t>
            </a:r>
          </a:p>
          <a:p>
            <a:r>
              <a:rPr lang="zh-TW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540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endParaRPr lang="en-US" altLang="zh-TW" sz="6600" b="1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我知道我的救贖者活著</a:t>
            </a: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祂是永活的主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當我在曠野孤獨時</a:t>
            </a: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祂伴我作我的燈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112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6600" b="1">
                <a:ea typeface="Arial Unicode MS" pitchFamily="34" charset="-120"/>
              </a:rPr>
              <a:t>我知道我的救贖者</a:t>
            </a:r>
          </a:p>
          <a:p>
            <a:r>
              <a:rPr lang="zh-TW" altLang="en-US" sz="6600" b="1">
                <a:ea typeface="Arial Unicode MS" pitchFamily="34" charset="-120"/>
              </a:rPr>
              <a:t>永遠活著</a:t>
            </a:r>
          </a:p>
          <a:p>
            <a:r>
              <a:rPr lang="zh-TW" altLang="en-US" sz="6600" b="1">
                <a:ea typeface="Arial Unicode MS" pitchFamily="34" charset="-120"/>
              </a:rPr>
              <a:t>我心不再憂慮</a:t>
            </a:r>
            <a:br>
              <a:rPr lang="zh-TW" altLang="en-US" sz="6600" b="1">
                <a:ea typeface="Arial Unicode MS" pitchFamily="34" charset="-120"/>
              </a:rPr>
            </a:br>
            <a:r>
              <a:rPr lang="zh-TW" altLang="en-US" sz="6600" b="1">
                <a:ea typeface="Arial Unicode MS" pitchFamily="34" charset="-120"/>
              </a:rPr>
              <a:t>我要在每一個日夜中</a:t>
            </a:r>
          </a:p>
          <a:p>
            <a:r>
              <a:rPr lang="zh-TW" altLang="en-US" sz="6600" b="1">
                <a:ea typeface="Arial Unicode MS" pitchFamily="34" charset="-120"/>
              </a:rPr>
              <a:t>領受祂的豐盛之愛</a:t>
            </a:r>
            <a:r>
              <a:rPr lang="zh-TW" altLang="en-US"/>
              <a:t> 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455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6600" b="1">
                <a:ea typeface="Arial Unicode MS" pitchFamily="34" charset="-120"/>
              </a:rPr>
              <a:t>我知道我的救贖者</a:t>
            </a:r>
          </a:p>
          <a:p>
            <a:r>
              <a:rPr lang="zh-TW" altLang="en-US" sz="6600" b="1">
                <a:ea typeface="Arial Unicode MS" pitchFamily="34" charset="-120"/>
              </a:rPr>
              <a:t>永遠活著</a:t>
            </a:r>
          </a:p>
          <a:p>
            <a:r>
              <a:rPr lang="zh-TW" altLang="en-US" sz="6600" b="1">
                <a:ea typeface="Arial Unicode MS" pitchFamily="34" charset="-120"/>
              </a:rPr>
              <a:t>我靈不再沉睡</a:t>
            </a:r>
            <a:br>
              <a:rPr lang="zh-TW" altLang="en-US" sz="6600" b="1">
                <a:ea typeface="Arial Unicode MS" pitchFamily="34" charset="-120"/>
              </a:rPr>
            </a:br>
            <a:r>
              <a:rPr lang="zh-TW" altLang="en-US" sz="6600" b="1">
                <a:ea typeface="Arial Unicode MS" pitchFamily="34" charset="-120"/>
              </a:rPr>
              <a:t>當號角響起的那一天</a:t>
            </a:r>
          </a:p>
          <a:p>
            <a:r>
              <a:rPr lang="zh-TW" altLang="en-US" sz="6600" b="1">
                <a:ea typeface="Arial Unicode MS" pitchFamily="34" charset="-120"/>
              </a:rPr>
              <a:t>我將見祂榮光之面</a:t>
            </a:r>
            <a:r>
              <a:rPr lang="zh-TW" altLang="en-US"/>
              <a:t>  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190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endParaRPr lang="en-US" altLang="zh-TW" sz="6600" b="1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我知道我的救贖者活著</a:t>
            </a: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祂是永活的主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當我在深谷迷失時</a:t>
            </a: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祂領我走正義路</a:t>
            </a:r>
            <a:r>
              <a:rPr lang="zh-TW" altLang="en-US" sz="4800" b="1">
                <a:latin typeface="Arial Unicode MS" pitchFamily="34" charset="-120"/>
                <a:ea typeface="Arial Unicode MS" pitchFamily="34" charset="-120"/>
              </a:rPr>
              <a:t> </a:t>
            </a:r>
          </a:p>
          <a:p>
            <a:r>
              <a:rPr lang="zh-TW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922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endParaRPr lang="en-US" altLang="zh-TW" sz="6600" b="1">
              <a:latin typeface="Arial Unicode MS" pitchFamily="34" charset="-120"/>
              <a:ea typeface="Arial Unicode MS" pitchFamily="34" charset="-120"/>
            </a:endParaRP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我知道我的救贖者活著</a:t>
            </a: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祂是永活的主</a:t>
            </a:r>
            <a:br>
              <a:rPr lang="zh-TW" altLang="en-US" sz="6600" b="1">
                <a:latin typeface="Arial Unicode MS" pitchFamily="34" charset="-120"/>
                <a:ea typeface="Arial Unicode MS" pitchFamily="34" charset="-120"/>
              </a:rPr>
            </a:br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當我在曠野孤獨時</a:t>
            </a:r>
          </a:p>
          <a:p>
            <a:r>
              <a:rPr lang="zh-TW" altLang="en-US" sz="6600" b="1">
                <a:latin typeface="Arial Unicode MS" pitchFamily="34" charset="-120"/>
                <a:ea typeface="Arial Unicode MS" pitchFamily="34" charset="-120"/>
              </a:rPr>
              <a:t>祂伴我作我的燈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91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6600" b="1">
                <a:ea typeface="Arial Unicode MS" pitchFamily="34" charset="-120"/>
              </a:rPr>
              <a:t>我知道我的救贖者</a:t>
            </a:r>
          </a:p>
          <a:p>
            <a:r>
              <a:rPr lang="zh-TW" altLang="en-US" sz="6600" b="1">
                <a:ea typeface="Arial Unicode MS" pitchFamily="34" charset="-120"/>
              </a:rPr>
              <a:t>永遠活著</a:t>
            </a:r>
          </a:p>
          <a:p>
            <a:r>
              <a:rPr lang="zh-TW" altLang="en-US" sz="6600" b="1">
                <a:ea typeface="Arial Unicode MS" pitchFamily="34" charset="-120"/>
              </a:rPr>
              <a:t>我心不再憂慮</a:t>
            </a:r>
            <a:br>
              <a:rPr lang="zh-TW" altLang="en-US" sz="6600" b="1">
                <a:ea typeface="Arial Unicode MS" pitchFamily="34" charset="-120"/>
              </a:rPr>
            </a:br>
            <a:r>
              <a:rPr lang="zh-TW" altLang="en-US" sz="6600" b="1">
                <a:ea typeface="Arial Unicode MS" pitchFamily="34" charset="-120"/>
              </a:rPr>
              <a:t>我要在每一個日夜中</a:t>
            </a:r>
          </a:p>
          <a:p>
            <a:r>
              <a:rPr lang="zh-TW" altLang="en-US" sz="6600" b="1">
                <a:ea typeface="Arial Unicode MS" pitchFamily="34" charset="-120"/>
              </a:rPr>
              <a:t>領受祂的豐盛之愛</a:t>
            </a:r>
            <a:r>
              <a:rPr lang="zh-TW" altLang="en-US"/>
              <a:t> 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909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6600" b="1">
                <a:ea typeface="Arial Unicode MS" pitchFamily="34" charset="-120"/>
              </a:rPr>
              <a:t>我知道我的救贖者</a:t>
            </a:r>
          </a:p>
          <a:p>
            <a:r>
              <a:rPr lang="zh-TW" altLang="en-US" sz="6600" b="1">
                <a:ea typeface="Arial Unicode MS" pitchFamily="34" charset="-120"/>
              </a:rPr>
              <a:t>永遠活著</a:t>
            </a:r>
          </a:p>
          <a:p>
            <a:r>
              <a:rPr lang="zh-TW" altLang="en-US" sz="6600" b="1">
                <a:ea typeface="Arial Unicode MS" pitchFamily="34" charset="-120"/>
              </a:rPr>
              <a:t>我靈不再沉睡</a:t>
            </a:r>
            <a:br>
              <a:rPr lang="zh-TW" altLang="en-US" sz="6600" b="1">
                <a:ea typeface="Arial Unicode MS" pitchFamily="34" charset="-120"/>
              </a:rPr>
            </a:br>
            <a:r>
              <a:rPr lang="zh-TW" altLang="en-US" sz="6600" b="1">
                <a:ea typeface="Arial Unicode MS" pitchFamily="34" charset="-120"/>
              </a:rPr>
              <a:t>當號角響起的那一天</a:t>
            </a:r>
          </a:p>
          <a:p>
            <a:r>
              <a:rPr lang="zh-TW" altLang="en-US" sz="6600" b="1">
                <a:ea typeface="Arial Unicode MS" pitchFamily="34" charset="-120"/>
              </a:rPr>
              <a:t>我將見祂榮光之面</a:t>
            </a:r>
            <a:r>
              <a:rPr lang="zh-TW" altLang="en-US"/>
              <a:t>  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076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6600" b="1">
                <a:ea typeface="Arial Unicode MS" pitchFamily="34" charset="-120"/>
              </a:rPr>
              <a:t>我知道我的救贖者</a:t>
            </a:r>
          </a:p>
          <a:p>
            <a:r>
              <a:rPr lang="zh-TW" altLang="en-US" sz="6600" b="1">
                <a:ea typeface="Arial Unicode MS" pitchFamily="34" charset="-120"/>
              </a:rPr>
              <a:t>永遠活著</a:t>
            </a:r>
          </a:p>
          <a:p>
            <a:r>
              <a:rPr lang="zh-TW" altLang="en-US" sz="6600" b="1">
                <a:ea typeface="Arial Unicode MS" pitchFamily="34" charset="-120"/>
              </a:rPr>
              <a:t>我心不再憂慮</a:t>
            </a:r>
            <a:br>
              <a:rPr lang="zh-TW" altLang="en-US" sz="6600" b="1">
                <a:ea typeface="Arial Unicode MS" pitchFamily="34" charset="-120"/>
              </a:rPr>
            </a:br>
            <a:r>
              <a:rPr lang="zh-TW" altLang="en-US" sz="6600" b="1">
                <a:ea typeface="Arial Unicode MS" pitchFamily="34" charset="-120"/>
              </a:rPr>
              <a:t>我要在每一個日夜中</a:t>
            </a:r>
          </a:p>
          <a:p>
            <a:r>
              <a:rPr lang="zh-TW" altLang="en-US" sz="6600" b="1">
                <a:ea typeface="Arial Unicode MS" pitchFamily="34" charset="-120"/>
              </a:rPr>
              <a:t>領受祂的豐盛之愛</a:t>
            </a:r>
            <a:r>
              <a:rPr lang="zh-TW" altLang="en-US"/>
              <a:t> 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687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r>
              <a:rPr lang="zh-TW" altLang="en-US" sz="6600" b="1">
                <a:ea typeface="Arial Unicode MS" pitchFamily="34" charset="-120"/>
              </a:rPr>
              <a:t>我知道我的救贖者</a:t>
            </a:r>
          </a:p>
          <a:p>
            <a:r>
              <a:rPr lang="zh-TW" altLang="en-US" sz="6600" b="1">
                <a:ea typeface="Arial Unicode MS" pitchFamily="34" charset="-120"/>
              </a:rPr>
              <a:t>永遠活著</a:t>
            </a:r>
          </a:p>
          <a:p>
            <a:r>
              <a:rPr lang="zh-TW" altLang="en-US" sz="6600" b="1">
                <a:ea typeface="Arial Unicode MS" pitchFamily="34" charset="-120"/>
              </a:rPr>
              <a:t>我靈不再沉睡</a:t>
            </a:r>
            <a:br>
              <a:rPr lang="zh-TW" altLang="en-US" sz="6600" b="1">
                <a:ea typeface="Arial Unicode MS" pitchFamily="34" charset="-120"/>
              </a:rPr>
            </a:br>
            <a:r>
              <a:rPr lang="zh-TW" altLang="en-US" sz="6600" b="1">
                <a:ea typeface="Arial Unicode MS" pitchFamily="34" charset="-120"/>
              </a:rPr>
              <a:t>當號角響起的那一天</a:t>
            </a:r>
          </a:p>
          <a:p>
            <a:r>
              <a:rPr lang="zh-TW" altLang="en-US" sz="6600" b="1">
                <a:ea typeface="Arial Unicode MS" pitchFamily="34" charset="-120"/>
              </a:rPr>
              <a:t>我將見祂榮光之面</a:t>
            </a:r>
            <a:r>
              <a:rPr lang="zh-TW" altLang="en-US"/>
              <a:t>  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836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7772400" cy="69850"/>
          </a:xfrm>
        </p:spPr>
        <p:txBody>
          <a:bodyPr/>
          <a:lstStyle/>
          <a:p>
            <a:endParaRPr lang="en-US" altLang="en-US" sz="4800"/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68313" y="0"/>
            <a:ext cx="9864726" cy="6858000"/>
          </a:xfrm>
        </p:spPr>
        <p:txBody>
          <a:bodyPr/>
          <a:lstStyle/>
          <a:p>
            <a:endParaRPr lang="en-US" altLang="zh-TW" sz="6600" b="1">
              <a:ea typeface="Arial Unicode MS" pitchFamily="34" charset="-120"/>
            </a:endParaRPr>
          </a:p>
          <a:p>
            <a:endParaRPr lang="en-US" altLang="zh-TW" sz="6600" b="1">
              <a:ea typeface="Arial Unicode MS" pitchFamily="34" charset="-120"/>
            </a:endParaRPr>
          </a:p>
          <a:p>
            <a:r>
              <a:rPr lang="zh-TW" altLang="en-US" sz="6600" b="1">
                <a:ea typeface="Arial Unicode MS" pitchFamily="34" charset="-120"/>
              </a:rPr>
              <a:t>當號角響起的那一天</a:t>
            </a:r>
          </a:p>
          <a:p>
            <a:r>
              <a:rPr lang="zh-TW" altLang="en-US" sz="6600" b="1">
                <a:ea typeface="Arial Unicode MS" pitchFamily="34" charset="-120"/>
              </a:rPr>
              <a:t>我將見祂榮光之面</a:t>
            </a:r>
            <a:r>
              <a:rPr lang="zh-TW" altLang="en-US"/>
              <a:t>  </a:t>
            </a:r>
            <a:r>
              <a:rPr lang="zh-TW" altLang="en-US" sz="6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769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913" y="2394105"/>
            <a:ext cx="9144000" cy="255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報告事項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8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60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Announcements</a:t>
            </a:r>
            <a:endParaRPr kumimoji="0" lang="en-US" altLang="zh-TW" sz="8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89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212" y="1044644"/>
            <a:ext cx="8930505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教會將在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4/5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聖餐主日崇拜之後在大堂舉行洗禮。 有感動願意信而受洗的弟兄姐妹請向牧師報名，以便安排洗禮班的課程。</a:t>
            </a:r>
            <a:endParaRPr kumimoji="1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54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91" y="0"/>
            <a:ext cx="8322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84" y="0"/>
            <a:ext cx="8471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5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9465"/>
            <a:ext cx="9066997" cy="1003789"/>
          </a:xfrm>
        </p:spPr>
        <p:txBody>
          <a:bodyPr/>
          <a:lstStyle/>
          <a:p>
            <a:pPr lvl="0" eaLnBrk="1" hangingPunct="1">
              <a:defRPr/>
            </a:pPr>
            <a:r>
              <a:rPr kumimoji="0" lang="zh-TW" altLang="en-US" sz="6000" b="1" kern="1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兩代同行</a:t>
            </a:r>
            <a:endParaRPr kumimoji="0" lang="en-US" altLang="zh-TW" sz="4800" b="1" kern="1200" dirty="0">
              <a:solidFill>
                <a:schemeClr val="bg1"/>
              </a:solidFill>
              <a:latin typeface="Century" panose="02040604050505020304" pitchFamily="18" charset="0"/>
              <a:ea typeface="Cambria" panose="02040503050406030204" pitchFamily="18" charset="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925" y="12132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479" y="1371960"/>
            <a:ext cx="9020119" cy="511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於是約書亞照著摩西對他所說的話行，和亞瑪力人爭戰。摩西、亞倫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與戶珥都上了山頂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。摩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西何時舉手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以色列人就得勝，何時垂手，亞瑪力人就得勝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出埃及記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Exo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.</a:t>
            </a:r>
            <a:r>
              <a:rPr kumimoji="1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17:10-11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 panose="0204060305050503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11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  As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long as Moses held up his hands, the Israelites were winning, but whenever he lowered his hands, the Amalekites were winning.</a:t>
            </a: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 panose="0204060305050503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07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3" y="406848"/>
            <a:ext cx="9247202" cy="17674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68146">
            <a:off x="334658" y="2460673"/>
            <a:ext cx="4137131" cy="25761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4524" y="2022422"/>
            <a:ext cx="5387814" cy="13250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7143">
            <a:off x="4394280" y="3562816"/>
            <a:ext cx="4533865" cy="1967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7" y="5525522"/>
            <a:ext cx="4127114" cy="13324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2254" y="5183209"/>
            <a:ext cx="3429000" cy="36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5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828800"/>
            <a:ext cx="63119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3" name="TextBox 1"/>
          <p:cNvSpPr txBox="1">
            <a:spLocks noChangeArrowheads="1"/>
          </p:cNvSpPr>
          <p:nvPr/>
        </p:nvSpPr>
        <p:spPr bwMode="auto">
          <a:xfrm>
            <a:off x="0" y="503242"/>
            <a:ext cx="8991600" cy="630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3" rIns="91425" bIns="45713">
            <a:spAutoFit/>
          </a:bodyPr>
          <a:lstStyle>
            <a:lvl1pPr defTabSz="912813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38188" indent="-280988" defTabSz="9128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3838" defTabSz="912813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3838" defTabSz="912813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3838" defTabSz="912813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3838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3838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3838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3838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歡迎新朋友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anpya" pitchFamily="2" charset="-122"/>
              <a:ea typeface="Sanpya" pitchFamily="2" charset="-122"/>
              <a:cs typeface="Arial" charset="0"/>
            </a:endParaRP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itchFamily="66" charset="0"/>
                <a:ea typeface="Sanpya" pitchFamily="2" charset="-122"/>
                <a:cs typeface="Arial" charset="0"/>
              </a:rPr>
              <a:t>   </a:t>
            </a:r>
            <a:r>
              <a:rPr kumimoji="0" lang="en-US" altLang="zh-TW" sz="4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itchFamily="66" charset="0"/>
                <a:ea typeface="Sanpya" pitchFamily="2" charset="-122"/>
                <a:cs typeface="Arial" charset="0"/>
              </a:rPr>
              <a:t>Introducing Newcomers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2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anpya" pitchFamily="2" charset="-122"/>
              <a:ea typeface="Sanpya" pitchFamily="2" charset="-122"/>
              <a:cs typeface="Arial" charset="0"/>
            </a:endParaRP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新朋友請在崇拜聚會後和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Mary Wang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 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逯麗美姐妹一同到樓下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kumimoji="0" lang="zh-TW" alt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新人招待中心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領取禮物</a:t>
            </a:r>
            <a:endParaRPr kumimoji="0" lang="en-US" altLang="zh-TW" sz="32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Newcomers please follow Mary to </a:t>
            </a:r>
            <a:r>
              <a:rPr kumimoji="0" lang="en-US" altLang="zh-TW" sz="3200" b="0" i="1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Newcomers Center</a:t>
            </a:r>
            <a:r>
              <a:rPr kumimoji="0" lang="en-US" altLang="zh-TW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downstairs to receive gifts</a:t>
            </a:r>
          </a:p>
        </p:txBody>
      </p:sp>
      <p:pic>
        <p:nvPicPr>
          <p:cNvPr id="15872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2" y="2135188"/>
            <a:ext cx="1046163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08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</a:t>
            </a:r>
            <a:r>
              <a:rPr lang="zh-TW" altLang="en-US" sz="7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72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</a:t>
            </a:r>
            <a:r>
              <a:rPr lang="zh-TW" altLang="en-US" sz="7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裡</a:t>
            </a: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4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9493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067800" cy="60198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42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以色列人為甚麼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天的距離走了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40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年才到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他們為什麼沒有馬上進入應許之地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在我們的生命中也會發生曠野的旅程，請分享你生命的曠野旅程及你有甚麼計畫來克服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21:4-5)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42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麼是曠野的性格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我們如何避免落入「曠野的心態」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p.149-151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42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我們如何使我們的過去不影響我們的現在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分享你的見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43:18-19)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p.153-158 </a:t>
            </a:r>
          </a:p>
          <a:p>
            <a:pPr marL="514350" lvl="0" indent="-514350" algn="l">
              <a:lnSpc>
                <a:spcPts val="42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請分享你讀第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CFD8-F662-4A36-AA27-12DE1FA08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3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6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Arial Unicode MS" pitchFamily="34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Arial Unicode MS" pitchFamily="34" charset="-12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19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28102</TotalTime>
  <Words>2701</Words>
  <Application>Microsoft Office PowerPoint</Application>
  <PresentationFormat>On-screen Show (4:3)</PresentationFormat>
  <Paragraphs>375</Paragraphs>
  <Slides>66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29</vt:i4>
      </vt:variant>
      <vt:variant>
        <vt:lpstr>Theme</vt:lpstr>
      </vt:variant>
      <vt:variant>
        <vt:i4>20</vt:i4>
      </vt:variant>
      <vt:variant>
        <vt:lpstr>Slide Titles</vt:lpstr>
      </vt:variant>
      <vt:variant>
        <vt:i4>66</vt:i4>
      </vt:variant>
    </vt:vector>
  </HeadingPairs>
  <TitlesOfParts>
    <vt:vector size="115" baseType="lpstr">
      <vt:lpstr>Antinoou</vt:lpstr>
      <vt:lpstr>Arial Unicode MS</vt:lpstr>
      <vt:lpstr>DFKai-SB</vt:lpstr>
      <vt:lpstr>DFKai-SB</vt:lpstr>
      <vt:lpstr>Microsoft YaHei</vt:lpstr>
      <vt:lpstr>PMingLiU</vt:lpstr>
      <vt:lpstr>PMingLiU</vt:lpstr>
      <vt:lpstr>Sanpya</vt:lpstr>
      <vt:lpstr>宋体</vt:lpstr>
      <vt:lpstr>Yu Gothic UI</vt:lpstr>
      <vt:lpstr>Yu Gothic UI Semibold</vt:lpstr>
      <vt:lpstr>Arial</vt:lpstr>
      <vt:lpstr>Arial Narrow</vt:lpstr>
      <vt:lpstr>Calibri</vt:lpstr>
      <vt:lpstr>Calibri Light</vt:lpstr>
      <vt:lpstr>Calisto MT</vt:lpstr>
      <vt:lpstr>Cambria</vt:lpstr>
      <vt:lpstr>Centaur</vt:lpstr>
      <vt:lpstr>Century</vt:lpstr>
      <vt:lpstr>Century Schoolbook</vt:lpstr>
      <vt:lpstr>Charis SIL</vt:lpstr>
      <vt:lpstr>Franklin Gothic Medium</vt:lpstr>
      <vt:lpstr>Mongolian Baiti</vt:lpstr>
      <vt:lpstr>Monotype Corsiva</vt:lpstr>
      <vt:lpstr>Tahoma</vt:lpstr>
      <vt:lpstr>Times New Roman</vt:lpstr>
      <vt:lpstr>Tw Cen MT</vt:lpstr>
      <vt:lpstr>Verdana</vt:lpstr>
      <vt:lpstr>Wingdings</vt:lpstr>
      <vt:lpstr>1_Default Design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18_Default Design</vt:lpstr>
      <vt:lpstr>16_Office 佈景主題</vt:lpstr>
      <vt:lpstr>預設簡報設計</vt:lpstr>
      <vt:lpstr>Office Theme</vt:lpstr>
      <vt:lpstr>Mountain Top</vt:lpstr>
      <vt:lpstr>1_Office Theme</vt:lpstr>
      <vt:lpstr>2_Office Theme</vt:lpstr>
      <vt:lpstr>Droplet</vt:lpstr>
      <vt:lpstr>15_Default Design</vt:lpstr>
      <vt:lpstr>20_Default Design</vt:lpstr>
      <vt:lpstr>歡迎參加波特蘭靈糧堂主日崇拜  Welcome to Bread of Life Sunday 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同心禱告 Praying in Unity</vt:lpstr>
      <vt:lpstr>PowerPoint Presentation</vt:lpstr>
      <vt:lpstr>PowerPoint Presentation</vt:lpstr>
      <vt:lpstr>PowerPoint Presentation</vt:lpstr>
      <vt:lpstr>PowerPoint Presentation</vt:lpstr>
      <vt:lpstr>上週主日統計  Mar 1, 2019 Sunday Statistics</vt:lpstr>
      <vt:lpstr>五餅二魚中心 (樓下廚房)  </vt:lpstr>
      <vt:lpstr>PowerPoint Presentation</vt:lpstr>
      <vt:lpstr>PowerPoint Presentation</vt:lpstr>
      <vt:lpstr>PowerPoint Presentation</vt:lpstr>
      <vt:lpstr> 曠野的心態  </vt:lpstr>
      <vt:lpstr>PowerPoint Presentation</vt:lpstr>
      <vt:lpstr>出埃及經曠野進入應許地</vt:lpstr>
      <vt:lpstr>出埃及進入應許地的喻意</vt:lpstr>
      <vt:lpstr>PowerPoint Presentation</vt:lpstr>
      <vt:lpstr>曠野旅程與曠野的心態</vt:lpstr>
      <vt:lpstr>阻礙我們生命成長的曠野心態 I</vt:lpstr>
      <vt:lpstr>曠野心態 I:奴隸心態特徵 </vt:lpstr>
      <vt:lpstr>曠野心態 I:奴隸心態特徵 </vt:lpstr>
      <vt:lpstr>曠野心態 I:奴隸心態特徵 </vt:lpstr>
      <vt:lpstr>得勝曠野路的秘訣 </vt:lpstr>
      <vt:lpstr>禱告範例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兩代同行</vt:lpstr>
      <vt:lpstr>PowerPoint Presentation</vt:lpstr>
      <vt:lpstr>PowerPoint Presentation</vt:lpstr>
      <vt:lpstr>PowerPoint Presentation</vt:lpstr>
      <vt:lpstr>問題討論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alpha</cp:lastModifiedBy>
  <cp:revision>2301</cp:revision>
  <dcterms:created xsi:type="dcterms:W3CDTF">2014-11-02T05:55:36Z</dcterms:created>
  <dcterms:modified xsi:type="dcterms:W3CDTF">2020-03-08T20:31:24Z</dcterms:modified>
</cp:coreProperties>
</file>