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7" r:id="rId3"/>
    <p:sldId id="260" r:id="rId4"/>
    <p:sldId id="308" r:id="rId5"/>
    <p:sldId id="306" r:id="rId6"/>
    <p:sldId id="305" r:id="rId7"/>
    <p:sldId id="311" r:id="rId8"/>
    <p:sldId id="312" r:id="rId9"/>
    <p:sldId id="313" r:id="rId10"/>
    <p:sldId id="314" r:id="rId11"/>
    <p:sldId id="319" r:id="rId12"/>
    <p:sldId id="309" r:id="rId13"/>
    <p:sldId id="315" r:id="rId14"/>
    <p:sldId id="272" r:id="rId15"/>
    <p:sldId id="275" r:id="rId16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96" d="100"/>
          <a:sy n="96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5" tIns="46967" rIns="93935" bIns="469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5" tIns="46967" rIns="93935" bIns="4696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2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77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05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436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66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23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408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71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75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08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的心態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Wilderness Mentalities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特蘭靈糧堂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December 01, 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2020 </a:t>
            </a:r>
          </a:p>
          <a:p>
            <a:pPr>
              <a:lnSpc>
                <a:spcPts val="4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1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神再次向摩西啟示祂自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己並重申祂的應許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6:2-4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曉諭摩西說：「我是耶和華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我從前向亞伯拉罕、以撒、雅各顯現為全能的神，至於我名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我是未嘗用這名叫人認識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我。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我並且同他們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立了我的約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，要把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迦南地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、他們寄居的地、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賜給他們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6:5-8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以色列人因埃及人給他們作工而發的唉哼、我聽見了，我也記起我的約來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所以你要對以色列人說：‘我是耶和華；我要用伸出來的膀臂重重的刑罰埃及人，救贖你們脫離他們的重擔，不作他們的苦工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「我要以你們為我的百姓，我也要作你們的神。你們要知道我是耶和華你們的神，是救你們脫離埃及人之重擔的。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「我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起誓應許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給亞伯拉罕、以撒、雅各的那地，我要把你們領進去，將那地賜給你們為業。我是耶和華。’”」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  <a:defRPr/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  <a:defRPr/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6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17781"/>
            <a:ext cx="9144000" cy="5638799"/>
          </a:xfrm>
        </p:spPr>
        <p:txBody>
          <a:bodyPr>
            <a:noAutofit/>
          </a:bodyPr>
          <a:lstStyle/>
          <a:p>
            <a:pPr algn="l">
              <a:lnSpc>
                <a:spcPts val="6000"/>
              </a:lnSpc>
              <a:defRPr/>
            </a:pPr>
            <a:r>
              <a:rPr lang="en-US" altLang="zh-TW" sz="4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2800" dirty="0">
              <a:solidFill>
                <a:srgbClr val="7030A0"/>
              </a:solidFill>
            </a:endParaRPr>
          </a:p>
          <a:p>
            <a:pPr algn="l">
              <a:lnSpc>
                <a:spcPts val="6000"/>
              </a:lnSpc>
              <a:defRPr/>
            </a:pP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97"/>
            <a:ext cx="8991600" cy="671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9375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出埃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及經曠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進入應許地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神帶領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以色列人離開埃及為奴之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入曠野，組織軍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隊預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備作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 ，最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後目標是要進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入神所應許的迦南地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13:18;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離開「為奴之地」進入「自由之地」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過的地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方，是基督徒得著神兒女的身分後，生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命轉化必需經過的階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段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所以神領百姓繞道而行，走紅海曠野的路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。以色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地，都帶著兵器上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以色列人出埃及地後，第二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年二月初一日，耶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在西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的曠野、會幕中曉諭摩西說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按以色列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眾的家室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族、人名的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數目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計算所有的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男丁</a:t>
            </a:r>
            <a:r>
              <a:rPr lang="en-US" altLang="zh-TW" sz="2800" dirty="0" smtClean="0"/>
              <a:t>…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二十歲以外，能出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28" y="-1"/>
            <a:ext cx="9144000" cy="990601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出埃及進入應許地的喻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代表「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」→讓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人沉醉於權力、情慾和財利的世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界，</a:t>
            </a:r>
            <a:r>
              <a:rPr lang="zh-TW" altLang="en-US" sz="2800" dirty="0"/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一個與神為敵、綑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綁人、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壓制人的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經歷基督、得著基督，得著能力活出基督，得自由活出救恩的實際的生命境界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3:8)</a:t>
            </a:r>
          </a:p>
          <a:p>
            <a:pPr algn="l">
              <a:lnSpc>
                <a:spcPts val="3500"/>
              </a:lnSpc>
              <a:defRPr/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也聽見以色列人被埃及人苦待的哀聲，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我的約 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我也將萬事當作有損的，因我以認識我主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寶我為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他已經丟棄萬事，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看作糞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土，為要</a:t>
            </a:r>
            <a:r>
              <a:rPr lang="zh-TW" altLang="en-US" sz="28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en-US" altLang="zh-TW" sz="28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28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endParaRPr lang="en-US" altLang="zh-TW" sz="2800" b="1" u="sng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746125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野旅程與曠野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的心態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色列人要進入迦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南流應許之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地，只有十一天的路程，但是以色列人卻走了四十年，因為他們在曠野裡有許多不對的心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阻礙我們往前進入神所應許的豐盛恩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典的錯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誤不正確的思想及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從何烈山經過西珥山到加低斯巴尼亞有十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路程。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9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阻礙我們生命成長的曠野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7456"/>
            <a:ext cx="9144000" cy="5699125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我的未來由我的過去和現在決定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，是一種奴隸的心態，它的特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徵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沒有積極的目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極、失敗的慣性思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 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怨人，抱怨神，不斷地問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「為什麼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  <a:defRPr/>
            </a:pP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05056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842181"/>
          </a:xfrm>
        </p:spPr>
        <p:txBody>
          <a:bodyPr>
            <a:noAutofit/>
          </a:bodyPr>
          <a:lstStyle/>
          <a:p>
            <a:pPr marL="742950" indent="-742950" algn="l">
              <a:lnSpc>
                <a:spcPts val="2900"/>
              </a:lnSpc>
              <a:buFont typeface="+mj-lt"/>
              <a:buAutoNum type="arabicPeriod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有積極的目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11:5;14:4;16:3)</a:t>
            </a:r>
          </a:p>
          <a:p>
            <a:pPr marL="914400" lvl="1" indent="-457200" algn="l">
              <a:lnSpc>
                <a:spcPts val="29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念過去，而看不到將來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沒有夢想，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不知道走那一個方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29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眼前的環境和實際需要，不依靠神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9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聖經真理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2900"/>
              </a:lnSpc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你是新造的人，舊事已過，一切都是新的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2900"/>
              </a:lnSpc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神為你一生定下美好的計畫，要下決心成為一個有目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標的人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超越你的過去與現在，選擇相信住在你裡面大能的神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將在你身上行大事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29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11:5;16:3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們記得，在埃及的時候不花錢就吃魚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也記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得有黃瓜、西瓜、韭菜、蔥、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蒜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那時我們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鍋旁邊，吃得飽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足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埃及去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吧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9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5994581"/>
          </a:xfrm>
        </p:spPr>
        <p:txBody>
          <a:bodyPr>
            <a:noAutofit/>
          </a:bodyPr>
          <a:lstStyle/>
          <a:p>
            <a:pPr algn="l">
              <a:lnSpc>
                <a:spcPts val="30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消極、失敗的慣性思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13:31-33)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「我想好事不會發生在我身上」，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為卓越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，認為沒有我的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份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只看眼前的環境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錯，也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不預期有獎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賞，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不敢要求自己的權益，不敢說出自己的需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要，只求能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符合別人的期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執行一項計畫，總先想到失敗的結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13:31)</a:t>
            </a:r>
            <a:endParaRPr lang="en-US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聖經真理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000"/>
              </a:lnSpc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如果你想達到更高的層次，你必須先改變你的失敗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algn="l">
              <a:lnSpc>
                <a:spcPts val="3000"/>
              </a:lnSpc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相信「在神凡事都能」，選擇倚靠神，聖靈必賜下信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心與智慧讓你明白「靠著神，我凡事都能，我可以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有更美好的明天」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10:27;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29:11)</a:t>
            </a:r>
          </a:p>
          <a:p>
            <a:pPr algn="l">
              <a:lnSpc>
                <a:spcPts val="30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和華說：我知道我向你們所懷的意念是賜平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意念，不是降災禍的意念，要叫你們末後有指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771" y="0"/>
            <a:ext cx="9144000" cy="665922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態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I: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奴隸心態特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徵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07078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總是抱怨人，抱怨神，不斷地問為什麼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常埋怨人或神，總是放大困難，不斷談論敵人有多大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13:28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32-33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14:2-3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20:2-4)</a:t>
            </a:r>
            <a:r>
              <a:rPr lang="zh-TW" altLang="en-US" dirty="0">
                <a:solidFill>
                  <a:schemeClr val="tx1"/>
                </a:solidFill>
              </a:rPr>
              <a:t> 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對神抱著律法的懼怕心態，不能體會神的恩慈與憐憫，或過分只要求憐憫和赦免而不願意付代價改變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endParaRPr lang="en-US" altLang="zh-TW" sz="2800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defRPr/>
            </a:pPr>
            <a:r>
              <a:rPr lang="zh-TW" altLang="en-US" sz="2800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13:28</a:t>
            </a:r>
            <a:r>
              <a:rPr lang="zh-TW" altLang="en-US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32-33</a:t>
            </a:r>
            <a:r>
              <a:rPr lang="zh-TW" altLang="en-US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14:2-3</a:t>
            </a:r>
            <a:r>
              <a:rPr lang="zh-TW" altLang="en-US" sz="2800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20:2-4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住那地的民強壯，城邑也堅固寬大; 我們所窺探、經過之地是吞吃居民之地，我們在那裡所看見的人民都身量高大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據我們看，自己就如蚱蜢一樣；據他們看，我們也是如此。 耶和華為什麼把我們領到這曠野，使我們倒在刀下呢？我們的妻子和孩子必被擄掠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65029" y="6371578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771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跳脫「抱怨，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不斷地問為什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麼」的心態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07078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以感恩代替抱怨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數算神的恩典，數算過往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的年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日神是如何帶領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你走過的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神要我們信靠祂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相信祂是那位「使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無變有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4:17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9:33;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16:20;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5:36)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不要問神為甚麼，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是「自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我中心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眼目聚焦在困難」的心態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要在沒有答案的地方選擇相信神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相信神要在你的生命中做新事 →一件新事將成就  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43:18-19)</a:t>
            </a:r>
          </a:p>
          <a:p>
            <a:pPr marL="800100" lvl="1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用積極的態度面對未來的可能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根據神的應許來思考及講論你的未來，而不是根據你的過去的經驗與看見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43:19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要做一件新事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必在曠野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在沙漠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河 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91456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2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4159" y="23648"/>
            <a:ext cx="9144000" cy="81455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得勝曠野路的秘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訣 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神同在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緊緊跟隨，聽從聖靈的聲音，順從聖靈的帶領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OT: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雲柱、火柱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NT: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13:22;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9:17-22)</a:t>
            </a:r>
          </a:p>
          <a:p>
            <a:pPr algn="l">
              <a:lnSpc>
                <a:spcPts val="38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13:22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日間，耶和華在雲柱中領他們的路；夜間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，在火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們，使他們日夜都可以行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間雲柱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間火柱，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離開百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姓的面前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algn="l">
              <a:lnSpc>
                <a:spcPts val="38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9:22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雲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彩停留在帳幕上，無論是兩天，是一月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，是一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色列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人就住營不起行；但雲彩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收上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去，他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  <a:defRPr/>
            </a:pP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8841" y="6172200"/>
            <a:ext cx="381000" cy="457200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7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4159" y="23648"/>
            <a:ext cx="9144000" cy="67645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得勝曠野路的秘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訣 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遵行神的吩咐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6:17)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靠著聖靈的能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，神的思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考方式去代替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「不正確的， 錯誤的心思」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根據神話語的應許來思考、計畫，面對生命中的曠野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用救恩當頭盔，戴在頭上；用聖靈使你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們想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帝的話語當寶劍，握在手裡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8841" y="6172200"/>
            <a:ext cx="381000" cy="457200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333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1"/>
            <a:ext cx="9067800" cy="62484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親愛的父神，我來到祢面前向你承認我生命旅程中的曠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野，我常常被過去生命裡不快樂的經歷、所受的傷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害甚至是過去的成功經驗來影響我現在的態度以致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我無法完全享受祢所要賜給我的豐盛生命與自由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我現在決定對我的生活抱持正面以及正確的態度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我要活在當下，我相信我的未來不是由過去所決定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祢幫助我，醫治我，聖靈充滿我，賜給我能力與智慧，讓我超越我的過去與現在，我要選擇來信靠你，相信祢的大能將在我身上行大事，因為你自己的話語說在祢凡事都能，我要奉耶穌基督的名宣告「靠著神，我凡事都能，我可以有美好的明天，我可以活出你的命定」，奉主耶穌基督的聖名禱告，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493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19092"/>
            <a:ext cx="9067800" cy="6138908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以色列人為甚麼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天的距離走了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40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年才到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他們為什麼沒有馬上進入應許之地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21:4-5)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「埃及」、「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」、「應許地」屬靈的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喻意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 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們如何避免落入「曠野的心態」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p.149-151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我們如何使我們的過去不影響我們的現在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分享你的見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43:18-19)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p.153-158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21715</TotalTime>
  <Words>1808</Words>
  <Application>Microsoft Office PowerPoint</Application>
  <PresentationFormat>On-screen Show (4:3)</PresentationFormat>
  <Paragraphs>117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Antinoou</vt:lpstr>
      <vt:lpstr>Arial Unicode MS</vt:lpstr>
      <vt:lpstr>標楷體</vt:lpstr>
      <vt:lpstr>標楷體</vt:lpstr>
      <vt:lpstr>PMingLiU</vt:lpstr>
      <vt:lpstr>PMingLiU</vt:lpstr>
      <vt:lpstr>Arial</vt:lpstr>
      <vt:lpstr>Calibri</vt:lpstr>
      <vt:lpstr>Times New Roman</vt:lpstr>
      <vt:lpstr>Office Theme</vt:lpstr>
      <vt:lpstr> 曠野的心態  </vt:lpstr>
      <vt:lpstr>神再次向摩西啟示祂自己並重申祂的應許</vt:lpstr>
      <vt:lpstr>PowerPoint Presentation</vt:lpstr>
      <vt:lpstr>出埃及經曠野進入應許地</vt:lpstr>
      <vt:lpstr>出埃及進入應許地的喻意</vt:lpstr>
      <vt:lpstr>曠野旅程與曠野的心態</vt:lpstr>
      <vt:lpstr>阻礙我們生命成長的曠野心態 I</vt:lpstr>
      <vt:lpstr>曠野心態 I:奴隸心態特徵 </vt:lpstr>
      <vt:lpstr>曠野心態 I:奴隸心態特徵 </vt:lpstr>
      <vt:lpstr>曠野心態 I:奴隸心態特徵 </vt:lpstr>
      <vt:lpstr>跳脫「抱怨，不斷地問為什麼」的心態</vt:lpstr>
      <vt:lpstr>得勝曠野路的秘訣 </vt:lpstr>
      <vt:lpstr>得勝曠野路的秘訣 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754</cp:revision>
  <cp:lastPrinted>2020-02-20T03:16:57Z</cp:lastPrinted>
  <dcterms:created xsi:type="dcterms:W3CDTF">2015-09-24T17:15:02Z</dcterms:created>
  <dcterms:modified xsi:type="dcterms:W3CDTF">2020-12-02T06:45:38Z</dcterms:modified>
</cp:coreProperties>
</file>