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5" r:id="rId3"/>
    <p:sldId id="308" r:id="rId4"/>
    <p:sldId id="309" r:id="rId5"/>
    <p:sldId id="310" r:id="rId6"/>
    <p:sldId id="311" r:id="rId7"/>
    <p:sldId id="312" r:id="rId8"/>
    <p:sldId id="313" r:id="rId9"/>
    <p:sldId id="316" r:id="rId10"/>
    <p:sldId id="272" r:id="rId11"/>
    <p:sldId id="314" r:id="rId12"/>
    <p:sldId id="275" r:id="rId13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61" d="100"/>
          <a:sy n="61" d="100"/>
        </p:scale>
        <p:origin x="143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5" tIns="46967" rIns="93935" bIns="469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5" tIns="46967" rIns="93935" bIns="4696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8893296"/>
            <a:ext cx="3066732" cy="468154"/>
          </a:xfrm>
          <a:prstGeom prst="rect">
            <a:avLst/>
          </a:prstGeom>
        </p:spPr>
        <p:txBody>
          <a:bodyPr vert="horz" lIns="93935" tIns="46967" rIns="93935" bIns="46967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042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77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0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75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8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9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07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86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29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曠</a:t>
            </a:r>
            <a:r>
              <a:rPr lang="zh-TW" altLang="en-US" sz="9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野</a:t>
            </a:r>
            <a:r>
              <a:rPr lang="zh-TW" alt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的心態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4-5)</a:t>
            </a:r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抱怨與急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躁</a:t>
            </a:r>
            <a:endParaRPr lang="en-US" altLang="zh-TW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特蘭靈糧堂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BOLIP</a:t>
            </a:r>
          </a:p>
          <a:p>
            <a:pPr>
              <a:lnSpc>
                <a:spcPts val="4200"/>
              </a:lnSpc>
              <a:defRPr/>
            </a:pPr>
            <a:r>
              <a:rPr lang="en-US" altLang="zh-TW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December 15,  </a:t>
            </a:r>
            <a:r>
              <a:rPr lang="en-US" altLang="zh-TW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noou" pitchFamily="2" charset="-128"/>
                <a:ea typeface="Antinoou" pitchFamily="2" charset="-128"/>
                <a:cs typeface="Arial Unicode MS" panose="020B0604020202020204" pitchFamily="34" charset="-128"/>
              </a:rPr>
              <a:t>2020 </a:t>
            </a:r>
          </a:p>
          <a:p>
            <a:pPr>
              <a:lnSpc>
                <a:spcPts val="4200"/>
              </a:lnSpc>
              <a:defRPr/>
            </a:pPr>
            <a:r>
              <a:rPr lang="zh-TW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8"/>
              </a:rPr>
              <a:t>黃薛媖師母</a:t>
            </a:r>
            <a:endParaRPr lang="en-US" altLang="zh-TW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5719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6705600"/>
          </a:xfrm>
        </p:spPr>
        <p:txBody>
          <a:bodyPr>
            <a:noAutofit/>
          </a:bodyPr>
          <a:lstStyle/>
          <a:p>
            <a:pPr algn="l"/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推介兩本有關心靈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內在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)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醫治的書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-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英文版可在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Amazon 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買到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:</a:t>
            </a:r>
          </a:p>
          <a:p>
            <a:pPr algn="l"/>
            <a:endParaRPr lang="en-US" altLang="zh-TW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algn="l"/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1. 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改變帶來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醫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治 </a:t>
            </a:r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學園傳道會出版</a:t>
            </a:r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)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endParaRPr lang="en-US" altLang="zh-TW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algn="l"/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en-US" altLang="zh-TW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Changes That Heal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 by  </a:t>
            </a: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Dr. Henry 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Cloud) </a:t>
            </a:r>
          </a:p>
          <a:p>
            <a:pPr algn="l"/>
            <a:endParaRPr lang="en-US" altLang="zh-TW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algn="l"/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2.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 過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猶不及 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–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 如何建立你的心理界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線  </a:t>
            </a:r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	</a:t>
            </a:r>
            <a:r>
              <a:rPr lang="en-US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台福傳播中心出版</a:t>
            </a:r>
            <a:r>
              <a:rPr lang="en-US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)</a:t>
            </a:r>
            <a:endParaRPr lang="en-US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algn="l"/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( </a:t>
            </a:r>
            <a:r>
              <a:rPr lang="en-US" altLang="zh-TW" sz="4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Boundaries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by Dr. Henry </a:t>
            </a:r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PMingLiU" panose="02020500000000000000" pitchFamily="18" charset="-120"/>
                <a:cs typeface="Arial" panose="020B0604020202020204" pitchFamily="34" charset="0"/>
              </a:rPr>
              <a:t>Cloud &amp; John Townsend)</a:t>
            </a:r>
            <a:endParaRPr lang="en-US" altLang="zh-TW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algn="l"/>
            <a:endParaRPr lang="en-US" altLang="zh-TW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93750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我沒辦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我就是會發怨言、挑剔、埋怨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言、埋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Wingdings" panose="05000000000000000000" pitchFamily="2" charset="2"/>
              </a:rPr>
              <a:t>     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2" indent="-342900" algn="l">
              <a:lnSpc>
                <a:spcPts val="3300"/>
              </a:lnSpc>
              <a:buFontTx/>
              <a:buChar char="-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因我們內心的標準沒有被滿足，或是內心的需求沒有被重視時而發出的一種憤怒與不滿的情緒表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達，是為了博取他人的同情或獲得他人的認可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挑剔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是以「找錯」的心態而發的負面溝通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焦在問題層面，而不是去想辦法解決問題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00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1755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「抱怨心態」的根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源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人的罪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怨、挑剔能滿足我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們自我中心、罪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的本性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宣洩自己的情緒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宣洩心中對環境或情況的不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</a:t>
            </a:r>
            <a:r>
              <a:rPr lang="zh-TW" altLang="en-US" sz="3200" dirty="0" smtClean="0">
                <a:solidFill>
                  <a:schemeClr val="tx1"/>
                </a:solidFill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點放在自己身上，只是想要得到一時的快慰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400"/>
              </a:lnSpc>
              <a:buFontTx/>
              <a:buChar char="-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用負面的方式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掌控某種自己期待的情況或想改變對方或想引起注意或博取同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生家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庭的遺傳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抱怨是一種心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態，是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耳濡目染慢慢的學會用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和父母類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似的方式來溝通和表達的一種無意識的習慣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34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成長過程中的心靈創傷帶來的自我接納的問題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抱怨是一種無法自我接納的行為，通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負面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宣洩的方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式來傳達內心的需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69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1755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「愛抱怨」的後果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lvl="1" indent="-457200" algn="l">
              <a:lnSpc>
                <a:spcPts val="4000"/>
              </a:lnSpc>
              <a:buFont typeface="+mj-lt"/>
              <a:buAutoNum type="arabicPeriod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失去神的同在</a:t>
            </a:r>
            <a:r>
              <a:rPr lang="zh-TW" altLang="en-US" sz="32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300" indent="-5715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憎惡抱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林前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10:10;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2:14;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29:24)</a:t>
            </a:r>
            <a:r>
              <a:rPr lang="zh-TW" altLang="en-US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lvl="1" indent="-5715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抱怨是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藐視神</a:t>
            </a:r>
            <a:r>
              <a:rPr lang="zh-TW" altLang="en-US" sz="3200" b="1" dirty="0" smtClean="0"/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傷害神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抱怨乃是對神的主     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權發出疑問，對神的不信任</a:t>
            </a:r>
            <a:r>
              <a:rPr lang="en-US" altLang="zh-TW" sz="3200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14:11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en-US" altLang="zh-TW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600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zh-TW" altLang="en-US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2:14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凡所行的，都不要發怨言，起爭論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zh-TW" altLang="en-US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altLang="zh-TW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29:24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發怨言的必受訓誨</a:t>
            </a:r>
            <a:endParaRPr lang="en-US" altLang="zh-TW" sz="32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zh-TW" altLang="en-US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民</a:t>
            </a:r>
            <a:r>
              <a:rPr lang="en-US" altLang="zh-TW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14:11</a:t>
            </a:r>
            <a:r>
              <a:rPr lang="zh-TW" altLang="en-US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和華對摩西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說「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這百姓</a:t>
            </a:r>
            <a:r>
              <a:rPr lang="zh-TW" altLang="en-US" sz="32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藐視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我要到幾時呢？我在他們中間行了這一切神蹟，他們還</a:t>
            </a:r>
            <a:r>
              <a:rPr lang="zh-TW" altLang="en-US" sz="32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不信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我要到幾時呢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？他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們斷不得看見我向他們的祖宗所起誓應許之地。凡藐視我的，一個也不得看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87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1755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「愛抱怨」的後果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  <a:defRPr/>
            </a:pP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抱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怨傷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害自己 </a:t>
            </a:r>
            <a:r>
              <a:rPr lang="zh-TW" altLang="en-US" sz="3200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使我們無法經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歷真正的喜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樂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使我們的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生命停滯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不前，因抱怨讓人將眼目定睛定在問題，定睛在自己而不信靠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神，傷害與神的關係 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抱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怨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害我們的人際關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抱怨給仇敵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與神敵對的力量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開一扇門，帶著一種負面能量，使人遠離我們，破壞我們的人際關係，使我們諸事不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順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indent="-457200" algn="l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抱怨這種消極思想像顆種子，它們會生根發芽，生出更多的消極困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素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6:1)</a:t>
            </a:r>
          </a:p>
        </p:txBody>
      </p:sp>
    </p:spTree>
    <p:extLst>
      <p:ext uri="{BB962C8B-B14F-4D97-AF65-F5344CB8AC3E}">
        <p14:creationId xmlns:p14="http://schemas.microsoft.com/office/powerpoint/2010/main" val="205709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17550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脫離「抱怨心態」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邁向「應許地」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讓聖靈醫治你的傷害，讓祂的愛醫治你，接納自己像神接納你一樣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marL="514350" lvl="1" indent="-514350" algn="l">
              <a:lnSpc>
                <a:spcPts val="3500"/>
              </a:lnSpc>
              <a:buFont typeface="+mj-lt"/>
              <a:buAutoNum type="arabicPeriod"/>
              <a:defRPr/>
            </a:pP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將眼目從問題轉向神，向他發出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感謝及贊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16-18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詩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100:4)</a:t>
            </a:r>
          </a:p>
          <a:p>
            <a:pPr marL="0" lvl="1" algn="l">
              <a:lnSpc>
                <a:spcPts val="3500"/>
              </a:lnSpc>
              <a:defRPr/>
            </a:pP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基督的忍耐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在不盡人意的處境裡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勝過難處</a:t>
            </a: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  <a:defRPr/>
            </a:pPr>
            <a:r>
              <a:rPr lang="en-US" altLang="zh-TW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方法，乃是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愛神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並學基督的忍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帖後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3:5)</a:t>
            </a:r>
          </a:p>
          <a:p>
            <a:pPr marL="0" lvl="1" algn="l">
              <a:lnSpc>
                <a:spcPts val="3500"/>
              </a:lnSpc>
              <a:defRPr/>
            </a:pP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  <a:defRPr/>
            </a:pPr>
            <a:r>
              <a:rPr lang="zh-TW" altLang="en-US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</a:t>
            </a:r>
            <a:r>
              <a:rPr lang="zh-TW" altLang="en-US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32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16-18</a:t>
            </a:r>
            <a:r>
              <a:rPr lang="zh-TW" altLang="en-US" sz="3200" dirty="0"/>
              <a:t> 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要常常喜樂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住的禱告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，凡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；因為這是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神在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基督耶穌裡向你們所定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旨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意。 </a:t>
            </a:r>
            <a:endParaRPr lang="en-US" sz="32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  <a:defRPr/>
            </a:pPr>
            <a:r>
              <a:rPr lang="zh-TW" altLang="en-US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帖後</a:t>
            </a:r>
            <a:r>
              <a:rPr lang="en-US" altLang="zh-TW" sz="32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3:5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願主引導你們的心，叫你們愛神，並學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基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的忍</a:t>
            </a:r>
            <a:r>
              <a:rPr lang="zh-TW" altLang="en-US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3500"/>
              </a:lnSpc>
              <a:defRPr/>
            </a:pPr>
            <a:r>
              <a:rPr lang="zh-TW" altLang="en-US" sz="32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863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56515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學習基督的忍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耐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不再抱怨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</p:spPr>
        <p:txBody>
          <a:bodyPr>
            <a:noAutofit/>
          </a:bodyPr>
          <a:lstStyle/>
          <a:p>
            <a:pPr marL="514350" lvl="1" indent="-514350" algn="l">
              <a:lnSpc>
                <a:spcPts val="32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認識到忍耐等候是生命中的一部分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lvl="1" indent="-514350" algn="l">
              <a:lnSpc>
                <a:spcPts val="3200"/>
              </a:lnSpc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忍耐是聖靈果子之一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急躁沒有耐心是驕傲的果子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p.184-185)</a:t>
            </a:r>
          </a:p>
          <a:p>
            <a:pPr marL="800100" lvl="1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是聖靈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能力讓我們在忍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耐等待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中仍保有良好的態度，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仍有喜樂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是從「百般的試煉」過程裡對付了驕傲、憤怒、自憐、抱怨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的錯誤心態，選擇了與神同工，選擇了信靠順服神，不斷操練而培養出來的性格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1:2-4)</a:t>
            </a: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7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弟兄們哪，你們要忍耐，直到主來。看哪，農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夫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耐等候地裡寶貴的出產，直到得了秋雨春雨。 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  <a:defRPr/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1:2-4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你們落在百般試煉中，都要以為大喜樂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；因為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道你們的信心經過試驗，就生忍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但忍耐也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功，使你們成全、完備，毫無缺欠。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42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39" y="44450"/>
            <a:ext cx="9144000" cy="793750"/>
          </a:xfrm>
        </p:spPr>
        <p:txBody>
          <a:bodyPr>
            <a:no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學習基督的忍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耐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不再抱怨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0" lvl="1" algn="l">
              <a:lnSpc>
                <a:spcPts val="40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忍耐的能力來自對神的信心，任何景況都能選擇相信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lvl="1" algn="l">
              <a:lnSpc>
                <a:spcPts val="4000"/>
              </a:lnSpc>
              <a:defRPr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「神知道甚麼是最好的，祂不會遲延」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10:36)</a:t>
            </a:r>
          </a:p>
          <a:p>
            <a:pPr algn="l">
              <a:lnSpc>
                <a:spcPts val="4000"/>
              </a:lnSpc>
              <a:defRPr/>
            </a:pP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耐心等候神的時間表，用祂的方法行事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p.187)</a:t>
            </a:r>
          </a:p>
          <a:p>
            <a:pPr algn="l">
              <a:lnSpc>
                <a:spcPts val="4000"/>
              </a:lnSpc>
              <a:defRPr/>
            </a:pP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  <a:defRPr/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10:36</a:t>
            </a:r>
            <a:r>
              <a:rPr lang="zh-TW" altLang="en-US" dirty="0"/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你們必須忍耐，使你們行完了神的旨意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可以得著所應許的。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96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8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067800" cy="6096000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親愛的父神，我來到你面前向你承認，很多時候，我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抱怨的心態裏面不自知。謝謝你藉著這堂課光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，叫我明白什麼是抱怨，我現在願意悔改在你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，將抱怨改為向你的感恩，當抱怨的意念來攻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擊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的時候，祈求聖靈隨時提醒我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，引導我用你的眼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光來看事情，帶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領我走出生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曠野，讓我不要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色列人，因為抱怨的緣故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後都倒斃在曠野。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主啊，我也祈求祢饒恕我裡面的驕傲以致缺乏耐心，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謝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耶穌是我們忍耐的榜樣，祈求聖靈充滿我，賜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信心，讓我在任何景況都能選擇相信祢，相信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權能，祢的愛與憐憫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，相信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祢知道甚麼是對我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最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的，祢不會遲延，祢一定會將最好的賜給我。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22324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067800" cy="57912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神啊，祈求你賜給我力量與智慧，無論甚麼景況，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心等候祢的的時間表，用祢的方法行事，當我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耐心以至跑在祢的前面，或者用血氣去促使事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就時，祈求聖靈提醒我，幫助我， 賜給我信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耐心謙卑地等候在你的面前，不再抱怨而是為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事向祢感恩，時時向祢發出讚美，好讓我的生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繼續成長，邁向祢所賜的應許地，這樣的祈求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是奉主耶穌基督的聖名， 阿們 ！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4900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09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493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19092"/>
            <a:ext cx="9067800" cy="6138908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章，當我們以抱怨的心態對待生命中的不順或苦難會有哪些後果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請分享你目前有哪些事情讓你抱怨，根據第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我們如何將抱怨變為對神的感恩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你在那些方面還需要更多操練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根據第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章是甚麼原因使我們缺乏耐心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我們如何得著忍耐的能力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請分享你生活中那些方面缺乏忍耐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你讀了這兩章以後，有甚麼領受以致去改進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每當遇見試煉時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等待解答時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是否有一段經文使你站穩腳跟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51435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19-20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24240</TotalTime>
  <Words>1473</Words>
  <Application>Microsoft Office PowerPoint</Application>
  <PresentationFormat>On-screen Show (4:3)</PresentationFormat>
  <Paragraphs>89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Antinoou</vt:lpstr>
      <vt:lpstr>Arial Unicode MS</vt:lpstr>
      <vt:lpstr>DFKai-SB</vt:lpstr>
      <vt:lpstr>DFKai-SB</vt:lpstr>
      <vt:lpstr>新細明體</vt:lpstr>
      <vt:lpstr>新細明體</vt:lpstr>
      <vt:lpstr>Arial</vt:lpstr>
      <vt:lpstr>Calibri</vt:lpstr>
      <vt:lpstr>Times New Roman</vt:lpstr>
      <vt:lpstr>Wingdings</vt:lpstr>
      <vt:lpstr>Office Theme</vt:lpstr>
      <vt:lpstr> 曠野的心態(4-5)  </vt:lpstr>
      <vt:lpstr> </vt:lpstr>
      <vt:lpstr>我沒辦法 - 我就是會發怨言、挑剔、埋怨</vt:lpstr>
      <vt:lpstr>「抱怨心態」的根源</vt:lpstr>
      <vt:lpstr>「愛抱怨」的後果</vt:lpstr>
      <vt:lpstr>「愛抱怨」的後果</vt:lpstr>
      <vt:lpstr>脫離「抱怨心態」-邁向「應許地」 </vt:lpstr>
      <vt:lpstr>學習基督的忍耐-不再抱怨</vt:lpstr>
      <vt:lpstr>學習基督的忍耐-不再抱怨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He5778Lord</cp:lastModifiedBy>
  <cp:revision>862</cp:revision>
  <cp:lastPrinted>2020-02-20T03:16:57Z</cp:lastPrinted>
  <dcterms:created xsi:type="dcterms:W3CDTF">2015-09-24T17:15:02Z</dcterms:created>
  <dcterms:modified xsi:type="dcterms:W3CDTF">2020-12-16T06:08:02Z</dcterms:modified>
</cp:coreProperties>
</file>