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08" r:id="rId3"/>
    <p:sldId id="309" r:id="rId4"/>
    <p:sldId id="336" r:id="rId5"/>
    <p:sldId id="329" r:id="rId6"/>
    <p:sldId id="330" r:id="rId7"/>
    <p:sldId id="332" r:id="rId8"/>
    <p:sldId id="335" r:id="rId9"/>
    <p:sldId id="331" r:id="rId10"/>
    <p:sldId id="328" r:id="rId11"/>
    <p:sldId id="333" r:id="rId12"/>
    <p:sldId id="326" r:id="rId13"/>
    <p:sldId id="272" r:id="rId14"/>
    <p:sldId id="334" r:id="rId15"/>
    <p:sldId id="275" r:id="rId16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5" autoAdjust="0"/>
    <p:restoredTop sz="92749" autoAdjust="0"/>
  </p:normalViewPr>
  <p:slideViewPr>
    <p:cSldViewPr>
      <p:cViewPr varScale="1">
        <p:scale>
          <a:sx n="115" d="100"/>
          <a:sy n="115" d="100"/>
        </p:scale>
        <p:origin x="87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12/29/2020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12/29/2020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5" tIns="46967" rIns="93935" bIns="4696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5" tIns="46967" rIns="93935" bIns="4696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77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7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52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181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362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887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61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652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264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622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86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32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 fontScale="90000"/>
          </a:bodyPr>
          <a:lstStyle/>
          <a:p>
            <a: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9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的心態</a:t>
            </a:r>
            <a:r>
              <a:rPr lang="en-US" altLang="zh-TW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8)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自負與自</a:t>
            </a:r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我拒絕</a:t>
            </a:r>
            <a:endParaRPr lang="en-US" altLang="zh-TW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defRPr/>
            </a:pPr>
            <a:r>
              <a:rPr lang="zh-TW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特蘭靈糧堂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BOLIP</a:t>
            </a:r>
          </a:p>
          <a:p>
            <a:pPr>
              <a:lnSpc>
                <a:spcPts val="4200"/>
              </a:lnSpc>
              <a:defRPr/>
            </a:pPr>
            <a:r>
              <a:rPr lang="en-US" altLang="zh-TW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December 29, 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2020 </a:t>
            </a:r>
          </a:p>
          <a:p>
            <a:pPr>
              <a:lnSpc>
                <a:spcPts val="4200"/>
              </a:lnSpc>
              <a:defRPr/>
            </a:pP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24938"/>
            <a:ext cx="9144000" cy="584662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我不配得神的祝福，因為我不值得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滾去埃及的羞辱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埃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及人曾譏笑以色列人出了埃及進不了迦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南，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現在他們已踏上應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許地，在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許地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，接受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割禮對神重新作出委身的承諾，與祂重新立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公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他們是名正言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順神的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當年羞辱得以盡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除（書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5:9;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32:12;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～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16)</a:t>
            </a: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「埃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及的羞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辱」的屬靈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因著在世界中打滾，沾染世俗而來的羞辱→世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界體系對我們的纏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累，心中放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不下的各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懼怕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世界的權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勢、價值觀在我們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中形成的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營壘，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以致於生活中充滿各樣的埋怨苦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澀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滾去羞辱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因罪帶來的羞辱因耶穌的血被饒恕而除去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的兒女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，要過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得勝的生活，最重要的就是分別自己為聖，使埃及的羞辱從我們身上滾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009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0"/>
            <a:ext cx="9144000" cy="91440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自我意識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「我是一個怎樣的人」</a:t>
            </a:r>
            <a:r>
              <a:rPr lang="zh-TW" altLang="en-US" sz="4800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4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457200" indent="-457200" algn="l">
              <a:buAutoNum type="arabicPeriod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據他人對自己的看法和評價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我們很容易落入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界價值體系所設立的框架中而產生對自己錯誤的認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人們很容易過度簡化他人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人們很容易憑表象做判斷，唯有聖靈能使我們「行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審判不憑眼見，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非也不憑耳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聞」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11:2-3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algn="l"/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11:2-3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和華的靈必住在他身上，就是使他有智慧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聰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明的靈，謀略和能力的靈，知識和敬畏耶和華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他必以敬畏耶和華為樂；行審判不憑眼見，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非也不憑耳聞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698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自我意識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「我是一個怎樣的人」</a:t>
            </a:r>
            <a:r>
              <a:rPr lang="zh-TW" altLang="en-US" sz="4800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4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4647"/>
            <a:ext cx="9144000" cy="6043353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我評價是由多方面來看自己，如身體外表、行為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表現、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5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成就、能力、社會接納程度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13:33)</a:t>
            </a: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原生家庭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CN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CN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學對兒</a:t>
            </a:r>
            <a:r>
              <a:rPr lang="zh-CN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童</a:t>
            </a:r>
            <a:r>
              <a:rPr lang="zh-CN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評價的發展有</a:t>
            </a:r>
            <a:r>
              <a:rPr lang="zh-CN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着非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常重要的比重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從心理層面來看就是自我感受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思想、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情感、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動的認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識，自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尊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自憐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/>
              <a:t> </a:t>
            </a:r>
            <a:r>
              <a:rPr lang="zh-TW" altLang="en-US" sz="2800" dirty="0" smtClean="0"/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13:33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我們在那裡看見亞衲族人，就是偉人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如蚱蜢一樣；據他們看，我們也是如此</a:t>
            </a:r>
            <a:endParaRPr 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084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0"/>
            <a:ext cx="9144000" cy="7620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自信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自卑、自負與自我拒絕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自己正確認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對自己實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有因自己缺點失去知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足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感或產生負面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否定自己的情緒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卑與自負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卑是自覺一無是處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我不配領受神的愛或恩典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自負是盲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目的自大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在虛幻的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基礎上的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高地估計自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己能力的自我感覺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36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自卑是內心對自己的錯誤認知，自負是為了防禦內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在自卑的自我保護的外在表現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457200" lvl="2" algn="l">
              <a:lnSpc>
                <a:spcPts val="36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自負是為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他人作在自己身上的事感到羞辱→養成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隔離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的方式來抵抗外界可能的帶來傷害，久了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形成自負、驕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傲和冷漠的性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格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自我拒絕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因心靈的創傷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對自己感到羞辱，不喜歡自己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p.206)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3187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7620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我們必須學會從基督的眼光看自己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28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特殊而獨特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的受造，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上帝要祝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dirty="0" smtClean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I</a:t>
            </a:r>
            <a:r>
              <a:rPr lang="zh-TW" altLang="en-US" sz="2800" dirty="0" smtClean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am special &amp; unique, God wants to bless me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1:27-28,31)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是天上的國民，我裡面有基督復活的生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是藉著聖靈永遠住在我裡面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我與基督耶穌一同復活、一同坐在天上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3:20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，弗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2:5-6)</a:t>
            </a:r>
          </a:p>
          <a:p>
            <a:pPr marL="457200" lvl="0" indent="-45720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是耶穌的朋友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15:15)</a:t>
            </a:r>
          </a:p>
          <a:p>
            <a:pPr algn="l">
              <a:lnSpc>
                <a:spcPts val="28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1:27-28,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31</a:t>
            </a:r>
            <a:r>
              <a:rPr lang="zh-TW" altLang="en-US" sz="2800" b="1" dirty="0"/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神就照著自己的形像造人，乃是照著他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男造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女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2800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賜福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看著一切所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</a:t>
            </a:r>
            <a:r>
              <a:rPr lang="zh-TW" altLang="en-US" sz="2800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甚好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God </a:t>
            </a:r>
            <a:r>
              <a:rPr lang="en-US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blessed </a:t>
            </a:r>
            <a:r>
              <a:rPr lang="en-US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them</a:t>
            </a:r>
            <a:r>
              <a:rPr lang="en-US" altLang="zh-TW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….</a:t>
            </a:r>
            <a:r>
              <a:rPr lang="en-US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God 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saw all that he had </a:t>
            </a:r>
            <a:r>
              <a:rPr lang="en-US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made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, and it was </a:t>
            </a:r>
            <a:r>
              <a:rPr lang="en-US" sz="2800" dirty="0">
                <a:solidFill>
                  <a:srgbClr val="0000FF"/>
                </a:solidFill>
                <a:latin typeface="Arial Narrow" panose="020B0606020202030204" pitchFamily="34" charset="0"/>
              </a:rPr>
              <a:t>very </a:t>
            </a:r>
            <a:r>
              <a:rPr lang="en-US" sz="28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good</a:t>
            </a:r>
            <a:r>
              <a:rPr lang="en-US" altLang="zh-TW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)</a:t>
            </a:r>
            <a:endParaRPr lang="en-US" altLang="zh-TW" sz="2800" dirty="0" smtClean="0">
              <a:solidFill>
                <a:schemeClr val="tx1"/>
              </a:solidFill>
              <a:latin typeface="Arial Narrow" panose="020B0606020202030204" pitchFamily="34" charset="0"/>
              <a:ea typeface="DFKai-SB" panose="03000509000000000000" pitchFamily="65" charset="-120"/>
            </a:endParaRPr>
          </a:p>
          <a:p>
            <a:pPr algn="l">
              <a:lnSpc>
                <a:spcPts val="28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15:15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穌說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後我不再稱你們為僕人，因僕人不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所做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的事。我乃稱你們為朋友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我從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聽見的，已經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訴你們了。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8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2:5-6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我們死在過犯中的時候，便叫我們與基督一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過來。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又叫我們與基督耶穌一同復活，一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坐在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endParaRPr 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727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0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我們必須學會從基督的眼光看自己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6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我不配得任何的祝褔，但神配得一切的尊榮與敬拜，我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們只能謙卑地接受與感恩→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信心的根基在神的屬性，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祂是永不改變，全然良善，全知全能，信實可靠的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神，是因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神的可信而信祂不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是根據你的感覺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著施恩給我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30:18)</a:t>
            </a: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我們與基督同為後嗣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4:5-7)</a:t>
            </a:r>
          </a:p>
          <a:p>
            <a:pPr algn="l">
              <a:lnSpc>
                <a:spcPts val="36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30:18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耶和華必然等候，要施恩給你們；必然興起，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憐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憫你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4:5-7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把律法以下的人贖出來，叫我們得著兒子的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你們既為兒子，神就差他兒子的靈進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，呼叫：「阿爸！父！」 可見，從此以後，你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奴僕，乃是兒子了；既是兒子，就靠著神為後嗣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907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0"/>
            <a:ext cx="9144000" cy="7620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神要我們學會繼承產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業而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不是為產業而工作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73084"/>
            <a:ext cx="9144000" cy="6084917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我們只要憑信心接受耶穌，就得了兒子的名份，成為後嗣，就能承受產業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1:12;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8:17;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3:6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父所有的都給了耶穌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16:13-15)</a:t>
            </a: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世界教我們要付出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能得著，但神要我們憑信心領受祂的恩典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p.207</a:t>
            </a:r>
            <a:r>
              <a:rPr lang="en-US" altLang="zh-TW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果等夠資格才能進入應許地，那我們永遠不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16:15</a:t>
            </a:r>
            <a:r>
              <a:rPr lang="zh-TW" altLang="en-US" sz="2800" dirty="0" smtClean="0"/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凡父所有的，都是我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1:12;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8:17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接待他的，就是</a:t>
            </a:r>
            <a:r>
              <a:rPr lang="zh-TW" altLang="en-US" sz="2800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他名的人，他就賜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，作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女既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是兒女，便是後嗣，就是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基督同作後嗣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3:6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奧秘就是外邦人在基督耶穌裡，藉著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福音，得以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同為後嗣，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同為一體，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同蒙應許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450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76200"/>
            <a:ext cx="9144000" cy="762000"/>
          </a:xfrm>
        </p:spPr>
        <p:txBody>
          <a:bodyPr>
            <a:noAutofit/>
          </a:bodyPr>
          <a:lstStyle/>
          <a:p>
            <a:pPr algn="l"/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我如何看自己影響我們的決定</a:t>
            </a:r>
            <a:r>
              <a:rPr lang="zh-TW" altLang="en-US" sz="4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4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個探子窺探迦南地回來，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個談論他們不能做的，只有兩個談論他們所能做的，全因他們怎麼看自己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13:25-33)</a:t>
            </a:r>
          </a:p>
          <a:p>
            <a:pPr marL="914400" lvl="1" indent="-4572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我們看自己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不好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時，每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件事對我們來說都太難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人也會用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自己看自己的眼光來看你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13:33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1" indent="-4572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基督的眼光看自己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在基督裏，我們甚麼都「是」，而離了祂，我們甚麼都不是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15:5;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4:13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15:5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是葡萄樹，你們是枝子。常在我裡面的，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也常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在他裡面，這人就多結果子；因為離了我，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不能做什麼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你們若常在我裡面，</a:t>
            </a:r>
            <a:r>
              <a:rPr lang="zh-TW" altLang="en-US" sz="2800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我的話也</a:t>
            </a:r>
            <a:r>
              <a:rPr lang="zh-TW" altLang="en-US" sz="2800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en-US" altLang="zh-TW" sz="2800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在你</a:t>
            </a:r>
            <a:r>
              <a:rPr lang="zh-TW" altLang="en-US" sz="2800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們裡面</a:t>
            </a:r>
            <a:endParaRPr lang="en-US" altLang="zh-TW" sz="2800" dirty="0" smtClean="0">
              <a:solidFill>
                <a:srgbClr val="00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4:13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我靠著那加給我力量的，凡事都能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30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0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我們需要對神的恩典和憐憫深入了解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神獎賞那些努力尋求的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非有完美紀錄的人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11:6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dirty="0"/>
          </a:p>
          <a:p>
            <a:pPr lvl="1" indent="-457200" algn="l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神了解我們的天性，我們儘管坦然無懼地來到祂面前接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的恩典  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30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主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穌體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恤我們的軟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弱，祂改變我們的時候，仍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助我們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是透過內住的聖靈的能力愛的大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 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4:15-16;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22:27)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30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神不定我們的罪，而是救我們脫離罪，賜給我們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的旨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0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11:6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人非有信，就不能得神的喜悅；因為到神面前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人必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須信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有神，且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賞賜那尋求他的人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0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4:15-16</a:t>
            </a:r>
            <a:r>
              <a:rPr lang="zh-TW" altLang="en-US" dirty="0"/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因我們的大祭司並非不能體恤我們的軟弱。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曾凡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事受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過試探，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們一樣，只是他沒有犯罪。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以，我們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坦然無懼的來到施恩的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寶座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得憐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恤蒙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恩惠，作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隨時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的幫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0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今，那些在基督耶穌裡的就不定罪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000"/>
              </a:lnSpc>
              <a:defRPr/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357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0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我們需要對神的恩典和憐憫深入了解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342900" lvl="1" indent="-3429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神不因我們努力而賜福，卻因信心而賜福與我們   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11:6;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6:28-29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1" indent="-3429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神的工乃在乎「信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乎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是讓神作，不是為神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作，是安息在祂裏面信靠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300"/>
              </a:lnSpc>
              <a:buFontTx/>
              <a:buChar char="-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憑信聽從聖靈的聲音，跟隨聖靈的引導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5:25)</a:t>
            </a:r>
          </a:p>
          <a:p>
            <a:pPr marL="800100" lvl="2" indent="-342900" algn="l">
              <a:lnSpc>
                <a:spcPts val="3300"/>
              </a:lnSpc>
              <a:buFontTx/>
              <a:buChar char="-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信祂對我們的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生有美好的計畫，用積極的思考和話語看待自己，堅持到底，進入應許地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300"/>
              </a:lnSpc>
              <a:buFontTx/>
              <a:buChar char="-"/>
              <a:defRPr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3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28-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眾人問他說：「我們當行什麼，才算做神的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工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穌回答說：「</a:t>
            </a:r>
            <a:r>
              <a:rPr lang="zh-TW" altLang="en-US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神所差來的，這就是做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工」</a:t>
            </a:r>
            <a:r>
              <a:rPr lang="zh-TW" altLang="en-US" dirty="0" smtClean="0"/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3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5:25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們若是靠聖靈得生，就當靠聖靈行事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7778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" y="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最後叮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嚀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0" lvl="1" algn="l">
              <a:lnSpc>
                <a:spcPts val="32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</a:rPr>
              <a:t>How </a:t>
            </a:r>
            <a:r>
              <a:rPr lang="en-US" altLang="zh-TW" dirty="0">
                <a:solidFill>
                  <a:schemeClr val="tx1"/>
                </a:solidFill>
              </a:rPr>
              <a:t>we feel about ourselves affects every area of our life. </a:t>
            </a:r>
            <a:r>
              <a:rPr lang="en-US" altLang="zh-TW" dirty="0" smtClean="0">
                <a:solidFill>
                  <a:schemeClr val="tx1"/>
                </a:solidFill>
              </a:rPr>
              <a:t>You </a:t>
            </a:r>
            <a:r>
              <a:rPr lang="en-US" altLang="zh-TW" dirty="0">
                <a:solidFill>
                  <a:schemeClr val="tx1"/>
                </a:solidFill>
              </a:rPr>
              <a:t>may not like everything you </a:t>
            </a:r>
            <a:r>
              <a:rPr lang="en-US" altLang="zh-TW" dirty="0" smtClean="0">
                <a:solidFill>
                  <a:schemeClr val="tx1"/>
                </a:solidFill>
              </a:rPr>
              <a:t>do  </a:t>
            </a:r>
            <a:r>
              <a:rPr lang="en-US" altLang="zh-TW" dirty="0">
                <a:solidFill>
                  <a:schemeClr val="tx1"/>
                </a:solidFill>
              </a:rPr>
              <a:t>but you can and should like yourself. I finally decided that since Jesus loved me enough to die for me, that the least I could do was like myself. Why not say out loud </a:t>
            </a:r>
            <a:r>
              <a:rPr lang="en-US" altLang="zh-TW" dirty="0" smtClean="0">
                <a:solidFill>
                  <a:schemeClr val="tx1"/>
                </a:solidFill>
              </a:rPr>
              <a:t>“Because </a:t>
            </a:r>
            <a:r>
              <a:rPr lang="en-US" altLang="zh-TW" dirty="0">
                <a:solidFill>
                  <a:schemeClr val="tx1"/>
                </a:solidFill>
              </a:rPr>
              <a:t>of what Jesus has done. I love and accept </a:t>
            </a:r>
            <a:r>
              <a:rPr lang="en-US" altLang="zh-TW" dirty="0" smtClean="0">
                <a:solidFill>
                  <a:schemeClr val="tx1"/>
                </a:solidFill>
              </a:rPr>
              <a:t>myself.</a:t>
            </a:r>
            <a:r>
              <a:rPr lang="zh-TW" altLang="en-US" dirty="0" smtClean="0">
                <a:solidFill>
                  <a:schemeClr val="tx1"/>
                </a:solidFill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</a:rPr>
              <a:t>He </a:t>
            </a:r>
            <a:r>
              <a:rPr lang="en-US" altLang="zh-TW" dirty="0">
                <a:solidFill>
                  <a:schemeClr val="tx1"/>
                </a:solidFill>
              </a:rPr>
              <a:t>has given me a new nature, and I am ready for the new life He wants me to live</a:t>
            </a:r>
            <a:r>
              <a:rPr lang="en-US" altLang="zh-TW" dirty="0" smtClean="0">
                <a:solidFill>
                  <a:schemeClr val="tx1"/>
                </a:solidFill>
              </a:rPr>
              <a:t>.“</a:t>
            </a:r>
          </a:p>
          <a:p>
            <a:pPr marL="0" lvl="1" algn="l">
              <a:lnSpc>
                <a:spcPts val="3200"/>
              </a:lnSpc>
              <a:defRPr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我們對自己的感覺會影響我們生活的每個方面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。您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可能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不見得喜歡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自己所做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的每一件事，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但可以並且應該喜歡自己。 我最終決定，既然耶穌愛我足以為我而死，那麼我至少能做的就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是喜</a:t>
            </a:r>
            <a:r>
              <a:rPr lang="zh-TW" altLang="en-US" sz="2400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歡</a:t>
            </a:r>
            <a:r>
              <a:rPr lang="zh-TW" altLang="en-US" sz="2400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。為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什麼不大聲說：“因為耶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穌為我所做的一切，我要</a:t>
            </a:r>
            <a:r>
              <a:rPr lang="zh-TW" altLang="en-US" sz="2400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愛我自己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接納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我自己像</a:t>
            </a:r>
            <a:r>
              <a:rPr lang="zh-TW" altLang="en-US" sz="2400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祂接納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我一樣。祂給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了我新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的生命，因此，我要預備好自己以便行出與這新生命相襯的生活”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979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8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799"/>
            <a:ext cx="9067800" cy="6172201"/>
          </a:xfrm>
        </p:spPr>
        <p:txBody>
          <a:bodyPr>
            <a:noAutofit/>
          </a:bodyPr>
          <a:lstStyle/>
          <a:p>
            <a:pPr algn="l">
              <a:lnSpc>
                <a:spcPts val="31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親愛的父神，我來到你面前向祢承認，我在屬靈的旅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容讓世界的價值觀參雜腐蝕我的靈命，求你赦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。感謝主耶穌的寶血洗淨我的罪，主啊，祈求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助我，常常用祢的思考來思考，賜給我信心，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見世界的價值觀與聖經原則衝突的事情發生時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豪不猶豫的選擇祢的方法，讓我的靈魂體真的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為聖全然歸祢，活出得勝而且得勝有餘的生命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  </a:t>
            </a:r>
          </a:p>
          <a:p>
            <a:pPr algn="l">
              <a:lnSpc>
                <a:spcPts val="31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啊！我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將我破碎不堪的生命交在祢手中，祈求聖靈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的愛來醫治我，釋放我，幫助我用基督的眼光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己，感謝祢造我特殊而獨特，無論我的生命中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甚麼事，我願意選擇相信祢是賜福的神，祢的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是要祝福我，雖然我不配，但祢配得一切的頌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尊榮，祢是信實可靠永不改變的神，祢等著施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我們，我願意以謙卑與感恩的心憑信心領受祢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典，謝謝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選救贖了我成為祢的孩子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8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067800" cy="5486400"/>
          </a:xfrm>
        </p:spPr>
        <p:txBody>
          <a:bodyPr>
            <a:noAutofit/>
          </a:bodyPr>
          <a:lstStyle/>
          <a:p>
            <a:pPr algn="l">
              <a:lnSpc>
                <a:spcPts val="32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耶穌啊！感謝祢為我所做的一切，我要愛我自己，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我自己像祢接納我一樣。祢給了我新的生命，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，我要預備好行出與這新生命相襯的生活，祈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靈充滿我，帶領我，讓我能堅持到底，邁入應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許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，奉主耶穌基督的聖名禱告，阿們 ！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25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9493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19092"/>
            <a:ext cx="9067800" cy="6138908"/>
          </a:xfrm>
        </p:spPr>
        <p:txBody>
          <a:bodyPr>
            <a:noAutofit/>
          </a:bodyPr>
          <a:lstStyle/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章，試描述「羞辱」的定義，請分享「埃及的羞辱」的屬靈喻意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5:9)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章「神滾去我們身上埃及的羞辱」是什麼的意思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我們當作甚麼來 得著這樣的恩典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1:12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來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11:6;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8:17) 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p.206-207)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一個人對自己的認識是如何形成的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「自覺不配、自我拒絕」的根源是甚麼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我怎麼看自己如何影響我們的決定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分享你過去如何如何看自己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你信了耶穌後如何看自己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 請例舉我們們平時如何具體的屬靈操練讓我們正確的看自己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使我們領受神的恩典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p.208-2011)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29990</TotalTime>
  <Words>2033</Words>
  <Application>Microsoft Office PowerPoint</Application>
  <PresentationFormat>On-screen Show (4:3)</PresentationFormat>
  <Paragraphs>112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Antinoou</vt:lpstr>
      <vt:lpstr>Arial Unicode MS</vt:lpstr>
      <vt:lpstr>標楷體</vt:lpstr>
      <vt:lpstr>標楷體</vt:lpstr>
      <vt:lpstr>新細明體</vt:lpstr>
      <vt:lpstr>新細明體</vt:lpstr>
      <vt:lpstr>Arial</vt:lpstr>
      <vt:lpstr>Arial Narrow</vt:lpstr>
      <vt:lpstr>Calibri</vt:lpstr>
      <vt:lpstr>Times New Roman</vt:lpstr>
      <vt:lpstr>Office Theme</vt:lpstr>
      <vt:lpstr> 曠野的心態(8)  </vt:lpstr>
      <vt:lpstr>我不配得神的祝福，因為我不值得</vt:lpstr>
      <vt:lpstr>自我意識:「我是一個怎樣的人」 </vt:lpstr>
      <vt:lpstr>自我意識:「我是一個怎樣的人」 </vt:lpstr>
      <vt:lpstr>自信、自卑、自負與自我拒絕</vt:lpstr>
      <vt:lpstr>我們必須學會從基督的眼光看自己</vt:lpstr>
      <vt:lpstr>我們必須學會從基督的眼光看自己</vt:lpstr>
      <vt:lpstr>神要我們學會繼承產業而不是為產業而工作</vt:lpstr>
      <vt:lpstr>  我如何看自己影響我們的決定 </vt:lpstr>
      <vt:lpstr>我們需要對神的恩典和憐憫深入了解</vt:lpstr>
      <vt:lpstr>我們需要對神的恩典和憐憫深入了解</vt:lpstr>
      <vt:lpstr>最後叮嚀</vt:lpstr>
      <vt:lpstr>禱告範例</vt:lpstr>
      <vt:lpstr>禱告範例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1015</cp:revision>
  <cp:lastPrinted>2020-02-20T03:16:57Z</cp:lastPrinted>
  <dcterms:created xsi:type="dcterms:W3CDTF">2015-09-24T17:15:02Z</dcterms:created>
  <dcterms:modified xsi:type="dcterms:W3CDTF">2020-12-30T01:33:32Z</dcterms:modified>
</cp:coreProperties>
</file>