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8" r:id="rId3"/>
    <p:sldId id="309" r:id="rId4"/>
    <p:sldId id="310" r:id="rId5"/>
    <p:sldId id="313" r:id="rId6"/>
    <p:sldId id="314" r:id="rId7"/>
    <p:sldId id="315" r:id="rId8"/>
    <p:sldId id="319" r:id="rId9"/>
    <p:sldId id="317" r:id="rId10"/>
    <p:sldId id="272" r:id="rId11"/>
    <p:sldId id="320" r:id="rId12"/>
    <p:sldId id="275" r:id="rId13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5" autoAdjust="0"/>
    <p:restoredTop sz="92749" autoAdjust="0"/>
  </p:normalViewPr>
  <p:slideViewPr>
    <p:cSldViewPr>
      <p:cViewPr>
        <p:scale>
          <a:sx n="100" d="100"/>
          <a:sy n="100" d="100"/>
        </p:scale>
        <p:origin x="1296" y="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5" tIns="46967" rIns="93935" bIns="4696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5" tIns="46967" rIns="93935" bIns="4696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7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81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3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54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2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417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95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72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792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1524000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9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的心態</a:t>
            </a:r>
            <a:r>
              <a:rPr lang="en-US" altLang="zh-TW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9-10)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86000"/>
            <a:ext cx="9144000" cy="4572000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爭競比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較與頑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梗悖逆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特蘭靈糧堂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January  5,  2021 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tinoou" pitchFamily="2" charset="-128"/>
              <a:ea typeface="Antinoou" pitchFamily="2" charset="-128"/>
              <a:cs typeface="Arial Unicode MS" panose="020B0604020202020204" pitchFamily="34" charset="-128"/>
            </a:endParaRPr>
          </a:p>
          <a:p>
            <a:pPr>
              <a:lnSpc>
                <a:spcPts val="42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9375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當別人比我更好時，我為什麼不能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妒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我們華人文化裡的堅固營壘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看到別人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卓越、成功、比自己更好時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，因比較而產生不愉快的感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 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極地看到自己所缺乏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，或害怕失去自己所擁有的，而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產生強烈的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負面情感，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包含怨恨、憎惡、敵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5-10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妒是根源於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卑和不安全感，是因為無法肯定自己獨特個體的價值，與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他人比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較而產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生→內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心喜歡跟別人比較，很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怕看到別人比自己好，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很怕別人沒注意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p.213-214)</a:t>
            </a:r>
          </a:p>
          <a:p>
            <a:pPr algn="l">
              <a:lnSpc>
                <a:spcPts val="3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7-9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婦女舞蹈唱和，說：「掃羅殺死千千，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衛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殺死萬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萬」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掃羅甚發怒，不喜悅這話，就說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將萬萬歸大衛，千千歸我，只剩下王位沒有給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了」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從這日起，掃羅就怒視大衛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00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24938"/>
            <a:ext cx="9144000" cy="432262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妒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人困在曠野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7200"/>
            <a:ext cx="9144000" cy="64008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嫉妒使人行為敗壞、</a:t>
            </a:r>
            <a:r>
              <a:rPr lang="zh-TW" altLang="en-US" sz="2800" dirty="0">
                <a:solidFill>
                  <a:schemeClr val="tx1"/>
                </a:solidFill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驕傲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，起爭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端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14:30,12:10,</a:t>
            </a:r>
            <a:r>
              <a:rPr lang="zh-TW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25:21,17:19)</a:t>
            </a:r>
          </a:p>
          <a:p>
            <a:pPr marL="800100" lvl="1" indent="-342900" algn="l">
              <a:lnSpc>
                <a:spcPts val="29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該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隱因神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看中了</a:t>
            </a:r>
            <a:r>
              <a:rPr lang="zh-TW" alt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和他的</a:t>
            </a:r>
            <a:r>
              <a:rPr lang="zh-TW" alt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供物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</a:t>
            </a:r>
            <a:r>
              <a:rPr lang="zh-TW" altLang="en-US" dirty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供</a:t>
            </a:r>
            <a:r>
              <a:rPr lang="zh-TW" altLang="en-US" dirty="0" smtClean="0">
                <a:solidFill>
                  <a:srgbClr val="00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，就大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大的發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怒，殺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了他的兄弟亞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4:5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8)</a:t>
            </a:r>
          </a:p>
          <a:p>
            <a:pPr marL="800100" lvl="1" indent="-342900" algn="l">
              <a:lnSpc>
                <a:spcPts val="29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瑟的哥哥們因嫉妒而恨他，將他賣去埃及為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奴 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7:9)</a:t>
            </a:r>
            <a:r>
              <a:rPr lang="zh-TW" altLang="en-US" dirty="0"/>
              <a:t> </a:t>
            </a:r>
            <a:endParaRPr lang="en-US" altLang="zh-TW" dirty="0" smtClean="0"/>
          </a:p>
          <a:p>
            <a:pPr marL="457200" indent="-457200" algn="l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妒會在我們生命中造成破口，讓魔鬼有合法權入侵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9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羅因忌妒大衛，從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神那裡來的惡魔，大大降在掃羅身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10)</a:t>
            </a:r>
          </a:p>
          <a:p>
            <a:pPr marL="342900" indent="-342900" algn="l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耶穌的門徒也有嫉妒的問題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21:21;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9:34)</a:t>
            </a:r>
            <a:endParaRPr lang="en-US" altLang="zh-TW" sz="28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14:30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中安靜是肉體的生命；嫉妒是骨中的朽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爛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健全的心靈使身體有生命力，嫉妒使整個人都朽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爛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先祖嫉妒約瑟，把他賣到埃及去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algn="l">
              <a:lnSpc>
                <a:spcPts val="29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21:21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得看見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問耶穌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主啊，這人將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比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較嫉妒的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008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-24938"/>
            <a:ext cx="9144000" cy="48213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從嫉妒的綑綁中得自由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7200"/>
            <a:ext cx="9144000" cy="6400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誠實面對自己的內心，承認自己有嫉妒的心態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帝認罪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耶穌基督的名，命令嫉妒的靈離開我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神醫治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們心靈的創傷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從不安全感的綑綁中得自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知道我們是一個獨特的個體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神對我們的生命有獨特的計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畫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要為「神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的」心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滿意足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3:27;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p.214-217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我們的自我身分認同來自神，非來自我們的工作或地位→跳脫世界價值體系給我們的框架來思考，要為神安排我們做甚麼事或成為怎樣的人感恩與接納，因神比我們自己更清楚我們能力的極限在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神對我們每一個人有不同的計畫，要相信神為我們安排的是最好的，發揮神給你的那一份，不比較、不爭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誠實盡責，盡力做好神要你做的每一件事，不要去比較，或去管神為別人做了甚麼，別人要如何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100"/>
              </a:lnSpc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748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-24938"/>
            <a:ext cx="9144000" cy="55833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從嫉妒的綑綁中得自由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6324600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向神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摩西的心→極其謙和的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嫉妒、不爭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比較的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28-29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神面前做領袖的，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要避免屬世的爭競，學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習放手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魔鬼讓我們以為必須隨時努力操越他人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奮力保有地位，但在神的國裡不是這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樣，對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你訓練培養的人，要將他們帶到神的面前，不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是「帶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到你面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前，讓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他處處依賴你，甚至掌控他，好像他是屬於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你」，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而是成全幫助他們成長，隨時可以成為接班人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。這樣上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帝的國度才會擴展，否則擴展的都是我們在地上的榮耀。學習放手才能夠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競、嫉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妒的心除去，成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為像摩西一樣謙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卑的人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摩西為人極其謙和，勝過世上的眾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-29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：「請我主摩西禁止他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說：「你為我的緣故嫉妒人嗎？惟願耶和華的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百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都受感說話！願耶和華把他的靈降在他們身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上」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970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-24938"/>
            <a:ext cx="9144000" cy="71073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照我的方法做，否則就別做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愚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頑、固執、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不好相處、難以同工→「非要這樣，非要那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樣，沒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有任何彈性」地堅持己見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悖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已經清楚明白神的道理了，可是仍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然硬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不聽從，根源於人的驕傲，拒絕糾正、不受管教，拒絕一般的規範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道什麼事不能作，可是繼續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犯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婚外情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明知道事情合乎真理，卻故意不去行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明知道自己錯了，卻死不認錯，不道歉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吩咐的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只是選擇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性的遵從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，找藉口沒有撤底執行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15:18-23)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頑梗悖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是態度和心靈的問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題，容易養成「反權威、反社會」的人格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最需小心的是因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生活的順利和自己的經驗，慢慢傲慢起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來，以致悖逆不順服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4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-24938"/>
            <a:ext cx="9144000" cy="710738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頑梗悖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逆的後果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逆的罪與行邪術的罪相等；頑梗的罪與拜虛神和偶像的罪相同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15:23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命軟弱無力，走不出生命的曠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果你的生活一團糟，很有可能是因為你沒有順服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們受損、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遭致刑罰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1-2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31:6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在上有權柄的，人人當順服他，因為沒有權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是出於神的。凡掌權的都是神所命的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掌權的就是抗拒神的命；抗拒的必自取刑罰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altLang="zh-TW" sz="2800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31:6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掃羅和他三個兒子，與拿他兵器的人，以及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他的人，都一同死亡</a:t>
            </a:r>
            <a:r>
              <a:rPr lang="zh-TW" altLang="en-US" sz="2800" dirty="0"/>
              <a:t>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15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-24938"/>
            <a:ext cx="9144000" cy="786938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頑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梗悖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逆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認真對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付「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頑梗悖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逆、不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服」的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界的價值體系是悖逆神的，我們要把違反真理不順服神的事當作「罪」來對付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順服神是影響深遠的事，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不但影響自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己的生命，也影響我們的後代子孫，當我們活出順服神的生活時，我們的後代子孫就有更大的機會成為敬虔蒙福的兒女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確實的順服神與權威→將頑梗悖逆的心降服在神的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下自己的方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所有的事上都順服神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p.222)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「聽命勝於獻祭，順從勝於公羊的脂油」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順從神，確切的遵行神的話是我們過得勝的生活、活出喜樂並討神喜悅的最基本操練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生命中的每一扇門都必須向神敞開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在生活的每一層面確切的順服神的話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661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152400"/>
            <a:ext cx="9144000" cy="533400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勝「頑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梗悖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逆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以神為樂，允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許神鵰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琢我們的心、改變我們的心思→  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將我們放在神的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手中成為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柔軟、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可塑造的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人，讓神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的同在充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生活的每個層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面，在與神同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同工的旅程中蒙祝福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37:4)</a:t>
            </a:r>
          </a:p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敬拜爭戰讓神的同在賜下醫治與力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量克服操練「順服的過程中」的艱難時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刻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默想他的話語，選擇在神話語的光照中，檢視自己的思想，並且願意隨時放下自己的思想，讓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祂的思考成為我們的思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花時間與神相處，學會完全倚靠他，將我們的意志交託給祂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，願意拋棄任何高舉自己，卻與神的原則相牴觸的事物，謙卑地放下自己，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全然的順服，進入神的應許地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37:4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又要以耶和華為樂，他就將你心裡所求的賜給你。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37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8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067800" cy="60198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親愛的父神！ 我來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到祢面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前向你承認有時看別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，看到別人被神祝福時，就想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的缺乏與不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足而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覺得不舒服，我今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天上了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一課，理解到那是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隱藏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在內心裏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面因「比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較」而產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生的嫉妒，主啊！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醫治我，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不安全感的綑綁中得自由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謝謝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是一個獨特的個體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，我相信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在我的生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命中有美好的計畫，祈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，幫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能凡事謝恩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，為我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擁有的感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救我脫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離「比較」的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喜樂的人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樂，不再嫉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01647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01649"/>
            <a:ext cx="9067800" cy="635635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主啊，我也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認因生活的順利和自己的經驗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自覺地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話語選擇性的順服，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慢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讓驕傲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侵入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我的心思，以致犯了悖逆不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的罪而不自知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，求祢赦免、饒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恕我，用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寶血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洗淨我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當隱藏的驕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傲攻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擊我時，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靈提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醒我，賜給我信心與力量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無折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扣的順服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endParaRPr lang="en-US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主啊，我定意以耶和華為樂，將我自己放在祢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成為柔軟、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可塑造的人，願你的同在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我的生活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個層面，我將我的意志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祢，祈求聖靈賜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敏銳的心，清楚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聲音，明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白祢的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旨意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，賜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給我信心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，全然的順服祢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，以便早日進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入祢的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許地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耶穌基督的聖名禱告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們！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49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9493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067800" cy="6096000"/>
          </a:xfrm>
        </p:spPr>
        <p:txBody>
          <a:bodyPr>
            <a:noAutofit/>
          </a:bodyPr>
          <a:lstStyle/>
          <a:p>
            <a:pPr marL="514350" lvl="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章，甚麼是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妒的根源是甚麼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怎麼知道自己有沒有嫉妒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從約翰福音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21:21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主耶穌對彼得的教導和作者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Joyce Meyer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描述她的經驗，請分享我們該如何避免世俗的爭競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p.215-217)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當看到別人比自己成功時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我們該持怎樣的態度來操練「從嫉妒的綑綁中得自由」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 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p.217-219)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25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章頑梗悖逆如何阻止人的屬靈成長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「全然順服神」對我們生命的影響是甚麼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我們當如何操練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15:22-23) 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24-25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31664</TotalTime>
  <Words>1679</Words>
  <Application>Microsoft Office PowerPoint</Application>
  <PresentationFormat>On-screen Show (4:3)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Antinoou</vt:lpstr>
      <vt:lpstr>Arial Unicode MS</vt:lpstr>
      <vt:lpstr>DFKai-SB</vt:lpstr>
      <vt:lpstr>DFKai-SB</vt:lpstr>
      <vt:lpstr>新細明體</vt:lpstr>
      <vt:lpstr>新細明體</vt:lpstr>
      <vt:lpstr>Arial</vt:lpstr>
      <vt:lpstr>Calibri</vt:lpstr>
      <vt:lpstr>Times New Roman</vt:lpstr>
      <vt:lpstr>Office Theme</vt:lpstr>
      <vt:lpstr> 曠野的心態(9-10)  </vt:lpstr>
      <vt:lpstr>當別人比我更好時，我為什麼不能嫉妒</vt:lpstr>
      <vt:lpstr>嫉妒使人困在曠野</vt:lpstr>
      <vt:lpstr>從嫉妒的綑綁中得自由</vt:lpstr>
      <vt:lpstr>從嫉妒的綑綁中得自由</vt:lpstr>
      <vt:lpstr>照我的方法做，否則就別做</vt:lpstr>
      <vt:lpstr>頑梗悖逆的後果</vt:lpstr>
      <vt:lpstr>得勝「頑梗悖逆」</vt:lpstr>
      <vt:lpstr>得勝「頑梗悖逆」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1099</cp:revision>
  <cp:lastPrinted>2020-02-20T03:16:57Z</cp:lastPrinted>
  <dcterms:created xsi:type="dcterms:W3CDTF">2015-09-24T17:15:02Z</dcterms:created>
  <dcterms:modified xsi:type="dcterms:W3CDTF">2021-01-05T21:44:46Z</dcterms:modified>
</cp:coreProperties>
</file>