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4365" r:id="rId3"/>
    <p:sldMasterId id="2147484377" r:id="rId4"/>
    <p:sldMasterId id="2147484389" r:id="rId5"/>
  </p:sldMasterIdLst>
  <p:notesMasterIdLst>
    <p:notesMasterId r:id="rId24"/>
  </p:notesMasterIdLst>
  <p:sldIdLst>
    <p:sldId id="420" r:id="rId6"/>
    <p:sldId id="415" r:id="rId7"/>
    <p:sldId id="416" r:id="rId8"/>
    <p:sldId id="256" r:id="rId9"/>
    <p:sldId id="364" r:id="rId10"/>
    <p:sldId id="408" r:id="rId11"/>
    <p:sldId id="407" r:id="rId12"/>
    <p:sldId id="383" r:id="rId13"/>
    <p:sldId id="405" r:id="rId14"/>
    <p:sldId id="393" r:id="rId15"/>
    <p:sldId id="409" r:id="rId16"/>
    <p:sldId id="410" r:id="rId17"/>
    <p:sldId id="421" r:id="rId18"/>
    <p:sldId id="411" r:id="rId19"/>
    <p:sldId id="418" r:id="rId20"/>
    <p:sldId id="419" r:id="rId21"/>
    <p:sldId id="382" r:id="rId22"/>
    <p:sldId id="356" r:id="rId23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662" autoAdjust="0"/>
    <p:restoredTop sz="92282" autoAdjust="0"/>
  </p:normalViewPr>
  <p:slideViewPr>
    <p:cSldViewPr snapToGrid="0" snapToObjects="1">
      <p:cViewPr varScale="1">
        <p:scale>
          <a:sx n="61" d="100"/>
          <a:sy n="61" d="100"/>
        </p:scale>
        <p:origin x="1012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061E91-411A-4427-A27F-456740D8C01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6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1/21/2018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1/21/2018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94ABD-FC5E-4DBF-AE69-562F5A1A9D7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25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784C-750B-45EB-B70D-52ABD4E833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522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7A35-6ED3-44C3-9CED-7F064557C5C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41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704BD-E432-4FC3-ABE3-B3A29C23E17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415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2F8A8-301A-4916-B238-0260712B783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0969EA-1AFC-472B-B6EE-F32533A5855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36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BEF66-12CB-4A0C-82AE-193BEA555DF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78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F4D13-2340-47D6-89E9-51227972760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320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8D377-125A-4052-A042-23673FDE25A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26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174D8-6513-4B6C-A106-65C2728C2A4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905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5DD30-6BB8-4F3F-B865-73C9BA2183ED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288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6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57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78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52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844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66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16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56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146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46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79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0488D-E520-4969-899B-AC2DD15BC83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114665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F2A952-1FCF-4A4C-944D-47A523D53B9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713733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5CB689-23B6-4CD1-AE0D-FD1A50C029B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179857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D1971-7E56-433B-A9C8-ED4D8896F39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554072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6D2F4D-84E7-478E-8773-6A8EDB5BF62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46352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3E25D3-6704-4991-8D6A-A55258777A88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810642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5F8366-2162-42E5-8378-81D390FD2E2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68616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942405-69DF-4C3E-875B-EBA6ADF5C6A2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828908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2D72CF-E34C-47C5-8B7B-22BE6D84F7A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535656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318F6-90E0-4CCA-A6A6-B99F8C8247B2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212504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defTabSz="914400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132007-B08A-4889-8854-2F8C1399A00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0460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A40948-3D53-4A73-A935-E82EF21183B8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9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2" tIns="45702" rIns="91402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defTabSz="912813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ctr" defTabSz="912813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r" defTabSz="912813"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5DDFF-0AFA-4BFC-9BE7-36CA2336E33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28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90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3573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0584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7598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4609" indent="-2285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95" y="961168"/>
            <a:ext cx="7754111" cy="5040172"/>
          </a:xfrm>
          <a:prstGeom prst="rect">
            <a:avLst/>
          </a:prstGeom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261257" y="5993300"/>
            <a:ext cx="8772229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dirty="0" smtClean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Mission Connection 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特會分享</a:t>
            </a:r>
            <a:endParaRPr kumimoji="0" lang="en-US" altLang="zh-TW" sz="4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42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2590" y="0"/>
            <a:ext cx="11467447" cy="860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7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7286" y="-324935"/>
            <a:ext cx="11271286" cy="845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zh-TW" altLang="en-US" sz="6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思念上面</a:t>
            </a:r>
            <a:r>
              <a:rPr lang="zh-TW" altLang="en-US" sz="6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的事</a:t>
            </a:r>
            <a:endParaRPr lang="en-US" altLang="zh-TW" sz="60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Set Our Minds </a:t>
            </a:r>
            <a:r>
              <a:rPr lang="en-US" altLang="zh-TW" sz="40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on </a:t>
            </a:r>
            <a:r>
              <a:rPr lang="en-US" altLang="zh-TW" sz="40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Things Above</a:t>
            </a:r>
            <a:endParaRPr kumimoji="0" lang="en-US" altLang="zh-TW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0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 </a:t>
            </a: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21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4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3199" y="1187568"/>
            <a:ext cx="8887199" cy="489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所以，你們若真與基督一同復活，就當求在上面的事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那裡有基督坐在　神的右邊。</a:t>
            </a:r>
            <a:r>
              <a:rPr lang="zh-TW" altLang="en-US" sz="1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們要思念上面的事，不要思念地上的事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Colossians 3:1-2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Since, then, you have been raised with Christ, set your hearts on things above, where Christ is, seated at the right hand of God.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Set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minds on things above, not on earthly things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33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73921" y="1119641"/>
            <a:ext cx="8887199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因為你們已經死了，你們的生命與基督一同藏在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神裡面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督是我們的生命，他顯現的時候，你們也要與他一同顯現在榮耀裡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歌羅西書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Colossians 3:3-4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For you died, and your life is now hidden with Christ in God.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Christ, who is </a:t>
            </a:r>
            <a:r>
              <a:rPr lang="en-US" altLang="zh-TW" sz="3600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life, appears, then you also will appear with him in glory.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7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6304" y="2489390"/>
            <a:ext cx="8772229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抱怨、懷疑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 </a:t>
            </a:r>
            <a:r>
              <a:rPr lang="en-US" altLang="zh-TW" sz="4800" dirty="0" smtClean="0">
                <a:solidFill>
                  <a:schemeClr val="bg1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It’s all about </a:t>
            </a:r>
            <a:r>
              <a:rPr lang="en-US" altLang="zh-TW" sz="4800" b="1" u="sng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me</a:t>
            </a:r>
            <a:r>
              <a:rPr lang="en-US" altLang="zh-TW" sz="4800" b="1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?</a:t>
            </a:r>
            <a:endParaRPr kumimoji="0" lang="en-US" altLang="zh-TW" sz="400" b="1" i="1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78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27187" y="794812"/>
            <a:ext cx="7361440" cy="606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負面思考</a:t>
            </a:r>
            <a:endParaRPr lang="en-US" altLang="zh-TW" sz="4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逃避問</a:t>
            </a:r>
            <a:r>
              <a:rPr lang="zh-TW" altLang="en-US" sz="4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題</a:t>
            </a:r>
            <a:endParaRPr lang="en-US" altLang="zh-TW" sz="4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不敢期待</a:t>
            </a: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提不起勁</a:t>
            </a:r>
            <a:endParaRPr lang="en-US" altLang="zh-TW" sz="4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暴躁易怒</a:t>
            </a: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</a:t>
            </a:r>
            <a:r>
              <a:rPr lang="zh-TW" altLang="en-US" sz="48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艾自憐</a:t>
            </a: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容易沉迷</a:t>
            </a:r>
            <a:endParaRPr lang="en-US" altLang="zh-TW" sz="4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685800" lvl="0" indent="-6858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48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閒言閒語</a:t>
            </a:r>
            <a:endParaRPr lang="en-US" altLang="zh-TW" sz="48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400" b="1" i="1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0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67927" y="2489390"/>
            <a:ext cx="8981235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800" b="1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</a:t>
            </a:r>
            <a:r>
              <a:rPr lang="zh-TW" altLang="en-US" sz="4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、感恩</a:t>
            </a:r>
            <a:r>
              <a:rPr lang="zh-TW" altLang="en-US" sz="28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dirty="0" smtClean="0">
                <a:solidFill>
                  <a:schemeClr val="bg1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It’s all about </a:t>
            </a:r>
            <a:r>
              <a:rPr lang="en-US" altLang="zh-TW" sz="4800" b="1" u="sng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Him!</a:t>
            </a:r>
            <a:endParaRPr kumimoji="0" lang="en-US" altLang="zh-TW" sz="400" b="1" i="1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4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88099" y="1128422"/>
            <a:ext cx="8483761" cy="626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聖靈不是一種能力，而是一個真實可以與他親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近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相愛的 </a:t>
            </a:r>
            <a:r>
              <a:rPr lang="en-US" altLang="zh-TW" sz="4800" dirty="0" smtClean="0">
                <a:solidFill>
                  <a:srgbClr val="FFFFFF"/>
                </a:solidFill>
                <a:latin typeface="Abyssinica SIL" panose="02000603020000020004" pitchFamily="2" charset="0"/>
                <a:ea typeface="DFKai-SB" pitchFamily="65" charset="-120"/>
                <a:cs typeface="Arial" charset="0"/>
              </a:rPr>
              <a:t>Person.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5400" dirty="0" smtClean="0">
                <a:solidFill>
                  <a:srgbClr val="FFFF00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“</a:t>
            </a:r>
            <a:r>
              <a:rPr lang="en-US" altLang="zh-TW" sz="6000" b="1" dirty="0" smtClean="0">
                <a:solidFill>
                  <a:srgbClr val="FFFF00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Good morning Holy Spirit!</a:t>
            </a:r>
            <a:r>
              <a:rPr lang="en-US" altLang="zh-TW" sz="5400" b="1" dirty="0" smtClean="0">
                <a:solidFill>
                  <a:srgbClr val="FFFF00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”</a:t>
            </a:r>
            <a:endParaRPr lang="en-US" altLang="zh-TW" sz="5400" b="1" dirty="0">
              <a:solidFill>
                <a:srgbClr val="FFFF00"/>
              </a:solidFill>
              <a:latin typeface="Aegyptus" panose="020405020508060A0203" pitchFamily="18" charset="0"/>
              <a:ea typeface="Aegyptus" panose="020405020508060A0203" pitchFamily="18" charset="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b="1" i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5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62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26173" y="1187568"/>
            <a:ext cx="8887199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求他按著他豐盛的榮耀，藉著他的靈，叫你們心裡的力量剛強起來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，使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基督因你們的信，住在你們心裡，叫你們的愛心有根有基，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Ephesians 3:16-17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I pray that out of his glorious riches he may strengthen you with power through his Spirit in your inner being,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so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that Christ may dwell in your hearts through faith. And I pray that you, being rooted and established in love,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45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3199" y="1187568"/>
            <a:ext cx="8887199" cy="544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能以和眾聖徒一同明白基督的愛是何等長闊高深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，並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知道這愛是過於人所能測度的，便叫</a:t>
            </a: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神一切所充滿的，充滿了你們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Ephesians 3:18-19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 may have power, together with all the Lord’s holy people, to grasp how wide and long and high and deep is the love of Christ, </a:t>
            </a: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and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to know this love that surpasses knowledge—that you may be filled to the measure of all the fullness of God.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5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361304" y="2081068"/>
            <a:ext cx="8887199" cy="247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便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叫</a:t>
            </a: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神一切所充滿的，充滿了你們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so </a:t>
            </a:r>
            <a:r>
              <a:rPr lang="en-US" altLang="zh-TW" sz="3600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that you may have the richest experience of God’s presence in your lives, completely filled and flooded with God </a:t>
            </a:r>
            <a:r>
              <a:rPr lang="en-US" altLang="zh-TW" sz="3600" i="1" dirty="0" smtClean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Himself.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87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21670" y="1297295"/>
            <a:ext cx="8887199" cy="372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　神能照著運行在我們心裡的大力充充足足地成就一切，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超過我們所求所想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。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Ephesians 3:20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Now 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to him who is able to do immeasurably </a:t>
            </a:r>
            <a:r>
              <a:rPr kumimoji="0" lang="en-US" altLang="zh-TW" sz="3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more than all we ask or imagine</a:t>
            </a:r>
            <a:r>
              <a:rPr kumimoji="0" lang="en-US" altLang="zh-TW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, according to his power that is at work within us,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13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5273" y="1297295"/>
            <a:ext cx="8887199" cy="483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非有信，就不能得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神的喜悅；因為到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神面前來的人必須信有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神，且信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他賞賜那尋求他的人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11:6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And without faith it is impossible to please God, because anyone who comes to him must believe that he exists and that </a:t>
            </a:r>
            <a:r>
              <a:rPr lang="en-US" altLang="zh-TW" sz="3600" b="1" i="1" dirty="0">
                <a:solidFill>
                  <a:srgbClr val="FFFF00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 rewards those who earnestly seek him</a:t>
            </a: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.</a:t>
            </a:r>
            <a:endParaRPr kumimoji="0" lang="en-US" altLang="zh-TW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3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82880" y="2181107"/>
            <a:ext cx="8772229" cy="236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抱怨、懷疑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─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It’s all about </a:t>
            </a:r>
            <a:r>
              <a:rPr kumimoji="0" lang="en-US" altLang="zh-TW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me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?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48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讚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美、感恩</a:t>
            </a:r>
            <a:r>
              <a:rPr lang="zh-TW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─</a:t>
            </a:r>
            <a:r>
              <a:rPr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dirty="0">
                <a:solidFill>
                  <a:srgbClr val="FFFFFF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It’s all about </a:t>
            </a:r>
            <a:r>
              <a:rPr lang="en-US" altLang="zh-TW" sz="4800" b="1" u="sng" dirty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Him</a:t>
            </a:r>
            <a:r>
              <a:rPr lang="en-US" altLang="zh-TW" sz="4800" b="1" u="sng" dirty="0" smtClean="0">
                <a:solidFill>
                  <a:srgbClr val="FFFF00"/>
                </a:solidFill>
                <a:latin typeface="Antinoou" panose="02000503020000020003" pitchFamily="2" charset="-128"/>
                <a:ea typeface="Antinoou" panose="02000503020000020003" pitchFamily="2" charset="-128"/>
                <a:cs typeface="Arial" charset="0"/>
              </a:rPr>
              <a:t>!</a:t>
            </a: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tinoou" panose="02000503020000020003" pitchFamily="2" charset="-128"/>
              <a:ea typeface="Antinoou" panose="02000503020000020003" pitchFamily="2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57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5855" y="859806"/>
            <a:ext cx="8605810" cy="550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即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使我們心中最擔憂和掛念的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情</a:t>
            </a:r>
            <a:r>
              <a:rPr lang="zh-CN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况看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起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岌岌可</a:t>
            </a:r>
            <a:r>
              <a:rPr lang="zh-CN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危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毫無起色；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即使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我們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十</a:t>
            </a:r>
            <a:r>
              <a:rPr lang="zh-CN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分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沮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喪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正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準備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放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棄；我們仍然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每天求主聖靈幫助和提醒我們思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念上面的事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，賜給我們一個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新的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信心的視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界</a:t>
            </a:r>
            <a:r>
              <a:rPr lang="zh-CN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，用心去期待事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情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漸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入佳境。</a:t>
            </a:r>
            <a:r>
              <a:rPr lang="zh-TW" altLang="en-US" sz="1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讓我們常常回到</a:t>
            </a:r>
            <a:r>
              <a:rPr lang="zh-TW" altLang="en-US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神強烈豐盛的愛中來做這樣信</a:t>
            </a:r>
            <a:r>
              <a:rPr lang="zh-TW" altLang="en-US" sz="44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心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的禱</a:t>
            </a:r>
            <a:r>
              <a:rPr lang="zh-CN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告</a:t>
            </a:r>
            <a:r>
              <a:rPr lang="zh-TW" altLang="en-US" sz="44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：</a:t>
            </a:r>
            <a:endParaRPr kumimoji="0" lang="en-US" altLang="zh-TW" sz="4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8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10421"/>
            <a:ext cx="9143999" cy="701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感謝愛我的主！</a:t>
            </a:r>
            <a:r>
              <a:rPr lang="zh-TW" altLang="en-US" sz="2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我相信也宣告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今天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是一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美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好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</a:t>
            </a:r>
            <a:r>
              <a:rPr lang="zh-CN" altLang="en-US" sz="2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對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今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充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滿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期待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我將更真實的經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</a:t>
            </a:r>
            <a:r>
              <a:rPr lang="zh-TW" altLang="en-US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神強烈而豐盛的愛</a:t>
            </a:r>
            <a:r>
              <a:rPr lang="en-US" altLang="zh-CN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;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讓我在信心中開始看見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己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喜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、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健康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剛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強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2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感謝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掌管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我生命的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一切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即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使一切看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起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都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不可能，我知道今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讓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事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情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翻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轉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日子；今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祢拯救我婚姻的日子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；今天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祢讓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的孩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轉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日子；今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天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會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是祢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讓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業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成長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的日子。</a:t>
            </a:r>
            <a:r>
              <a:rPr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這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是一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將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見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蹟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</a:t>
            </a:r>
            <a:r>
              <a:rPr lang="zh-CN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日</a:t>
            </a:r>
            <a:r>
              <a:rPr lang="zh-CN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奉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主耶穌的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名禱告，阿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們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300" i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6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34861</TotalTime>
  <Words>656</Words>
  <Application>Microsoft Office PowerPoint</Application>
  <PresentationFormat>On-screen Show (4:3)</PresentationFormat>
  <Paragraphs>109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38" baseType="lpstr">
      <vt:lpstr>Antinoou</vt:lpstr>
      <vt:lpstr>Arial Unicode MS</vt:lpstr>
      <vt:lpstr>DFKai-SB</vt:lpstr>
      <vt:lpstr>Microsoft YaHei</vt:lpstr>
      <vt:lpstr>新細明體</vt:lpstr>
      <vt:lpstr>宋体</vt:lpstr>
      <vt:lpstr>Abyssinica SIL</vt:lpstr>
      <vt:lpstr>Aegyptus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13_Default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2377</cp:revision>
  <dcterms:created xsi:type="dcterms:W3CDTF">2014-11-02T05:55:36Z</dcterms:created>
  <dcterms:modified xsi:type="dcterms:W3CDTF">2018-01-22T02:18:48Z</dcterms:modified>
</cp:coreProperties>
</file>