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9"/>
  </p:notesMasterIdLst>
  <p:handoutMasterIdLst>
    <p:handoutMasterId r:id="rId20"/>
  </p:handoutMasterIdLst>
  <p:sldIdLst>
    <p:sldId id="1216" r:id="rId4"/>
    <p:sldId id="1149" r:id="rId5"/>
    <p:sldId id="985" r:id="rId6"/>
    <p:sldId id="1225" r:id="rId7"/>
    <p:sldId id="1234" r:id="rId8"/>
    <p:sldId id="1224" r:id="rId9"/>
    <p:sldId id="1223" r:id="rId10"/>
    <p:sldId id="1217" r:id="rId11"/>
    <p:sldId id="1219" r:id="rId12"/>
    <p:sldId id="1215" r:id="rId13"/>
    <p:sldId id="1229" r:id="rId14"/>
    <p:sldId id="1230" r:id="rId15"/>
    <p:sldId id="1231" r:id="rId16"/>
    <p:sldId id="1232" r:id="rId17"/>
    <p:sldId id="1233" r:id="rId18"/>
  </p:sldIdLst>
  <p:sldSz cx="9144000" cy="6858000" type="screen4x3"/>
  <p:notesSz cx="6805613" cy="9939338"/>
  <p:defaultTextStyle>
    <a:defPPr>
      <a:defRPr lang="zh-TW"/>
    </a:defPPr>
    <a:lvl1pPr algn="l" rtl="0" fontAlgn="base">
      <a:spcBef>
        <a:spcPct val="0"/>
      </a:spcBef>
      <a:spcAft>
        <a:spcPct val="0"/>
      </a:spcAft>
      <a:defRPr kumimoji="1" sz="8800" kern="1200">
        <a:solidFill>
          <a:schemeClr val="tx1"/>
        </a:solidFill>
        <a:latin typeface="Arial" charset="0"/>
        <a:ea typeface="新細明體" charset="-120"/>
        <a:cs typeface="+mn-cs"/>
      </a:defRPr>
    </a:lvl1pPr>
    <a:lvl2pPr marL="457200" algn="l" rtl="0" fontAlgn="base">
      <a:spcBef>
        <a:spcPct val="0"/>
      </a:spcBef>
      <a:spcAft>
        <a:spcPct val="0"/>
      </a:spcAft>
      <a:defRPr kumimoji="1" sz="8800" kern="1200">
        <a:solidFill>
          <a:schemeClr val="tx1"/>
        </a:solidFill>
        <a:latin typeface="Arial" charset="0"/>
        <a:ea typeface="新細明體" charset="-120"/>
        <a:cs typeface="+mn-cs"/>
      </a:defRPr>
    </a:lvl2pPr>
    <a:lvl3pPr marL="914400" algn="l" rtl="0" fontAlgn="base">
      <a:spcBef>
        <a:spcPct val="0"/>
      </a:spcBef>
      <a:spcAft>
        <a:spcPct val="0"/>
      </a:spcAft>
      <a:defRPr kumimoji="1" sz="8800" kern="1200">
        <a:solidFill>
          <a:schemeClr val="tx1"/>
        </a:solidFill>
        <a:latin typeface="Arial" charset="0"/>
        <a:ea typeface="新細明體" charset="-120"/>
        <a:cs typeface="+mn-cs"/>
      </a:defRPr>
    </a:lvl3pPr>
    <a:lvl4pPr marL="1371600" algn="l" rtl="0" fontAlgn="base">
      <a:spcBef>
        <a:spcPct val="0"/>
      </a:spcBef>
      <a:spcAft>
        <a:spcPct val="0"/>
      </a:spcAft>
      <a:defRPr kumimoji="1" sz="8800" kern="1200">
        <a:solidFill>
          <a:schemeClr val="tx1"/>
        </a:solidFill>
        <a:latin typeface="Arial" charset="0"/>
        <a:ea typeface="新細明體" charset="-120"/>
        <a:cs typeface="+mn-cs"/>
      </a:defRPr>
    </a:lvl4pPr>
    <a:lvl5pPr marL="1828800" algn="l" rtl="0" fontAlgn="base">
      <a:spcBef>
        <a:spcPct val="0"/>
      </a:spcBef>
      <a:spcAft>
        <a:spcPct val="0"/>
      </a:spcAft>
      <a:defRPr kumimoji="1" sz="8800" kern="1200">
        <a:solidFill>
          <a:schemeClr val="tx1"/>
        </a:solidFill>
        <a:latin typeface="Arial" charset="0"/>
        <a:ea typeface="新細明體" charset="-120"/>
        <a:cs typeface="+mn-cs"/>
      </a:defRPr>
    </a:lvl5pPr>
    <a:lvl6pPr marL="2286000" algn="l" defTabSz="914400" rtl="0" eaLnBrk="1" latinLnBrk="0" hangingPunct="1">
      <a:defRPr kumimoji="1" sz="8800" kern="1200">
        <a:solidFill>
          <a:schemeClr val="tx1"/>
        </a:solidFill>
        <a:latin typeface="Arial" charset="0"/>
        <a:ea typeface="新細明體" charset="-120"/>
        <a:cs typeface="+mn-cs"/>
      </a:defRPr>
    </a:lvl6pPr>
    <a:lvl7pPr marL="2743200" algn="l" defTabSz="914400" rtl="0" eaLnBrk="1" latinLnBrk="0" hangingPunct="1">
      <a:defRPr kumimoji="1" sz="8800" kern="1200">
        <a:solidFill>
          <a:schemeClr val="tx1"/>
        </a:solidFill>
        <a:latin typeface="Arial" charset="0"/>
        <a:ea typeface="新細明體" charset="-120"/>
        <a:cs typeface="+mn-cs"/>
      </a:defRPr>
    </a:lvl7pPr>
    <a:lvl8pPr marL="3200400" algn="l" defTabSz="914400" rtl="0" eaLnBrk="1" latinLnBrk="0" hangingPunct="1">
      <a:defRPr kumimoji="1" sz="8800" kern="1200">
        <a:solidFill>
          <a:schemeClr val="tx1"/>
        </a:solidFill>
        <a:latin typeface="Arial" charset="0"/>
        <a:ea typeface="新細明體" charset="-120"/>
        <a:cs typeface="+mn-cs"/>
      </a:defRPr>
    </a:lvl8pPr>
    <a:lvl9pPr marL="3657600" algn="l" defTabSz="914400" rtl="0" eaLnBrk="1" latinLnBrk="0" hangingPunct="1">
      <a:defRPr kumimoji="1" sz="8800" kern="1200">
        <a:solidFill>
          <a:schemeClr val="tx1"/>
        </a:solidFill>
        <a:latin typeface="Arial"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99FF"/>
    <a:srgbClr val="FFFFCC"/>
    <a:srgbClr val="99FF99"/>
    <a:srgbClr val="66FF66"/>
    <a:srgbClr val="FF99CC"/>
    <a:srgbClr val="FF3300"/>
    <a:srgbClr val="FF0000"/>
    <a:srgbClr val="FFFF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43" autoAdjust="0"/>
    <p:restoredTop sz="94645" autoAdjust="0"/>
  </p:normalViewPr>
  <p:slideViewPr>
    <p:cSldViewPr>
      <p:cViewPr varScale="1">
        <p:scale>
          <a:sx n="66" d="100"/>
          <a:sy n="66" d="100"/>
        </p:scale>
        <p:origin x="920"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7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282"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TW"/>
          </a:p>
        </p:txBody>
      </p:sp>
      <p:sp>
        <p:nvSpPr>
          <p:cNvPr id="225283" name="Rectangle 3"/>
          <p:cNvSpPr>
            <a:spLocks noGrp="1" noChangeArrowheads="1"/>
          </p:cNvSpPr>
          <p:nvPr>
            <p:ph type="dt" sz="quarter"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TW"/>
          </a:p>
        </p:txBody>
      </p:sp>
      <p:sp>
        <p:nvSpPr>
          <p:cNvPr id="225284" name="Rectangle 4"/>
          <p:cNvSpPr>
            <a:spLocks noGrp="1" noChangeArrowheads="1"/>
          </p:cNvSpPr>
          <p:nvPr>
            <p:ph type="ftr" sz="quarter" idx="2"/>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TW"/>
          </a:p>
        </p:txBody>
      </p:sp>
      <p:sp>
        <p:nvSpPr>
          <p:cNvPr id="225285" name="Rectangle 5"/>
          <p:cNvSpPr>
            <a:spLocks noGrp="1" noChangeArrowheads="1"/>
          </p:cNvSpPr>
          <p:nvPr>
            <p:ph type="sldNum" sz="quarter" idx="3"/>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8E976AA-5DA0-4A68-806E-3FD71BAE1952}" type="slidenum">
              <a:rPr lang="en-US" altLang="zh-TW"/>
              <a:pPr>
                <a:defRPr/>
              </a:pPr>
              <a:t>‹#›</a:t>
            </a:fld>
            <a:endParaRPr lang="en-US" altLang="zh-TW"/>
          </a:p>
        </p:txBody>
      </p:sp>
    </p:spTree>
    <p:extLst>
      <p:ext uri="{BB962C8B-B14F-4D97-AF65-F5344CB8AC3E}">
        <p14:creationId xmlns:p14="http://schemas.microsoft.com/office/powerpoint/2010/main" val="4985705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950E589A-9B4E-4F09-AB70-FB66F544551D}" type="datetimeFigureOut">
              <a:rPr lang="zh-TW" altLang="en-US" smtClean="0"/>
              <a:t>2018/1/28</a:t>
            </a:fld>
            <a:endParaRPr lang="zh-TW" altLang="en-US"/>
          </a:p>
        </p:txBody>
      </p:sp>
      <p:sp>
        <p:nvSpPr>
          <p:cNvPr id="4" name="投影片圖像版面配置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55B14E28-2650-4EA6-AC99-652F30B50204}" type="slidenum">
              <a:rPr lang="zh-TW" altLang="en-US" smtClean="0"/>
              <a:t>‹#›</a:t>
            </a:fld>
            <a:endParaRPr lang="zh-TW" altLang="en-US"/>
          </a:p>
        </p:txBody>
      </p:sp>
    </p:spTree>
    <p:extLst>
      <p:ext uri="{BB962C8B-B14F-4D97-AF65-F5344CB8AC3E}">
        <p14:creationId xmlns:p14="http://schemas.microsoft.com/office/powerpoint/2010/main" val="3227490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b="1" dirty="0"/>
          </a:p>
        </p:txBody>
      </p:sp>
      <p:sp>
        <p:nvSpPr>
          <p:cNvPr id="4" name="投影片編號版面配置區 3"/>
          <p:cNvSpPr>
            <a:spLocks noGrp="1"/>
          </p:cNvSpPr>
          <p:nvPr>
            <p:ph type="sldNum" sz="quarter" idx="10"/>
          </p:nvPr>
        </p:nvSpPr>
        <p:spPr/>
        <p:txBody>
          <a:bodyPr/>
          <a:lstStyle/>
          <a:p>
            <a:fld id="{55B14E28-2650-4EA6-AC99-652F30B50204}" type="slidenum">
              <a:rPr lang="zh-TW" altLang="en-US" smtClean="0"/>
              <a:t>3</a:t>
            </a:fld>
            <a:endParaRPr lang="zh-TW" altLang="en-US"/>
          </a:p>
        </p:txBody>
      </p:sp>
    </p:spTree>
    <p:extLst>
      <p:ext uri="{BB962C8B-B14F-4D97-AF65-F5344CB8AC3E}">
        <p14:creationId xmlns:p14="http://schemas.microsoft.com/office/powerpoint/2010/main" val="4040215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b="1" dirty="0"/>
          </a:p>
        </p:txBody>
      </p:sp>
      <p:sp>
        <p:nvSpPr>
          <p:cNvPr id="4" name="投影片編號版面配置區 3"/>
          <p:cNvSpPr>
            <a:spLocks noGrp="1"/>
          </p:cNvSpPr>
          <p:nvPr>
            <p:ph type="sldNum" sz="quarter" idx="10"/>
          </p:nvPr>
        </p:nvSpPr>
        <p:spPr/>
        <p:txBody>
          <a:bodyPr/>
          <a:lstStyle/>
          <a:p>
            <a:fld id="{55B14E28-2650-4EA6-AC99-652F30B50204}" type="slidenum">
              <a:rPr lang="zh-TW" altLang="en-US" smtClean="0"/>
              <a:t>8</a:t>
            </a:fld>
            <a:endParaRPr lang="zh-TW" altLang="en-US"/>
          </a:p>
        </p:txBody>
      </p:sp>
    </p:spTree>
    <p:extLst>
      <p:ext uri="{BB962C8B-B14F-4D97-AF65-F5344CB8AC3E}">
        <p14:creationId xmlns:p14="http://schemas.microsoft.com/office/powerpoint/2010/main" val="192574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b="1" dirty="0"/>
          </a:p>
        </p:txBody>
      </p:sp>
      <p:sp>
        <p:nvSpPr>
          <p:cNvPr id="4" name="投影片編號版面配置區 3"/>
          <p:cNvSpPr>
            <a:spLocks noGrp="1"/>
          </p:cNvSpPr>
          <p:nvPr>
            <p:ph type="sldNum" sz="quarter" idx="10"/>
          </p:nvPr>
        </p:nvSpPr>
        <p:spPr/>
        <p:txBody>
          <a:bodyPr/>
          <a:lstStyle/>
          <a:p>
            <a:fld id="{55B14E28-2650-4EA6-AC99-652F30B50204}" type="slidenum">
              <a:rPr lang="zh-TW" altLang="en-US" smtClean="0"/>
              <a:t>9</a:t>
            </a:fld>
            <a:endParaRPr lang="zh-TW" altLang="en-US"/>
          </a:p>
        </p:txBody>
      </p:sp>
    </p:spTree>
    <p:extLst>
      <p:ext uri="{BB962C8B-B14F-4D97-AF65-F5344CB8AC3E}">
        <p14:creationId xmlns:p14="http://schemas.microsoft.com/office/powerpoint/2010/main" val="3340635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b="1" dirty="0"/>
          </a:p>
        </p:txBody>
      </p:sp>
      <p:sp>
        <p:nvSpPr>
          <p:cNvPr id="4" name="投影片編號版面配置區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B14E28-2650-4EA6-AC99-652F30B50204}" type="slidenum">
              <a:rPr kumimoji="1" lang="zh-TW" altLang="en-US" sz="1200" b="0" i="0" u="none" strike="noStrike" kern="1200" cap="none" spc="0" normalizeH="0" baseline="0" noProof="0" smtClean="0">
                <a:ln>
                  <a:noFill/>
                </a:ln>
                <a:solidFill>
                  <a:prstClr val="black"/>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1" lang="zh-TW" altLang="en-US" sz="1200" b="0" i="0" u="none" strike="noStrike" kern="1200" cap="none" spc="0" normalizeH="0" baseline="0" noProof="0">
              <a:ln>
                <a:noFill/>
              </a:ln>
              <a:solidFill>
                <a:prstClr val="black"/>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60842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b="1" dirty="0"/>
          </a:p>
        </p:txBody>
      </p:sp>
      <p:sp>
        <p:nvSpPr>
          <p:cNvPr id="4" name="投影片編號版面配置區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B14E28-2650-4EA6-AC99-652F30B50204}" type="slidenum">
              <a:rPr kumimoji="1" lang="zh-TW" altLang="en-US" sz="1200" b="0" i="0" u="none" strike="noStrike" kern="1200" cap="none" spc="0" normalizeH="0" baseline="0" noProof="0" smtClean="0">
                <a:ln>
                  <a:noFill/>
                </a:ln>
                <a:solidFill>
                  <a:prstClr val="black"/>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1" lang="zh-TW" altLang="en-US" sz="1200" b="0" i="0" u="none" strike="noStrike" kern="1200" cap="none" spc="0" normalizeH="0" baseline="0" noProof="0">
              <a:ln>
                <a:noFill/>
              </a:ln>
              <a:solidFill>
                <a:prstClr val="black"/>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890767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b="1" dirty="0"/>
          </a:p>
        </p:txBody>
      </p:sp>
      <p:sp>
        <p:nvSpPr>
          <p:cNvPr id="4" name="投影片編號版面配置區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B14E28-2650-4EA6-AC99-652F30B50204}" type="slidenum">
              <a:rPr kumimoji="1" lang="zh-TW" altLang="en-US" sz="1200" b="0" i="0" u="none" strike="noStrike" kern="1200" cap="none" spc="0" normalizeH="0" baseline="0" noProof="0" smtClean="0">
                <a:ln>
                  <a:noFill/>
                </a:ln>
                <a:solidFill>
                  <a:prstClr val="black"/>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1" lang="zh-TW" altLang="en-US" sz="1200" b="0" i="0" u="none" strike="noStrike" kern="1200" cap="none" spc="0" normalizeH="0" baseline="0" noProof="0">
              <a:ln>
                <a:noFill/>
              </a:ln>
              <a:solidFill>
                <a:prstClr val="black"/>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478827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87E72A86-14CF-4209-BDC4-8E1C8DCEE486}" type="slidenum">
              <a:rPr lang="en-US" altLang="zh-TW"/>
              <a:pPr>
                <a:defRPr/>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97CB8D95-3EDC-4C75-87D4-1ED05DE78448}" type="slidenum">
              <a:rPr lang="en-US" altLang="zh-TW"/>
              <a:pPr>
                <a:defRPr/>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3382789-E97A-423C-871F-02348775151E}"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2AE71452-9B9F-44F9-9E76-000EA9F2DAF4}"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7E233F83-5022-4A11-B5CF-5B83EA5D5317}"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4081EA81-035F-444F-B9D2-CEC2A7BB620F}"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A4F6A14D-4A93-4DCA-A5C1-C34107715679}" type="slidenum">
              <a:rPr lang="en-US" altLang="zh-TW"/>
              <a:pPr>
                <a:defRPr/>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7648286C-3482-4963-B408-6DB39ED0CE08}"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D18A9657-B4E1-4CA7-8B1F-F334562A454D}"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A36070A5-2F55-4DE4-9E40-01B1B35F6BB6}"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16A6E8DD-820B-4120-A173-0D2E4E166D43}"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68297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161974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39605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901641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3772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6588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651484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3486466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86247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72878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598993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227078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147759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586368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286932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493014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9925115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67587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8993665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6812397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9090596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998585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8F712FE-4DB7-4D7B-BA2B-04BECC75A027}"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4789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9924350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450" y="0"/>
            <a:ext cx="11262099" cy="6857999"/>
          </a:xfrm>
          <a:prstGeom prst="rect">
            <a:avLst/>
          </a:prstGeom>
        </p:spPr>
      </p:pic>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fontAlgn="auto" hangingPunct="1">
              <a:spcBef>
                <a:spcPts val="0"/>
              </a:spcBef>
              <a:spcAft>
                <a:spcPts val="0"/>
              </a:spcAft>
              <a:buNone/>
              <a:defRPr/>
            </a:pPr>
            <a:r>
              <a:rPr kumimoji="0" lang="zh-TW" altLang="en-US" sz="72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為父的心</a:t>
            </a:r>
            <a:endParaRPr kumimoji="0" lang="en-US" altLang="zh-TW" sz="1000" b="0" i="0" u="none" strike="noStrike" kern="1200" cap="none" spc="0" normalizeH="0" baseline="0" noProof="0" dirty="0" smtClean="0">
              <a:ln>
                <a:noFill/>
              </a:ln>
              <a:solidFill>
                <a:srgbClr val="FFFFFF"/>
              </a:solidFill>
              <a:effectLst/>
              <a:uLnTx/>
              <a:uFillTx/>
              <a:latin typeface="Mongolian Baiti" panose="03000500000000000000" pitchFamily="66" charset="0"/>
              <a:ea typeface="DFKai-SB" panose="03000509000000000000" pitchFamily="65" charset="-120"/>
              <a:cs typeface="Mongolian Baiti" panose="03000500000000000000" pitchFamily="66"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0" lang="en-US" altLang="zh-TW" sz="4800" b="0" i="0" u="none" strike="noStrike" kern="1200" cap="none" spc="0" normalizeH="0" baseline="0" noProof="0" dirty="0" smtClean="0">
                <a:ln>
                  <a:noFill/>
                </a:ln>
                <a:solidFill>
                  <a:srgbClr val="FFFFFF"/>
                </a:solidFill>
                <a:effectLst/>
                <a:uLnTx/>
                <a:uFillTx/>
                <a:latin typeface="Mongolian Baiti" panose="03000500000000000000" pitchFamily="66" charset="0"/>
                <a:ea typeface="DFKai-SB" panose="03000509000000000000" pitchFamily="65" charset="-120"/>
                <a:cs typeface="Mongolian Baiti" panose="03000500000000000000" pitchFamily="66" charset="0"/>
              </a:rPr>
              <a:t>Father’s Heart</a:t>
            </a:r>
            <a:endParaRPr kumimoji="0" lang="en-US" altLang="zh-TW" sz="2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2400"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January 28,  2018</a:t>
            </a:r>
            <a:endParaRPr kumimoji="0" lang="en-US" altLang="zh-TW" sz="24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4693664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536" y="768911"/>
            <a:ext cx="8748464" cy="1223002"/>
          </a:xfrm>
        </p:spPr>
        <p:txBody>
          <a:bodyPr/>
          <a:lstStyle/>
          <a:p>
            <a:pPr marL="1347788" indent="-1347788" algn="l" eaLnBrk="1" hangingPunct="1">
              <a:lnSpc>
                <a:spcPct val="90000"/>
              </a:lnSpc>
              <a:tabLst>
                <a:tab pos="6280150" algn="l"/>
              </a:tabLst>
            </a:pPr>
            <a:r>
              <a:rPr lang="zh-TW" altLang="en-US" sz="6600" b="1" dirty="0">
                <a:solidFill>
                  <a:srgbClr val="FFFF00"/>
                </a:solidFill>
                <a:ea typeface="華康魏碑體" pitchFamily="65" charset="-120"/>
              </a:rPr>
              <a:t>為</a:t>
            </a:r>
            <a:r>
              <a:rPr lang="zh-TW" altLang="en-US" sz="6600" b="1" dirty="0" smtClean="0">
                <a:solidFill>
                  <a:srgbClr val="FFFF00"/>
                </a:solidFill>
                <a:ea typeface="華康魏碑體" pitchFamily="65" charset="-120"/>
              </a:rPr>
              <a:t>父的</a:t>
            </a:r>
            <a:r>
              <a:rPr lang="zh-TW" altLang="en-US" sz="6600" b="1" dirty="0">
                <a:solidFill>
                  <a:srgbClr val="FFFF00"/>
                </a:solidFill>
                <a:ea typeface="華康魏碑體" pitchFamily="65" charset="-120"/>
              </a:rPr>
              <a:t>心</a:t>
            </a:r>
            <a:endParaRPr lang="zh-TW" altLang="en-US" sz="6600" b="1" dirty="0" smtClean="0">
              <a:solidFill>
                <a:srgbClr val="FFFF00"/>
              </a:solidFill>
              <a:ea typeface="華康魏碑體" pitchFamily="65" charset="-120"/>
            </a:endParaRPr>
          </a:p>
        </p:txBody>
      </p:sp>
      <p:sp>
        <p:nvSpPr>
          <p:cNvPr id="5123" name="Rectangle 3"/>
          <p:cNvSpPr>
            <a:spLocks noChangeArrowheads="1"/>
          </p:cNvSpPr>
          <p:nvPr/>
        </p:nvSpPr>
        <p:spPr bwMode="auto">
          <a:xfrm>
            <a:off x="179512" y="2000134"/>
            <a:ext cx="8785225" cy="144463"/>
          </a:xfrm>
          <a:prstGeom prst="rect">
            <a:avLst/>
          </a:prstGeom>
          <a:gradFill rotWithShape="1">
            <a:gsLst>
              <a:gs pos="0">
                <a:schemeClr val="bg2"/>
              </a:gs>
              <a:gs pos="100000">
                <a:schemeClr val="accent2"/>
              </a:gs>
            </a:gsLst>
            <a:lin ang="5400000" scaled="1"/>
          </a:gradFill>
          <a:ln w="9525">
            <a:noFill/>
            <a:miter lim="800000"/>
            <a:headEnd/>
            <a:tailEnd/>
          </a:ln>
        </p:spPr>
        <p:txBody>
          <a:bodyPr wrap="none" anchor="ctr"/>
          <a:lstStyle/>
          <a:p>
            <a:endParaRPr lang="zh-TW" altLang="en-US"/>
          </a:p>
        </p:txBody>
      </p:sp>
      <p:pic>
        <p:nvPicPr>
          <p:cNvPr id="3" name="Picture 2"/>
          <p:cNvPicPr>
            <a:picLocks noChangeAspect="1"/>
          </p:cNvPicPr>
          <p:nvPr/>
        </p:nvPicPr>
        <p:blipFill>
          <a:blip r:embed="rId2"/>
          <a:stretch>
            <a:fillRect/>
          </a:stretch>
        </p:blipFill>
        <p:spPr>
          <a:xfrm>
            <a:off x="2101132" y="2420888"/>
            <a:ext cx="6610820" cy="4188172"/>
          </a:xfrm>
          <a:prstGeom prst="rect">
            <a:avLst/>
          </a:prstGeom>
        </p:spPr>
      </p:pic>
    </p:spTree>
    <p:extLst>
      <p:ext uri="{BB962C8B-B14F-4D97-AF65-F5344CB8AC3E}">
        <p14:creationId xmlns:p14="http://schemas.microsoft.com/office/powerpoint/2010/main" val="11081688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96752"/>
            <a:ext cx="8856984" cy="4770537"/>
          </a:xfrm>
          <a:prstGeom prst="rect">
            <a:avLst/>
          </a:prstGeom>
          <a:noFill/>
        </p:spPr>
        <p:txBody>
          <a:bodyPr wrap="square" rtlCol="0">
            <a:spAutoFit/>
          </a:bodyPr>
          <a:lstStyle/>
          <a:p>
            <a:pPr lvl="0">
              <a:defRPr/>
            </a:pPr>
            <a:r>
              <a:rPr lang="zh-TW" altLang="en-US" sz="4000" b="1" dirty="0" smtClean="0">
                <a:solidFill>
                  <a:schemeClr val="bg1"/>
                </a:solidFill>
                <a:latin typeface="DFKai-SB" panose="03000509000000000000" pitchFamily="65" charset="-120"/>
                <a:ea typeface="DFKai-SB" panose="03000509000000000000" pitchFamily="65" charset="-120"/>
              </a:rPr>
              <a:t>你</a:t>
            </a:r>
            <a:r>
              <a:rPr lang="zh-TW" altLang="en-US" sz="4000" b="1" dirty="0">
                <a:solidFill>
                  <a:schemeClr val="bg1"/>
                </a:solidFill>
                <a:latin typeface="DFKai-SB" panose="03000509000000000000" pitchFamily="65" charset="-120"/>
                <a:ea typeface="DFKai-SB" panose="03000509000000000000" pitchFamily="65" charset="-120"/>
              </a:rPr>
              <a:t>們學基督的，師傅雖有一萬，為父的卻是不多，因我在基督耶穌裡用福音生了你們</a:t>
            </a:r>
            <a:r>
              <a:rPr lang="zh-TW" altLang="en-US" sz="4000" b="1" dirty="0" smtClean="0">
                <a:solidFill>
                  <a:schemeClr val="bg1"/>
                </a:solidFill>
                <a:latin typeface="DFKai-SB" panose="03000509000000000000" pitchFamily="65" charset="-120"/>
                <a:ea typeface="DFKai-SB" panose="03000509000000000000" pitchFamily="65" charset="-120"/>
              </a:rPr>
              <a:t>。 所</a:t>
            </a:r>
            <a:r>
              <a:rPr lang="zh-TW" altLang="en-US" sz="4000" b="1" dirty="0">
                <a:solidFill>
                  <a:schemeClr val="bg1"/>
                </a:solidFill>
                <a:latin typeface="DFKai-SB" panose="03000509000000000000" pitchFamily="65" charset="-120"/>
                <a:ea typeface="DFKai-SB" panose="03000509000000000000" pitchFamily="65" charset="-120"/>
              </a:rPr>
              <a:t>以，我求你們效法我。 </a:t>
            </a:r>
            <a:r>
              <a:rPr lang="en-US" altLang="zh-TW" sz="3600" b="1" dirty="0" smtClean="0">
                <a:solidFill>
                  <a:srgbClr val="FFFFFF"/>
                </a:solidFill>
                <a:latin typeface="DFKai-SB" pitchFamily="65" charset="-120"/>
                <a:ea typeface="DFKai-SB" pitchFamily="65" charset="-120"/>
                <a:cs typeface="Arial" charset="0"/>
              </a:rPr>
              <a:t>(</a:t>
            </a:r>
            <a:r>
              <a:rPr lang="zh-TW" altLang="en-US" sz="3600" b="1" dirty="0">
                <a:solidFill>
                  <a:srgbClr val="FFFFFF"/>
                </a:solidFill>
                <a:latin typeface="DFKai-SB" pitchFamily="65" charset="-120"/>
                <a:ea typeface="DFKai-SB" pitchFamily="65" charset="-120"/>
                <a:cs typeface="Arial" charset="0"/>
              </a:rPr>
              <a:t>哥林多前書</a:t>
            </a:r>
            <a:r>
              <a:rPr lang="zh-TW" altLang="en-US" sz="2400" b="1" dirty="0" smtClean="0">
                <a:solidFill>
                  <a:srgbClr val="FFFFFF"/>
                </a:solidFill>
                <a:latin typeface="DFKai-SB" pitchFamily="65" charset="-120"/>
                <a:ea typeface="DFKai-SB" pitchFamily="65" charset="-120"/>
                <a:cs typeface="Arial" charset="0"/>
              </a:rPr>
              <a:t> </a:t>
            </a:r>
            <a:r>
              <a:rPr kumimoji="0" lang="zh-TW" altLang="en-US" sz="18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1 Corinthians 4:15-16</a:t>
            </a:r>
            <a:r>
              <a:rPr kumimoji="0" lang="en-US" altLang="zh-TW" sz="3600" b="1" dirty="0" smtClean="0">
                <a:solidFill>
                  <a:srgbClr val="FFFFFF"/>
                </a:solidFill>
                <a:latin typeface="DFKai-SB" pitchFamily="65" charset="-120"/>
                <a:ea typeface="DFKai-SB" pitchFamily="65" charset="-120"/>
                <a:cs typeface="Arial" charset="0"/>
              </a:rPr>
              <a:t>)</a:t>
            </a:r>
            <a:endParaRPr kumimoji="0" lang="en-US" altLang="zh-TW" sz="6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r>
              <a:rPr lang="en-US" altLang="zh-TW" sz="3600" i="1" dirty="0" smtClean="0">
                <a:solidFill>
                  <a:srgbClr val="FFFFFF"/>
                </a:solidFill>
                <a:latin typeface="Arial Narrow" pitchFamily="34" charset="0"/>
                <a:ea typeface="DFKai-SB" pitchFamily="65" charset="-120"/>
                <a:cs typeface="Arial" charset="0"/>
              </a:rPr>
              <a:t>Even </a:t>
            </a:r>
            <a:r>
              <a:rPr lang="en-US" altLang="zh-TW" sz="3600" i="1" dirty="0">
                <a:solidFill>
                  <a:srgbClr val="FFFFFF"/>
                </a:solidFill>
                <a:latin typeface="Arial Narrow" pitchFamily="34" charset="0"/>
                <a:ea typeface="DFKai-SB" pitchFamily="65" charset="-120"/>
                <a:cs typeface="Arial" charset="0"/>
              </a:rPr>
              <a:t>if you had ten thousand guardians in Christ, you do not have many fathers, for in Christ Jesus I became your father through the gospel. </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Therefore I urge you to imitate me.</a:t>
            </a:r>
            <a:endParaRPr kumimoji="0" lang="en-US" altLang="zh-TW" sz="3600" i="1" dirty="0">
              <a:solidFill>
                <a:srgbClr val="FFFF00"/>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716251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39566" y="878049"/>
            <a:ext cx="8893175" cy="1110791"/>
          </a:xfrm>
        </p:spPr>
        <p:txBody>
          <a:bodyPr/>
          <a:lstStyle/>
          <a:p>
            <a:pPr marL="1347788" indent="-1347788" algn="l" eaLnBrk="1" hangingPunct="1">
              <a:lnSpc>
                <a:spcPct val="90000"/>
              </a:lnSpc>
              <a:tabLst>
                <a:tab pos="6280150" algn="l"/>
              </a:tabLst>
            </a:pPr>
            <a:r>
              <a:rPr lang="zh-TW" altLang="en-US" sz="6000" b="1" dirty="0">
                <a:solidFill>
                  <a:srgbClr val="FFFF00"/>
                </a:solidFill>
                <a:ea typeface="華康魏碑體" pitchFamily="65" charset="-120"/>
              </a:rPr>
              <a:t>師</a:t>
            </a:r>
            <a:r>
              <a:rPr lang="zh-TW" altLang="en-US" sz="6000" b="1" dirty="0" smtClean="0">
                <a:solidFill>
                  <a:srgbClr val="FFFF00"/>
                </a:solidFill>
                <a:ea typeface="華康魏碑體" pitchFamily="65" charset="-120"/>
              </a:rPr>
              <a:t>傅與為</a:t>
            </a:r>
            <a:r>
              <a:rPr lang="zh-TW" altLang="en-US" sz="6000" b="1" dirty="0">
                <a:solidFill>
                  <a:srgbClr val="FFFF00"/>
                </a:solidFill>
                <a:ea typeface="華康魏碑體" pitchFamily="65" charset="-120"/>
              </a:rPr>
              <a:t>父</a:t>
            </a:r>
            <a:r>
              <a:rPr lang="zh-TW" altLang="en-US" sz="6000" b="1" dirty="0" smtClean="0">
                <a:solidFill>
                  <a:srgbClr val="FFFF00"/>
                </a:solidFill>
                <a:ea typeface="華康魏碑體" pitchFamily="65" charset="-120"/>
              </a:rPr>
              <a:t>的差別</a:t>
            </a:r>
          </a:p>
        </p:txBody>
      </p:sp>
      <p:sp>
        <p:nvSpPr>
          <p:cNvPr id="5123" name="Rectangle 3"/>
          <p:cNvSpPr>
            <a:spLocks noChangeArrowheads="1"/>
          </p:cNvSpPr>
          <p:nvPr/>
        </p:nvSpPr>
        <p:spPr bwMode="auto">
          <a:xfrm>
            <a:off x="99549" y="2060848"/>
            <a:ext cx="8785225" cy="144463"/>
          </a:xfrm>
          <a:prstGeom prst="rect">
            <a:avLst/>
          </a:prstGeom>
          <a:gradFill rotWithShape="1">
            <a:gsLst>
              <a:gs pos="0">
                <a:schemeClr val="bg2"/>
              </a:gs>
              <a:gs pos="100000">
                <a:schemeClr val="accent2"/>
              </a:gs>
            </a:gsLst>
            <a:lin ang="540000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124" name="Rectangle 4"/>
          <p:cNvSpPr>
            <a:spLocks noGrp="1" noChangeArrowheads="1"/>
          </p:cNvSpPr>
          <p:nvPr>
            <p:ph type="body" idx="1"/>
          </p:nvPr>
        </p:nvSpPr>
        <p:spPr>
          <a:xfrm>
            <a:off x="395288" y="1773238"/>
            <a:ext cx="8425184" cy="4895850"/>
          </a:xfrm>
          <a:noFill/>
        </p:spPr>
        <p:txBody>
          <a:bodyPr/>
          <a:lstStyle/>
          <a:p>
            <a:pPr marL="622300" indent="-622300" eaLnBrk="1" hangingPunct="1">
              <a:buFontTx/>
              <a:buNone/>
            </a:pPr>
            <a:r>
              <a:rPr lang="zh-TW" altLang="en-US" sz="4800" b="1" dirty="0" smtClean="0">
                <a:solidFill>
                  <a:srgbClr val="FF99FF"/>
                </a:solidFill>
                <a:latin typeface="標楷體" pitchFamily="65" charset="-120"/>
                <a:ea typeface="標楷體" pitchFamily="65" charset="-120"/>
              </a:rPr>
              <a:t> </a:t>
            </a:r>
            <a:endParaRPr lang="en-US" altLang="zh-TW" sz="4800" b="1" dirty="0" smtClean="0">
              <a:solidFill>
                <a:srgbClr val="FF99FF"/>
              </a:solidFill>
              <a:latin typeface="標楷體" pitchFamily="65" charset="-120"/>
              <a:ea typeface="標楷體" pitchFamily="65" charset="-120"/>
            </a:endParaRPr>
          </a:p>
        </p:txBody>
      </p:sp>
      <p:sp>
        <p:nvSpPr>
          <p:cNvPr id="3" name="Rectangle 2"/>
          <p:cNvSpPr/>
          <p:nvPr/>
        </p:nvSpPr>
        <p:spPr>
          <a:xfrm>
            <a:off x="-34959" y="3513277"/>
            <a:ext cx="9054243" cy="707886"/>
          </a:xfrm>
          <a:prstGeom prst="rect">
            <a:avLst/>
          </a:prstGeom>
        </p:spPr>
        <p:txBody>
          <a:bodyPr wrap="square">
            <a:spAutoFit/>
          </a:bodyPr>
          <a:lstStyle/>
          <a:p>
            <a:pPr lvl="0">
              <a:defRPr/>
            </a:pPr>
            <a:r>
              <a:rPr lang="zh-TW" altLang="en-US" sz="4000" b="1" dirty="0">
                <a:solidFill>
                  <a:srgbClr val="FFFFFF"/>
                </a:solidFill>
                <a:latin typeface="DFKai-SB" panose="03000509000000000000" pitchFamily="65" charset="-120"/>
                <a:ea typeface="DFKai-SB" panose="03000509000000000000" pitchFamily="65" charset="-120"/>
              </a:rPr>
              <a:t>「尊敬屬於師傅，愛卻是為父的標誌。」</a:t>
            </a:r>
            <a:endParaRPr kumimoji="0" lang="en-US" altLang="zh-TW" sz="3600" i="1" dirty="0">
              <a:solidFill>
                <a:srgbClr val="FFFF00"/>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546132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6060" y="188640"/>
            <a:ext cx="8893175" cy="1110791"/>
          </a:xfrm>
        </p:spPr>
        <p:txBody>
          <a:bodyPr/>
          <a:lstStyle/>
          <a:p>
            <a:pPr marL="1347788" indent="-1347788" algn="l" eaLnBrk="1" hangingPunct="1">
              <a:lnSpc>
                <a:spcPct val="90000"/>
              </a:lnSpc>
              <a:tabLst>
                <a:tab pos="6280150" algn="l"/>
              </a:tabLst>
            </a:pPr>
            <a:r>
              <a:rPr lang="zh-TW" altLang="en-US" sz="6000" b="1" dirty="0">
                <a:solidFill>
                  <a:srgbClr val="FFFF00"/>
                </a:solidFill>
                <a:ea typeface="華康魏碑體" pitchFamily="65" charset="-120"/>
              </a:rPr>
              <a:t>師</a:t>
            </a:r>
            <a:r>
              <a:rPr lang="zh-TW" altLang="en-US" sz="6000" b="1" dirty="0" smtClean="0">
                <a:solidFill>
                  <a:srgbClr val="FFFF00"/>
                </a:solidFill>
                <a:ea typeface="華康魏碑體" pitchFamily="65" charset="-120"/>
              </a:rPr>
              <a:t>傅與為</a:t>
            </a:r>
            <a:r>
              <a:rPr lang="zh-TW" altLang="en-US" sz="6000" b="1" dirty="0">
                <a:solidFill>
                  <a:srgbClr val="FFFF00"/>
                </a:solidFill>
                <a:ea typeface="華康魏碑體" pitchFamily="65" charset="-120"/>
              </a:rPr>
              <a:t>父</a:t>
            </a:r>
            <a:r>
              <a:rPr lang="zh-TW" altLang="en-US" sz="6000" b="1" dirty="0" smtClean="0">
                <a:solidFill>
                  <a:srgbClr val="FFFF00"/>
                </a:solidFill>
                <a:ea typeface="華康魏碑體" pitchFamily="65" charset="-120"/>
              </a:rPr>
              <a:t>的分別</a:t>
            </a:r>
            <a:endParaRPr lang="zh-TW" altLang="en-US" sz="6000" b="1" dirty="0" smtClean="0">
              <a:solidFill>
                <a:srgbClr val="FFFF00"/>
              </a:solidFill>
              <a:ea typeface="華康魏碑體" pitchFamily="65" charset="-120"/>
            </a:endParaRPr>
          </a:p>
        </p:txBody>
      </p:sp>
      <p:sp>
        <p:nvSpPr>
          <p:cNvPr id="5123" name="Rectangle 3"/>
          <p:cNvSpPr>
            <a:spLocks noChangeArrowheads="1"/>
          </p:cNvSpPr>
          <p:nvPr/>
        </p:nvSpPr>
        <p:spPr bwMode="auto">
          <a:xfrm>
            <a:off x="71540" y="1184704"/>
            <a:ext cx="8785225" cy="144463"/>
          </a:xfrm>
          <a:prstGeom prst="rect">
            <a:avLst/>
          </a:prstGeom>
          <a:gradFill rotWithShape="1">
            <a:gsLst>
              <a:gs pos="0">
                <a:schemeClr val="bg2"/>
              </a:gs>
              <a:gs pos="100000">
                <a:schemeClr val="accent2"/>
              </a:gs>
            </a:gsLst>
            <a:lin ang="540000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124" name="Rectangle 4"/>
          <p:cNvSpPr>
            <a:spLocks noGrp="1" noChangeArrowheads="1"/>
          </p:cNvSpPr>
          <p:nvPr>
            <p:ph type="body" idx="1"/>
          </p:nvPr>
        </p:nvSpPr>
        <p:spPr>
          <a:xfrm>
            <a:off x="395288" y="1773238"/>
            <a:ext cx="8425184" cy="4895850"/>
          </a:xfrm>
          <a:noFill/>
        </p:spPr>
        <p:txBody>
          <a:bodyPr/>
          <a:lstStyle/>
          <a:p>
            <a:pPr marL="622300" indent="-622300" eaLnBrk="1" hangingPunct="1">
              <a:buFontTx/>
              <a:buNone/>
            </a:pPr>
            <a:r>
              <a:rPr lang="zh-TW" altLang="en-US" sz="4800" b="1" dirty="0" smtClean="0">
                <a:solidFill>
                  <a:srgbClr val="FF99FF"/>
                </a:solidFill>
                <a:latin typeface="標楷體" pitchFamily="65" charset="-120"/>
                <a:ea typeface="標楷體" pitchFamily="65" charset="-120"/>
              </a:rPr>
              <a:t> </a:t>
            </a:r>
            <a:endParaRPr lang="en-US" altLang="zh-TW" sz="4800" b="1" dirty="0" smtClean="0">
              <a:solidFill>
                <a:srgbClr val="FF99FF"/>
              </a:solidFill>
              <a:latin typeface="標楷體" pitchFamily="65" charset="-120"/>
              <a:ea typeface="標楷體" pitchFamily="65" charset="-120"/>
            </a:endParaRPr>
          </a:p>
        </p:txBody>
      </p:sp>
      <p:sp>
        <p:nvSpPr>
          <p:cNvPr id="3" name="Rectangle 2"/>
          <p:cNvSpPr/>
          <p:nvPr/>
        </p:nvSpPr>
        <p:spPr>
          <a:xfrm>
            <a:off x="117994" y="1299431"/>
            <a:ext cx="8895761" cy="5632311"/>
          </a:xfrm>
          <a:prstGeom prst="rect">
            <a:avLst/>
          </a:prstGeom>
        </p:spPr>
        <p:txBody>
          <a:bodyPr wrap="square">
            <a:spAutoFit/>
          </a:bodyPr>
          <a:lstStyle/>
          <a:p>
            <a:pPr lvl="0">
              <a:defRPr/>
            </a:pPr>
            <a:r>
              <a:rPr lang="zh-TW" altLang="en-US" sz="4000" b="1" dirty="0">
                <a:solidFill>
                  <a:srgbClr val="FFFFFF"/>
                </a:solidFill>
                <a:latin typeface="DFKai-SB" panose="03000509000000000000" pitchFamily="65" charset="-120"/>
                <a:ea typeface="DFKai-SB" panose="03000509000000000000" pitchFamily="65" charset="-120"/>
              </a:rPr>
              <a:t>師傅和你是知識和道理上的關係，父親則</a:t>
            </a:r>
            <a:r>
              <a:rPr lang="zh-TW" altLang="en-US" sz="4000" b="1" dirty="0" smtClean="0">
                <a:solidFill>
                  <a:srgbClr val="FFFFFF"/>
                </a:solidFill>
                <a:latin typeface="DFKai-SB" panose="03000509000000000000" pitchFamily="65" charset="-120"/>
                <a:ea typeface="DFKai-SB" panose="03000509000000000000" pitchFamily="65" charset="-120"/>
              </a:rPr>
              <a:t>是生命和盟約上</a:t>
            </a:r>
            <a:r>
              <a:rPr lang="zh-TW" altLang="en-US" sz="4000" b="1" dirty="0">
                <a:solidFill>
                  <a:srgbClr val="FFFFFF"/>
                </a:solidFill>
                <a:latin typeface="DFKai-SB" panose="03000509000000000000" pitchFamily="65" charset="-120"/>
                <a:ea typeface="DFKai-SB" panose="03000509000000000000" pitchFamily="65" charset="-120"/>
              </a:rPr>
              <a:t>的關係</a:t>
            </a:r>
            <a:r>
              <a:rPr lang="zh-TW" altLang="en-US" sz="4000" b="1" dirty="0" smtClean="0">
                <a:solidFill>
                  <a:srgbClr val="FFFFFF"/>
                </a:solidFill>
                <a:latin typeface="DFKai-SB" panose="03000509000000000000" pitchFamily="65" charset="-120"/>
                <a:ea typeface="DFKai-SB" panose="03000509000000000000" pitchFamily="65" charset="-120"/>
              </a:rPr>
              <a:t>。師</a:t>
            </a:r>
            <a:r>
              <a:rPr lang="zh-TW" altLang="en-US" sz="4000" b="1" dirty="0">
                <a:solidFill>
                  <a:srgbClr val="FFFFFF"/>
                </a:solidFill>
                <a:latin typeface="DFKai-SB" panose="03000509000000000000" pitchFamily="65" charset="-120"/>
                <a:ea typeface="DFKai-SB" panose="03000509000000000000" pitchFamily="65" charset="-120"/>
              </a:rPr>
              <a:t>傅是一個職業，是把一個東西交給你，他的責任就完了；父親是看著你成長，看著你成熟，看著你成為一個健康的人</a:t>
            </a:r>
            <a:r>
              <a:rPr lang="zh-TW" altLang="en-US" sz="4000" b="1" dirty="0" smtClean="0">
                <a:solidFill>
                  <a:srgbClr val="FFFFFF"/>
                </a:solidFill>
                <a:latin typeface="DFKai-SB" panose="03000509000000000000" pitchFamily="65" charset="-120"/>
                <a:ea typeface="DFKai-SB" panose="03000509000000000000" pitchFamily="65" charset="-120"/>
              </a:rPr>
              <a:t>。當</a:t>
            </a:r>
            <a:r>
              <a:rPr lang="zh-TW" altLang="en-US" sz="4000" b="1" dirty="0">
                <a:solidFill>
                  <a:srgbClr val="FFFFFF"/>
                </a:solidFill>
                <a:latin typeface="DFKai-SB" panose="03000509000000000000" pitchFamily="65" charset="-120"/>
                <a:ea typeface="DFKai-SB" panose="03000509000000000000" pitchFamily="65" charset="-120"/>
              </a:rPr>
              <a:t>我們來服事主的時候，我們要有一個為父</a:t>
            </a:r>
            <a:r>
              <a:rPr lang="zh-TW" altLang="en-US" sz="4000" b="1" dirty="0" smtClean="0">
                <a:solidFill>
                  <a:srgbClr val="FFFFFF"/>
                </a:solidFill>
                <a:latin typeface="DFKai-SB" panose="03000509000000000000" pitchFamily="65" charset="-120"/>
                <a:ea typeface="DFKai-SB" panose="03000509000000000000" pitchFamily="65" charset="-120"/>
              </a:rPr>
              <a:t>的心。</a:t>
            </a:r>
            <a:r>
              <a:rPr lang="zh-TW" altLang="en-US" sz="4000" b="1" dirty="0">
                <a:solidFill>
                  <a:srgbClr val="FFFFFF"/>
                </a:solidFill>
                <a:latin typeface="DFKai-SB" panose="03000509000000000000" pitchFamily="65" charset="-120"/>
                <a:ea typeface="DFKai-SB" panose="03000509000000000000" pitchFamily="65" charset="-120"/>
              </a:rPr>
              <a:t>你不是去作工，你是把自</a:t>
            </a:r>
            <a:r>
              <a:rPr lang="zh-TW" altLang="en-US" sz="4000" b="1" dirty="0" smtClean="0">
                <a:solidFill>
                  <a:srgbClr val="FFFFFF"/>
                </a:solidFill>
                <a:latin typeface="DFKai-SB" panose="03000509000000000000" pitchFamily="65" charset="-120"/>
                <a:ea typeface="DFKai-SB" panose="03000509000000000000" pitchFamily="65" charset="-120"/>
              </a:rPr>
              <a:t>己的生命投</a:t>
            </a:r>
            <a:r>
              <a:rPr lang="zh-TW" altLang="en-US" sz="4000" b="1" dirty="0">
                <a:solidFill>
                  <a:srgbClr val="FFFFFF"/>
                </a:solidFill>
                <a:latin typeface="DFKai-SB" panose="03000509000000000000" pitchFamily="65" charset="-120"/>
                <a:ea typeface="DFKai-SB" panose="03000509000000000000" pitchFamily="65" charset="-120"/>
              </a:rPr>
              <a:t>資</a:t>
            </a:r>
            <a:r>
              <a:rPr lang="zh-TW" altLang="en-US" sz="4000" b="1" dirty="0" smtClean="0">
                <a:solidFill>
                  <a:srgbClr val="FFFFFF"/>
                </a:solidFill>
                <a:latin typeface="DFKai-SB" panose="03000509000000000000" pitchFamily="65" charset="-120"/>
                <a:ea typeface="DFKai-SB" panose="03000509000000000000" pitchFamily="65" charset="-120"/>
              </a:rPr>
              <a:t>在弟</a:t>
            </a:r>
            <a:r>
              <a:rPr lang="zh-TW" altLang="en-US" sz="4000" b="1" dirty="0">
                <a:solidFill>
                  <a:srgbClr val="FFFFFF"/>
                </a:solidFill>
                <a:latin typeface="DFKai-SB" panose="03000509000000000000" pitchFamily="65" charset="-120"/>
                <a:ea typeface="DFKai-SB" panose="03000509000000000000" pitchFamily="65" charset="-120"/>
              </a:rPr>
              <a:t>兄姊</a:t>
            </a:r>
            <a:r>
              <a:rPr lang="zh-TW" altLang="en-US" sz="4000" b="1" dirty="0" smtClean="0">
                <a:solidFill>
                  <a:srgbClr val="FFFFFF"/>
                </a:solidFill>
                <a:latin typeface="DFKai-SB" panose="03000509000000000000" pitchFamily="65" charset="-120"/>
                <a:ea typeface="DFKai-SB" panose="03000509000000000000" pitchFamily="65" charset="-120"/>
              </a:rPr>
              <a:t>妹的身</a:t>
            </a:r>
            <a:r>
              <a:rPr lang="zh-TW" altLang="en-US" sz="4000" b="1" dirty="0">
                <a:solidFill>
                  <a:srgbClr val="FFFFFF"/>
                </a:solidFill>
                <a:latin typeface="DFKai-SB" panose="03000509000000000000" pitchFamily="65" charset="-120"/>
                <a:ea typeface="DFKai-SB" panose="03000509000000000000" pitchFamily="65" charset="-120"/>
              </a:rPr>
              <a:t>上，這就是作師傅和作父親的分別。</a:t>
            </a:r>
            <a:endParaRPr kumimoji="0" lang="en-US" altLang="zh-TW" sz="3600" i="1" dirty="0">
              <a:solidFill>
                <a:srgbClr val="FFFF00"/>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5703971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50825" y="705140"/>
            <a:ext cx="8893175" cy="1110791"/>
          </a:xfrm>
        </p:spPr>
        <p:txBody>
          <a:bodyPr/>
          <a:lstStyle/>
          <a:p>
            <a:pPr marL="1347788" indent="-1347788" algn="l" eaLnBrk="1" hangingPunct="1">
              <a:lnSpc>
                <a:spcPct val="90000"/>
              </a:lnSpc>
              <a:tabLst>
                <a:tab pos="6280150" algn="l"/>
              </a:tabLst>
            </a:pPr>
            <a:r>
              <a:rPr lang="zh-TW" altLang="en-US" sz="6000" b="1" dirty="0">
                <a:solidFill>
                  <a:srgbClr val="FFFF00"/>
                </a:solidFill>
                <a:ea typeface="華康魏碑體" pitchFamily="65" charset="-120"/>
              </a:rPr>
              <a:t>為父的心</a:t>
            </a:r>
            <a:r>
              <a:rPr lang="zh-TW" altLang="en-US" sz="5400" b="1" dirty="0" smtClean="0">
                <a:solidFill>
                  <a:srgbClr val="FFFF00"/>
                </a:solidFill>
                <a:ea typeface="華康魏碑體" pitchFamily="65" charset="-120"/>
              </a:rPr>
              <a:t> </a:t>
            </a:r>
            <a:r>
              <a:rPr lang="zh-TW" altLang="en-US" b="1" dirty="0">
                <a:solidFill>
                  <a:srgbClr val="FFFF00"/>
                </a:solidFill>
                <a:ea typeface="華康魏碑體" pitchFamily="65" charset="-120"/>
              </a:rPr>
              <a:t>─</a:t>
            </a:r>
            <a:r>
              <a:rPr lang="zh-TW" altLang="en-US" sz="4800" b="1" dirty="0">
                <a:solidFill>
                  <a:srgbClr val="FFFF00"/>
                </a:solidFill>
                <a:ea typeface="華康魏碑體" pitchFamily="65" charset="-120"/>
              </a:rPr>
              <a:t> </a:t>
            </a:r>
            <a:r>
              <a:rPr lang="zh-TW" altLang="en-US" sz="6000" b="1" dirty="0">
                <a:solidFill>
                  <a:srgbClr val="FFFF00"/>
                </a:solidFill>
                <a:ea typeface="華康魏碑體" pitchFamily="65" charset="-120"/>
              </a:rPr>
              <a:t>有恩典有真理</a:t>
            </a:r>
            <a:endParaRPr lang="zh-TW" altLang="en-US" sz="6000" b="1" dirty="0" smtClean="0">
              <a:solidFill>
                <a:srgbClr val="FFFF00"/>
              </a:solidFill>
              <a:ea typeface="華康魏碑體" pitchFamily="65" charset="-120"/>
            </a:endParaRPr>
          </a:p>
        </p:txBody>
      </p:sp>
      <p:sp>
        <p:nvSpPr>
          <p:cNvPr id="5123" name="Rectangle 3"/>
          <p:cNvSpPr>
            <a:spLocks noChangeArrowheads="1"/>
          </p:cNvSpPr>
          <p:nvPr/>
        </p:nvSpPr>
        <p:spPr bwMode="auto">
          <a:xfrm>
            <a:off x="107504" y="1815931"/>
            <a:ext cx="8785225" cy="144463"/>
          </a:xfrm>
          <a:prstGeom prst="rect">
            <a:avLst/>
          </a:prstGeom>
          <a:gradFill rotWithShape="1">
            <a:gsLst>
              <a:gs pos="0">
                <a:schemeClr val="bg2"/>
              </a:gs>
              <a:gs pos="100000">
                <a:schemeClr val="accent2"/>
              </a:gs>
            </a:gsLst>
            <a:lin ang="540000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124" name="Rectangle 4"/>
          <p:cNvSpPr>
            <a:spLocks noGrp="1" noChangeArrowheads="1"/>
          </p:cNvSpPr>
          <p:nvPr>
            <p:ph type="body" idx="1"/>
          </p:nvPr>
        </p:nvSpPr>
        <p:spPr>
          <a:xfrm>
            <a:off x="395288" y="1773238"/>
            <a:ext cx="8425184" cy="4895850"/>
          </a:xfrm>
          <a:noFill/>
        </p:spPr>
        <p:txBody>
          <a:bodyPr/>
          <a:lstStyle/>
          <a:p>
            <a:pPr marL="622300" indent="-622300" eaLnBrk="1" hangingPunct="1">
              <a:buFontTx/>
              <a:buNone/>
            </a:pPr>
            <a:r>
              <a:rPr lang="zh-TW" altLang="en-US" sz="4800" b="1" dirty="0" smtClean="0">
                <a:solidFill>
                  <a:srgbClr val="FF99FF"/>
                </a:solidFill>
                <a:latin typeface="標楷體" pitchFamily="65" charset="-120"/>
                <a:ea typeface="標楷體" pitchFamily="65" charset="-120"/>
              </a:rPr>
              <a:t> </a:t>
            </a:r>
            <a:endParaRPr lang="en-US" altLang="zh-TW" sz="4800" b="1" dirty="0" smtClean="0">
              <a:solidFill>
                <a:srgbClr val="FF99FF"/>
              </a:solidFill>
              <a:latin typeface="標楷體" pitchFamily="65" charset="-120"/>
              <a:ea typeface="標楷體" pitchFamily="65" charset="-120"/>
            </a:endParaRPr>
          </a:p>
        </p:txBody>
      </p:sp>
      <p:sp>
        <p:nvSpPr>
          <p:cNvPr id="3" name="Rectangle 2"/>
          <p:cNvSpPr/>
          <p:nvPr/>
        </p:nvSpPr>
        <p:spPr>
          <a:xfrm>
            <a:off x="340580" y="2003087"/>
            <a:ext cx="8713663" cy="4785926"/>
          </a:xfrm>
          <a:prstGeom prst="rect">
            <a:avLst/>
          </a:prstGeom>
        </p:spPr>
        <p:txBody>
          <a:bodyPr wrap="square">
            <a:spAutoFit/>
          </a:bodyPr>
          <a:lstStyle/>
          <a:p>
            <a:pPr lvl="0">
              <a:defRPr/>
            </a:pPr>
            <a:r>
              <a:rPr lang="zh-TW" altLang="en-US" sz="4000" b="1" dirty="0">
                <a:solidFill>
                  <a:srgbClr val="FFFFFF"/>
                </a:solidFill>
                <a:latin typeface="DFKai-SB" panose="03000509000000000000" pitchFamily="65" charset="-120"/>
                <a:ea typeface="DFKai-SB" panose="03000509000000000000" pitchFamily="65" charset="-120"/>
              </a:rPr>
              <a:t>道成了肉身，住在我們中間，充充滿滿地有恩典有真理。 我們也見過他的榮光，正是父獨生子的榮光。 </a:t>
            </a:r>
            <a:endParaRPr lang="en-US" altLang="zh-TW" sz="4000" b="1" dirty="0">
              <a:solidFill>
                <a:srgbClr val="FFFFFF"/>
              </a:solidFill>
              <a:latin typeface="DFKai-SB" panose="03000509000000000000" pitchFamily="65" charset="-120"/>
              <a:ea typeface="DFKai-SB" panose="03000509000000000000" pitchFamily="65" charset="-120"/>
            </a:endParaRPr>
          </a:p>
          <a:p>
            <a:pPr lvl="0">
              <a:defRPr/>
            </a:pPr>
            <a:r>
              <a:rPr lang="en-US" altLang="zh-TW" sz="3600" b="1" dirty="0">
                <a:solidFill>
                  <a:srgbClr val="FFFFFF"/>
                </a:solidFill>
                <a:latin typeface="DFKai-SB" pitchFamily="65" charset="-120"/>
                <a:ea typeface="DFKai-SB" pitchFamily="65" charset="-120"/>
                <a:cs typeface="Arial" charset="0"/>
              </a:rPr>
              <a:t>(</a:t>
            </a:r>
            <a:r>
              <a:rPr lang="zh-TW" altLang="en-US" sz="3600" b="1" dirty="0">
                <a:solidFill>
                  <a:srgbClr val="FFFFFF"/>
                </a:solidFill>
                <a:latin typeface="DFKai-SB" pitchFamily="65" charset="-120"/>
                <a:ea typeface="DFKai-SB" pitchFamily="65" charset="-120"/>
                <a:cs typeface="Arial" charset="0"/>
              </a:rPr>
              <a:t>約翰福音</a:t>
            </a:r>
            <a:r>
              <a:rPr lang="zh-TW" altLang="en-US" sz="2400" b="1" dirty="0">
                <a:solidFill>
                  <a:srgbClr val="FFFFFF"/>
                </a:solidFill>
                <a:latin typeface="DFKai-SB" pitchFamily="65" charset="-120"/>
                <a:ea typeface="DFKai-SB" pitchFamily="65" charset="-120"/>
                <a:cs typeface="Arial" charset="0"/>
              </a:rPr>
              <a:t> </a:t>
            </a:r>
            <a:r>
              <a:rPr kumimoji="0" lang="zh-TW" altLang="en-US" sz="1800" dirty="0">
                <a:solidFill>
                  <a:srgbClr val="FFFFFF"/>
                </a:solidFill>
                <a:latin typeface="DFKai-SB" pitchFamily="65" charset="-120"/>
                <a:ea typeface="DFKai-SB" pitchFamily="65" charset="-120"/>
                <a:cs typeface="Arial" charset="0"/>
              </a:rPr>
              <a:t> </a:t>
            </a:r>
            <a:r>
              <a:rPr lang="en-US" altLang="zh-TW" sz="3600" dirty="0">
                <a:solidFill>
                  <a:srgbClr val="FFFFFF"/>
                </a:solidFill>
                <a:latin typeface="Arial Narrow" pitchFamily="34" charset="0"/>
                <a:ea typeface="DFKai-SB" pitchFamily="65" charset="-120"/>
                <a:cs typeface="Arial" charset="0"/>
              </a:rPr>
              <a:t>John 1:14</a:t>
            </a:r>
            <a:r>
              <a:rPr kumimoji="0" lang="en-US" altLang="zh-TW" sz="3600" b="1" dirty="0">
                <a:solidFill>
                  <a:srgbClr val="FFFFFF"/>
                </a:solidFill>
                <a:latin typeface="DFKai-SB" pitchFamily="65" charset="-120"/>
                <a:ea typeface="DFKai-SB" pitchFamily="65" charset="-120"/>
                <a:cs typeface="Arial" charset="0"/>
              </a:rPr>
              <a:t>)</a:t>
            </a:r>
            <a:endParaRPr kumimoji="0" lang="en-US" altLang="zh-TW" sz="600" i="1" dirty="0">
              <a:solidFill>
                <a:srgbClr val="FFFFFF"/>
              </a:solidFill>
              <a:latin typeface="Arial Narrow" pitchFamily="34" charset="0"/>
              <a:ea typeface="DFKai-SB" pitchFamily="65" charset="-120"/>
              <a:cs typeface="Arial" charset="0"/>
            </a:endParaRPr>
          </a:p>
          <a:p>
            <a:pPr lvl="0">
              <a:defRPr/>
            </a:pPr>
            <a:endParaRPr kumimoji="0" lang="en-US" altLang="zh-TW" sz="2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r>
              <a:rPr lang="en-US" altLang="zh-TW" sz="3600" i="1" dirty="0">
                <a:solidFill>
                  <a:srgbClr val="FFFFFF"/>
                </a:solidFill>
                <a:latin typeface="Arial Narrow" pitchFamily="34" charset="0"/>
                <a:ea typeface="DFKai-SB" pitchFamily="65" charset="-120"/>
                <a:cs typeface="Arial" charset="0"/>
              </a:rPr>
              <a:t>The Word became flesh and made his dwelling among us. We have seen his glory, the glory of the one and only Son, who came from the Father, full of grace and truth.</a:t>
            </a:r>
            <a:endParaRPr kumimoji="0" lang="en-US" altLang="zh-TW" sz="3600" i="1" dirty="0">
              <a:solidFill>
                <a:srgbClr val="FFFF00"/>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347596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50825" y="724249"/>
            <a:ext cx="8893175" cy="1110791"/>
          </a:xfrm>
        </p:spPr>
        <p:txBody>
          <a:bodyPr/>
          <a:lstStyle/>
          <a:p>
            <a:pPr marL="1347788" indent="-1347788" algn="l" eaLnBrk="1" hangingPunct="1">
              <a:lnSpc>
                <a:spcPct val="90000"/>
              </a:lnSpc>
              <a:tabLst>
                <a:tab pos="6280150" algn="l"/>
              </a:tabLst>
            </a:pPr>
            <a:r>
              <a:rPr lang="zh-TW" altLang="en-US" sz="6000" b="1" dirty="0" smtClean="0">
                <a:solidFill>
                  <a:srgbClr val="FFFF00"/>
                </a:solidFill>
                <a:ea typeface="華康魏碑體" pitchFamily="65" charset="-120"/>
              </a:rPr>
              <a:t>恩典</a:t>
            </a:r>
            <a:r>
              <a:rPr lang="zh-TW" altLang="en-US" b="1" dirty="0" smtClean="0">
                <a:solidFill>
                  <a:srgbClr val="FFFF00"/>
                </a:solidFill>
                <a:ea typeface="華康魏碑體" pitchFamily="65" charset="-120"/>
              </a:rPr>
              <a:t> ─ </a:t>
            </a:r>
            <a:r>
              <a:rPr lang="zh-TW" altLang="en-US" sz="6000" b="1" dirty="0">
                <a:solidFill>
                  <a:srgbClr val="FFFF00"/>
                </a:solidFill>
                <a:ea typeface="華康魏碑體" pitchFamily="65" charset="-120"/>
              </a:rPr>
              <a:t>盟約</a:t>
            </a:r>
            <a:r>
              <a:rPr lang="zh-TW" altLang="en-US" sz="6000" b="1" dirty="0" smtClean="0">
                <a:solidFill>
                  <a:srgbClr val="FFFF00"/>
                </a:solidFill>
                <a:ea typeface="華康魏碑體" pitchFamily="65" charset="-120"/>
              </a:rPr>
              <a:t>的愛</a:t>
            </a:r>
          </a:p>
        </p:txBody>
      </p:sp>
      <p:sp>
        <p:nvSpPr>
          <p:cNvPr id="5123" name="Rectangle 3"/>
          <p:cNvSpPr>
            <a:spLocks noChangeArrowheads="1"/>
          </p:cNvSpPr>
          <p:nvPr/>
        </p:nvSpPr>
        <p:spPr bwMode="auto">
          <a:xfrm>
            <a:off x="107504" y="1815931"/>
            <a:ext cx="8785225" cy="144463"/>
          </a:xfrm>
          <a:prstGeom prst="rect">
            <a:avLst/>
          </a:prstGeom>
          <a:gradFill rotWithShape="1">
            <a:gsLst>
              <a:gs pos="0">
                <a:schemeClr val="bg2"/>
              </a:gs>
              <a:gs pos="100000">
                <a:schemeClr val="accent2"/>
              </a:gs>
            </a:gsLst>
            <a:lin ang="5400000" scaled="1"/>
          </a:gradFill>
          <a:ln w="9525">
            <a:noFill/>
            <a:miter lim="800000"/>
            <a:headEnd/>
            <a:tailEnd/>
          </a:ln>
        </p:spPr>
        <p:txBody>
          <a:bodyPr wrap="none" anchor="ctr"/>
          <a:lstStyle/>
          <a:p>
            <a:endParaRPr lang="zh-TW" altLang="en-US"/>
          </a:p>
        </p:txBody>
      </p:sp>
      <p:sp>
        <p:nvSpPr>
          <p:cNvPr id="5124" name="Rectangle 4"/>
          <p:cNvSpPr>
            <a:spLocks noGrp="1" noChangeArrowheads="1"/>
          </p:cNvSpPr>
          <p:nvPr>
            <p:ph type="body" idx="1"/>
          </p:nvPr>
        </p:nvSpPr>
        <p:spPr>
          <a:xfrm>
            <a:off x="395288" y="1773238"/>
            <a:ext cx="8425184" cy="4895850"/>
          </a:xfrm>
          <a:noFill/>
        </p:spPr>
        <p:txBody>
          <a:bodyPr/>
          <a:lstStyle/>
          <a:p>
            <a:pPr marL="622300" indent="-622300" eaLnBrk="1" hangingPunct="1">
              <a:buFontTx/>
              <a:buNone/>
            </a:pPr>
            <a:r>
              <a:rPr lang="zh-TW" altLang="en-US" sz="4800" b="1" dirty="0" smtClean="0">
                <a:solidFill>
                  <a:srgbClr val="FF99FF"/>
                </a:solidFill>
                <a:latin typeface="標楷體" pitchFamily="65" charset="-120"/>
                <a:ea typeface="標楷體" pitchFamily="65" charset="-120"/>
              </a:rPr>
              <a:t> </a:t>
            </a:r>
            <a:endParaRPr lang="en-US" altLang="zh-TW" sz="4800" b="1" dirty="0" smtClean="0">
              <a:solidFill>
                <a:srgbClr val="FF99FF"/>
              </a:solidFill>
              <a:latin typeface="標楷體" pitchFamily="65" charset="-120"/>
              <a:ea typeface="標楷體" pitchFamily="65" charset="-120"/>
            </a:endParaRPr>
          </a:p>
        </p:txBody>
      </p:sp>
      <p:sp>
        <p:nvSpPr>
          <p:cNvPr id="6" name="Rectangle 4"/>
          <p:cNvSpPr txBox="1">
            <a:spLocks noChangeArrowheads="1"/>
          </p:cNvSpPr>
          <p:nvPr/>
        </p:nvSpPr>
        <p:spPr bwMode="auto">
          <a:xfrm>
            <a:off x="547688" y="1925638"/>
            <a:ext cx="8425184" cy="4895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622300" indent="-622300" eaLnBrk="1" hangingPunct="1">
              <a:buFontTx/>
              <a:buNone/>
            </a:pPr>
            <a:r>
              <a:rPr lang="zh-TW" altLang="en-US" sz="4800" b="1" kern="0" dirty="0" smtClean="0">
                <a:solidFill>
                  <a:srgbClr val="00FFFF"/>
                </a:solidFill>
                <a:latin typeface="標楷體" pitchFamily="65" charset="-120"/>
                <a:ea typeface="標楷體" pitchFamily="65" charset="-120"/>
              </a:rPr>
              <a:t>伯</a:t>
            </a:r>
            <a:r>
              <a:rPr lang="zh-TW" altLang="en-US" sz="4800" b="1" kern="0" dirty="0">
                <a:solidFill>
                  <a:srgbClr val="00FFFF"/>
                </a:solidFill>
                <a:latin typeface="標楷體" pitchFamily="65" charset="-120"/>
                <a:ea typeface="標楷體" pitchFamily="65" charset="-120"/>
              </a:rPr>
              <a:t>特利使徒團隊合</a:t>
            </a:r>
            <a:r>
              <a:rPr lang="zh-TW" altLang="en-US" sz="4800" b="1" kern="0" dirty="0" smtClean="0">
                <a:solidFill>
                  <a:srgbClr val="00FFFF"/>
                </a:solidFill>
                <a:latin typeface="標楷體" pitchFamily="65" charset="-120"/>
                <a:ea typeface="標楷體" pitchFamily="65" charset="-120"/>
              </a:rPr>
              <a:t>一的盟約</a:t>
            </a:r>
            <a:endParaRPr lang="zh-TW" altLang="en-US" sz="4800" b="1" kern="0" dirty="0">
              <a:solidFill>
                <a:srgbClr val="00FFFF"/>
              </a:solidFill>
              <a:latin typeface="標楷體" pitchFamily="65" charset="-120"/>
              <a:ea typeface="標楷體" pitchFamily="65" charset="-120"/>
            </a:endParaRPr>
          </a:p>
        </p:txBody>
      </p:sp>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2909411"/>
            <a:ext cx="7776864" cy="1913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62"/>
          <a:stretch/>
        </p:blipFill>
        <p:spPr bwMode="auto">
          <a:xfrm>
            <a:off x="899592" y="4807445"/>
            <a:ext cx="7776864" cy="1777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3218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908720"/>
            <a:ext cx="8280920" cy="5401479"/>
          </a:xfrm>
          <a:prstGeom prst="rect">
            <a:avLst/>
          </a:prstGeom>
          <a:noFill/>
        </p:spPr>
        <p:txBody>
          <a:bodyPr wrap="square" rtlCol="0">
            <a:spAutoFit/>
          </a:bodyPr>
          <a:lstStyle/>
          <a:p>
            <a:pPr lvl="0">
              <a:defRPr/>
            </a:pPr>
            <a:r>
              <a:rPr lang="zh-TW" altLang="en-US" sz="4000" b="1" dirty="0">
                <a:solidFill>
                  <a:schemeClr val="bg1"/>
                </a:solidFill>
                <a:latin typeface="DFKai-SB" panose="03000509000000000000" pitchFamily="65" charset="-120"/>
                <a:ea typeface="DFKai-SB" panose="03000509000000000000" pitchFamily="65" charset="-120"/>
              </a:rPr>
              <a:t>我小子啊，我為你們再受生產之苦，直等到基督成形在你們心裡</a:t>
            </a:r>
            <a:r>
              <a:rPr lang="zh-TW" altLang="en-US" sz="4000" b="1" dirty="0" smtClean="0">
                <a:solidFill>
                  <a:schemeClr val="bg1"/>
                </a:solidFill>
                <a:latin typeface="DFKai-SB" panose="03000509000000000000" pitchFamily="65" charset="-120"/>
                <a:ea typeface="DFKai-SB" panose="03000509000000000000" pitchFamily="65" charset="-120"/>
              </a:rPr>
              <a:t>。 我</a:t>
            </a:r>
            <a:r>
              <a:rPr lang="zh-TW" altLang="en-US" sz="4000" b="1" dirty="0">
                <a:solidFill>
                  <a:schemeClr val="bg1"/>
                </a:solidFill>
                <a:latin typeface="DFKai-SB" panose="03000509000000000000" pitchFamily="65" charset="-120"/>
                <a:ea typeface="DFKai-SB" panose="03000509000000000000" pitchFamily="65" charset="-120"/>
              </a:rPr>
              <a:t>巴不得現今在你們那裡，改換口氣，因我為你們心裡作</a:t>
            </a:r>
            <a:r>
              <a:rPr lang="zh-TW" altLang="en-US" sz="4000" b="1" dirty="0" smtClean="0">
                <a:solidFill>
                  <a:schemeClr val="bg1"/>
                </a:solidFill>
                <a:latin typeface="DFKai-SB" panose="03000509000000000000" pitchFamily="65" charset="-120"/>
                <a:ea typeface="DFKai-SB" panose="03000509000000000000" pitchFamily="65" charset="-120"/>
              </a:rPr>
              <a:t>難。</a:t>
            </a:r>
            <a:endParaRPr lang="en-US" altLang="zh-TW" sz="4000" b="1" dirty="0" smtClean="0">
              <a:solidFill>
                <a:schemeClr val="bg1"/>
              </a:solidFill>
              <a:latin typeface="DFKai-SB" panose="03000509000000000000" pitchFamily="65" charset="-120"/>
              <a:ea typeface="DFKai-SB" panose="03000509000000000000" pitchFamily="65" charset="-120"/>
            </a:endParaRPr>
          </a:p>
          <a:p>
            <a:pPr lvl="0">
              <a:defRPr/>
            </a:pPr>
            <a:r>
              <a:rPr lang="en-US" altLang="zh-TW" sz="3600" b="1" dirty="0" smtClean="0">
                <a:solidFill>
                  <a:srgbClr val="FFFFFF"/>
                </a:solidFill>
                <a:latin typeface="DFKai-SB" pitchFamily="65" charset="-120"/>
                <a:ea typeface="DFKai-SB" pitchFamily="65" charset="-120"/>
                <a:cs typeface="Arial" charset="0"/>
              </a:rPr>
              <a:t>(</a:t>
            </a:r>
            <a:r>
              <a:rPr lang="zh-TW" altLang="en-US" sz="3600" b="1" dirty="0">
                <a:solidFill>
                  <a:srgbClr val="FFFFFF"/>
                </a:solidFill>
                <a:latin typeface="DFKai-SB" pitchFamily="65" charset="-120"/>
                <a:ea typeface="DFKai-SB" pitchFamily="65" charset="-120"/>
                <a:cs typeface="Arial" charset="0"/>
              </a:rPr>
              <a:t>加拉太書</a:t>
            </a:r>
            <a:r>
              <a:rPr lang="zh-TW" altLang="en-US" sz="2400" b="1" dirty="0" smtClean="0">
                <a:solidFill>
                  <a:srgbClr val="FFFFFF"/>
                </a:solidFill>
                <a:latin typeface="DFKai-SB" pitchFamily="65" charset="-120"/>
                <a:ea typeface="DFKai-SB" pitchFamily="65" charset="-120"/>
                <a:cs typeface="Arial" charset="0"/>
              </a:rPr>
              <a:t> </a:t>
            </a:r>
            <a:r>
              <a:rPr kumimoji="0" lang="zh-TW" altLang="en-US" sz="18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Galatians 4:19-20</a:t>
            </a:r>
            <a:r>
              <a:rPr kumimoji="0" lang="en-US" altLang="zh-TW" sz="3600" b="1" dirty="0" smtClean="0">
                <a:solidFill>
                  <a:srgbClr val="FFFFFF"/>
                </a:solidFill>
                <a:latin typeface="DFKai-SB" pitchFamily="65" charset="-120"/>
                <a:ea typeface="DFKai-SB" pitchFamily="65" charset="-120"/>
                <a:cs typeface="Arial" charset="0"/>
              </a:rPr>
              <a:t>)</a:t>
            </a:r>
            <a:endParaRPr kumimoji="0" lang="en-US" altLang="zh-TW" sz="600" i="1" dirty="0">
              <a:solidFill>
                <a:srgbClr val="FFFFFF"/>
              </a:solidFill>
              <a:latin typeface="Arial Narrow" pitchFamily="34" charset="0"/>
              <a:ea typeface="DFKai-SB" pitchFamily="65" charset="-120"/>
              <a:cs typeface="Arial" charset="0"/>
            </a:endParaRPr>
          </a:p>
          <a:p>
            <a:pPr lvl="0">
              <a:defRPr/>
            </a:pPr>
            <a:endParaRPr kumimoji="0" lang="en-US" altLang="zh-TW" sz="2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r>
              <a:rPr lang="en-US" altLang="zh-TW" sz="3600" i="1" dirty="0" smtClean="0">
                <a:solidFill>
                  <a:srgbClr val="FFFFFF"/>
                </a:solidFill>
                <a:latin typeface="Arial Narrow" pitchFamily="34" charset="0"/>
                <a:ea typeface="DFKai-SB" pitchFamily="65" charset="-120"/>
                <a:cs typeface="Arial" charset="0"/>
              </a:rPr>
              <a:t>My </a:t>
            </a:r>
            <a:r>
              <a:rPr lang="en-US" altLang="zh-TW" sz="3600" i="1" dirty="0">
                <a:solidFill>
                  <a:srgbClr val="FFFFFF"/>
                </a:solidFill>
                <a:latin typeface="Arial Narrow" pitchFamily="34" charset="0"/>
                <a:ea typeface="DFKai-SB" pitchFamily="65" charset="-120"/>
                <a:cs typeface="Arial" charset="0"/>
              </a:rPr>
              <a:t>dear children, for whom I am again in the pains of childbirth until Christ is formed in you, </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how I wish I could be with you now and change my tone, because I am perplexed about you!</a:t>
            </a:r>
            <a:endParaRPr kumimoji="0" lang="en-US" altLang="zh-TW" sz="3600" i="1" dirty="0">
              <a:solidFill>
                <a:srgbClr val="FFFF00"/>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570918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908720"/>
            <a:ext cx="8856984" cy="6017032"/>
          </a:xfrm>
          <a:prstGeom prst="rect">
            <a:avLst/>
          </a:prstGeom>
          <a:noFill/>
        </p:spPr>
        <p:txBody>
          <a:bodyPr wrap="square" rtlCol="0">
            <a:spAutoFit/>
          </a:bodyPr>
          <a:lstStyle/>
          <a:p>
            <a:pPr lvl="0">
              <a:defRPr/>
            </a:pPr>
            <a:r>
              <a:rPr lang="zh-TW" altLang="en-US" sz="4000" b="1" dirty="0">
                <a:solidFill>
                  <a:schemeClr val="bg1"/>
                </a:solidFill>
                <a:latin typeface="DFKai-SB" panose="03000509000000000000" pitchFamily="65" charset="-120"/>
                <a:ea typeface="DFKai-SB" panose="03000509000000000000" pitchFamily="65" charset="-120"/>
              </a:rPr>
              <a:t>只在你們中間存心溫柔，如同母親乳養自己的孩子。 </a:t>
            </a:r>
            <a:r>
              <a:rPr lang="zh-TW" altLang="en-US" sz="4000" b="1" dirty="0" smtClean="0">
                <a:solidFill>
                  <a:schemeClr val="bg1"/>
                </a:solidFill>
                <a:latin typeface="DFKai-SB" panose="03000509000000000000" pitchFamily="65" charset="-120"/>
                <a:ea typeface="DFKai-SB" panose="03000509000000000000" pitchFamily="65" charset="-120"/>
              </a:rPr>
              <a:t>我</a:t>
            </a:r>
            <a:r>
              <a:rPr lang="zh-TW" altLang="en-US" sz="4000" b="1" dirty="0">
                <a:solidFill>
                  <a:schemeClr val="bg1"/>
                </a:solidFill>
                <a:latin typeface="DFKai-SB" panose="03000509000000000000" pitchFamily="65" charset="-120"/>
                <a:ea typeface="DFKai-SB" panose="03000509000000000000" pitchFamily="65" charset="-120"/>
              </a:rPr>
              <a:t>們既是這樣愛你們，不但願意將</a:t>
            </a:r>
            <a:r>
              <a:rPr lang="zh-TW" altLang="en-US" sz="3200" b="1" dirty="0">
                <a:solidFill>
                  <a:schemeClr val="bg1"/>
                </a:solidFill>
                <a:latin typeface="DFKai-SB" panose="03000509000000000000" pitchFamily="65" charset="-120"/>
                <a:ea typeface="DFKai-SB" panose="03000509000000000000" pitchFamily="65" charset="-120"/>
              </a:rPr>
              <a:t>　</a:t>
            </a:r>
            <a:r>
              <a:rPr lang="zh-TW" altLang="en-US" sz="4000" b="1" dirty="0">
                <a:solidFill>
                  <a:schemeClr val="bg1"/>
                </a:solidFill>
                <a:latin typeface="DFKai-SB" panose="03000509000000000000" pitchFamily="65" charset="-120"/>
                <a:ea typeface="DFKai-SB" panose="03000509000000000000" pitchFamily="65" charset="-120"/>
              </a:rPr>
              <a:t>神的福音給你們，連自己的性命也願意給你們，因你們是我們所疼愛的</a:t>
            </a:r>
            <a:r>
              <a:rPr lang="zh-TW" altLang="en-US" sz="4000" b="1" dirty="0" smtClean="0">
                <a:solidFill>
                  <a:schemeClr val="bg1"/>
                </a:solidFill>
                <a:latin typeface="DFKai-SB" panose="03000509000000000000" pitchFamily="65" charset="-120"/>
                <a:ea typeface="DFKai-SB" panose="03000509000000000000" pitchFamily="65" charset="-120"/>
              </a:rPr>
              <a:t>。 </a:t>
            </a:r>
            <a:r>
              <a:rPr lang="en-US" altLang="zh-TW" sz="3600" b="1" dirty="0" smtClean="0">
                <a:solidFill>
                  <a:srgbClr val="FFFFFF"/>
                </a:solidFill>
                <a:latin typeface="DFKai-SB" pitchFamily="65" charset="-120"/>
                <a:ea typeface="DFKai-SB" pitchFamily="65" charset="-120"/>
                <a:cs typeface="Arial" charset="0"/>
              </a:rPr>
              <a:t>(</a:t>
            </a:r>
            <a:r>
              <a:rPr lang="zh-TW" altLang="en-US" sz="3600" b="1" dirty="0">
                <a:solidFill>
                  <a:srgbClr val="FFFFFF"/>
                </a:solidFill>
                <a:latin typeface="DFKai-SB" pitchFamily="65" charset="-120"/>
                <a:ea typeface="DFKai-SB" pitchFamily="65" charset="-120"/>
                <a:cs typeface="Arial" charset="0"/>
              </a:rPr>
              <a:t>帖撒羅尼迦前書</a:t>
            </a:r>
            <a:r>
              <a:rPr lang="zh-TW" altLang="en-US" sz="2400" b="1" dirty="0" smtClean="0">
                <a:solidFill>
                  <a:srgbClr val="FFFFFF"/>
                </a:solidFill>
                <a:latin typeface="DFKai-SB" pitchFamily="65" charset="-120"/>
                <a:ea typeface="DFKai-SB" pitchFamily="65" charset="-120"/>
                <a:cs typeface="Arial" charset="0"/>
              </a:rPr>
              <a:t> </a:t>
            </a:r>
            <a:r>
              <a:rPr kumimoji="0" lang="zh-TW" altLang="en-US" sz="18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1 Thess. 2:7-8</a:t>
            </a:r>
            <a:r>
              <a:rPr kumimoji="0" lang="en-US" altLang="zh-TW" sz="3600" b="1" dirty="0" smtClean="0">
                <a:solidFill>
                  <a:srgbClr val="FFFFFF"/>
                </a:solidFill>
                <a:latin typeface="DFKai-SB" pitchFamily="65" charset="-120"/>
                <a:ea typeface="DFKai-SB" pitchFamily="65" charset="-120"/>
                <a:cs typeface="Arial" charset="0"/>
              </a:rPr>
              <a:t>)</a:t>
            </a:r>
            <a:endParaRPr kumimoji="0" lang="en-US" altLang="zh-TW" sz="600" i="1" dirty="0">
              <a:solidFill>
                <a:srgbClr val="FFFFFF"/>
              </a:solidFill>
              <a:latin typeface="Arial Narrow" pitchFamily="34" charset="0"/>
              <a:ea typeface="DFKai-SB" pitchFamily="65" charset="-120"/>
              <a:cs typeface="Arial" charset="0"/>
            </a:endParaRPr>
          </a:p>
          <a:p>
            <a:pPr lvl="0">
              <a:defRPr/>
            </a:pPr>
            <a:endParaRPr kumimoji="0" lang="en-US" altLang="zh-TW" sz="2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r>
              <a:rPr lang="en-US" altLang="zh-TW" sz="3600" i="1" dirty="0">
                <a:solidFill>
                  <a:srgbClr val="FFFFFF"/>
                </a:solidFill>
                <a:latin typeface="Arial Narrow" pitchFamily="34" charset="0"/>
                <a:ea typeface="DFKai-SB" pitchFamily="65" charset="-120"/>
                <a:cs typeface="Arial" charset="0"/>
              </a:rPr>
              <a:t>Instead, we were </a:t>
            </a:r>
            <a:r>
              <a:rPr lang="en-US" altLang="zh-TW" sz="3600" i="1" dirty="0" smtClean="0">
                <a:solidFill>
                  <a:srgbClr val="FFFFFF"/>
                </a:solidFill>
                <a:latin typeface="Arial Narrow" pitchFamily="34" charset="0"/>
                <a:ea typeface="DFKai-SB" pitchFamily="65" charset="-120"/>
                <a:cs typeface="Arial" charset="0"/>
              </a:rPr>
              <a:t>gentle </a:t>
            </a:r>
            <a:r>
              <a:rPr lang="en-US" altLang="zh-TW" sz="3600" i="1" dirty="0">
                <a:solidFill>
                  <a:srgbClr val="FFFFFF"/>
                </a:solidFill>
                <a:latin typeface="Arial Narrow" pitchFamily="34" charset="0"/>
                <a:ea typeface="DFKai-SB" pitchFamily="65" charset="-120"/>
                <a:cs typeface="Arial" charset="0"/>
              </a:rPr>
              <a:t>among </a:t>
            </a:r>
            <a:r>
              <a:rPr lang="en-US" altLang="zh-TW" sz="3600" i="1" dirty="0" smtClean="0">
                <a:solidFill>
                  <a:srgbClr val="FFFFFF"/>
                </a:solidFill>
                <a:latin typeface="Arial Narrow" pitchFamily="34" charset="0"/>
                <a:ea typeface="DFKai-SB" pitchFamily="65" charset="-120"/>
                <a:cs typeface="Arial" charset="0"/>
              </a:rPr>
              <a:t>you.  Just </a:t>
            </a:r>
            <a:r>
              <a:rPr lang="en-US" altLang="zh-TW" sz="3600" i="1" dirty="0">
                <a:solidFill>
                  <a:srgbClr val="FFFFFF"/>
                </a:solidFill>
                <a:latin typeface="Arial Narrow" pitchFamily="34" charset="0"/>
                <a:ea typeface="DFKai-SB" pitchFamily="65" charset="-120"/>
                <a:cs typeface="Arial" charset="0"/>
              </a:rPr>
              <a:t>as a nursing mother cares for her children</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so we cared for you. Because we loved you so much, we were delighted to share with you not only the gospel of God but our lives as well.</a:t>
            </a:r>
            <a:endParaRPr kumimoji="0" lang="en-US" altLang="zh-TW" sz="3600" i="1" dirty="0">
              <a:solidFill>
                <a:srgbClr val="FFFF00"/>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003910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50825" y="767604"/>
            <a:ext cx="8893175" cy="1110791"/>
          </a:xfrm>
        </p:spPr>
        <p:txBody>
          <a:bodyPr/>
          <a:lstStyle/>
          <a:p>
            <a:pPr marL="1347788" indent="-1347788" algn="l" eaLnBrk="1" hangingPunct="1">
              <a:lnSpc>
                <a:spcPct val="90000"/>
              </a:lnSpc>
              <a:tabLst>
                <a:tab pos="6280150" algn="l"/>
              </a:tabLst>
            </a:pPr>
            <a:r>
              <a:rPr lang="zh-TW" altLang="en-US" sz="6000" b="1" dirty="0" smtClean="0">
                <a:solidFill>
                  <a:srgbClr val="FFFF00"/>
                </a:solidFill>
                <a:ea typeface="華康魏碑體" pitchFamily="65" charset="-120"/>
              </a:rPr>
              <a:t>真</a:t>
            </a:r>
            <a:r>
              <a:rPr lang="zh-TW" altLang="en-US" sz="6000" b="1" dirty="0">
                <a:solidFill>
                  <a:srgbClr val="FFFF00"/>
                </a:solidFill>
                <a:ea typeface="華康魏碑體" pitchFamily="65" charset="-120"/>
              </a:rPr>
              <a:t>理</a:t>
            </a:r>
            <a:r>
              <a:rPr lang="zh-TW" altLang="en-US" sz="5400" b="1" dirty="0" smtClean="0">
                <a:solidFill>
                  <a:srgbClr val="FFFF00"/>
                </a:solidFill>
                <a:ea typeface="華康魏碑體" pitchFamily="65" charset="-120"/>
              </a:rPr>
              <a:t> </a:t>
            </a:r>
            <a:r>
              <a:rPr lang="zh-TW" altLang="en-US" b="1" dirty="0">
                <a:solidFill>
                  <a:srgbClr val="FFFF00"/>
                </a:solidFill>
                <a:ea typeface="華康魏碑體" pitchFamily="65" charset="-120"/>
              </a:rPr>
              <a:t>─</a:t>
            </a:r>
            <a:r>
              <a:rPr lang="zh-TW" altLang="en-US" sz="4800" b="1" dirty="0">
                <a:solidFill>
                  <a:srgbClr val="FFFF00"/>
                </a:solidFill>
                <a:ea typeface="華康魏碑體" pitchFamily="65" charset="-120"/>
              </a:rPr>
              <a:t> </a:t>
            </a:r>
            <a:r>
              <a:rPr lang="zh-TW" altLang="en-US" sz="6000" b="1" dirty="0" smtClean="0">
                <a:solidFill>
                  <a:srgbClr val="FFFF00"/>
                </a:solidFill>
                <a:ea typeface="華康魏碑體" pitchFamily="65" charset="-120"/>
              </a:rPr>
              <a:t>智</a:t>
            </a:r>
            <a:r>
              <a:rPr lang="zh-TW" altLang="en-US" sz="6000" b="1" dirty="0">
                <a:solidFill>
                  <a:srgbClr val="FFFF00"/>
                </a:solidFill>
                <a:ea typeface="華康魏碑體" pitchFamily="65" charset="-120"/>
              </a:rPr>
              <a:t>慧</a:t>
            </a:r>
            <a:r>
              <a:rPr lang="zh-TW" altLang="en-US" sz="6000" b="1" dirty="0" smtClean="0">
                <a:solidFill>
                  <a:srgbClr val="FFFF00"/>
                </a:solidFill>
                <a:ea typeface="華康魏碑體" pitchFamily="65" charset="-120"/>
              </a:rPr>
              <a:t>的勸戒</a:t>
            </a:r>
          </a:p>
        </p:txBody>
      </p:sp>
      <p:sp>
        <p:nvSpPr>
          <p:cNvPr id="5123" name="Rectangle 3"/>
          <p:cNvSpPr>
            <a:spLocks noChangeArrowheads="1"/>
          </p:cNvSpPr>
          <p:nvPr/>
        </p:nvSpPr>
        <p:spPr bwMode="auto">
          <a:xfrm>
            <a:off x="107504" y="1815931"/>
            <a:ext cx="8785225" cy="144463"/>
          </a:xfrm>
          <a:prstGeom prst="rect">
            <a:avLst/>
          </a:prstGeom>
          <a:gradFill rotWithShape="1">
            <a:gsLst>
              <a:gs pos="0">
                <a:schemeClr val="bg2"/>
              </a:gs>
              <a:gs pos="100000">
                <a:schemeClr val="accent2"/>
              </a:gs>
            </a:gsLst>
            <a:lin ang="5400000" scaled="1"/>
          </a:gradFill>
          <a:ln w="9525">
            <a:noFill/>
            <a:miter lim="800000"/>
            <a:headEnd/>
            <a:tailEnd/>
          </a:ln>
        </p:spPr>
        <p:txBody>
          <a:bodyPr wrap="none" anchor="ctr"/>
          <a:lstStyle/>
          <a:p>
            <a:endParaRPr lang="zh-TW" altLang="en-US"/>
          </a:p>
        </p:txBody>
      </p:sp>
      <p:sp>
        <p:nvSpPr>
          <p:cNvPr id="5124" name="Rectangle 4"/>
          <p:cNvSpPr>
            <a:spLocks noGrp="1" noChangeArrowheads="1"/>
          </p:cNvSpPr>
          <p:nvPr>
            <p:ph type="body" idx="1"/>
          </p:nvPr>
        </p:nvSpPr>
        <p:spPr>
          <a:xfrm>
            <a:off x="395288" y="1773238"/>
            <a:ext cx="8425184" cy="4895850"/>
          </a:xfrm>
          <a:noFill/>
        </p:spPr>
        <p:txBody>
          <a:bodyPr/>
          <a:lstStyle/>
          <a:p>
            <a:pPr marL="622300" indent="-622300" eaLnBrk="1" hangingPunct="1">
              <a:buFontTx/>
              <a:buNone/>
            </a:pPr>
            <a:r>
              <a:rPr lang="zh-TW" altLang="en-US" sz="4800" b="1" dirty="0" smtClean="0">
                <a:solidFill>
                  <a:srgbClr val="FF99FF"/>
                </a:solidFill>
                <a:latin typeface="標楷體" pitchFamily="65" charset="-120"/>
                <a:ea typeface="標楷體" pitchFamily="65" charset="-120"/>
              </a:rPr>
              <a:t> </a:t>
            </a:r>
            <a:endParaRPr lang="en-US" altLang="zh-TW" sz="4800" b="1" dirty="0" smtClean="0">
              <a:solidFill>
                <a:srgbClr val="FF99FF"/>
              </a:solidFill>
              <a:latin typeface="標楷體" pitchFamily="65" charset="-120"/>
              <a:ea typeface="標楷體" pitchFamily="65" charset="-120"/>
            </a:endParaRPr>
          </a:p>
        </p:txBody>
      </p:sp>
      <p:sp>
        <p:nvSpPr>
          <p:cNvPr id="3" name="Rectangle 2"/>
          <p:cNvSpPr/>
          <p:nvPr/>
        </p:nvSpPr>
        <p:spPr>
          <a:xfrm>
            <a:off x="340580" y="2132856"/>
            <a:ext cx="8713663" cy="4231928"/>
          </a:xfrm>
          <a:prstGeom prst="rect">
            <a:avLst/>
          </a:prstGeom>
        </p:spPr>
        <p:txBody>
          <a:bodyPr wrap="square">
            <a:spAutoFit/>
          </a:bodyPr>
          <a:lstStyle/>
          <a:p>
            <a:pPr lvl="0">
              <a:defRPr/>
            </a:pPr>
            <a:r>
              <a:rPr lang="zh-TW" altLang="en-US" sz="4000" b="1" dirty="0">
                <a:solidFill>
                  <a:srgbClr val="FFFFFF"/>
                </a:solidFill>
                <a:latin typeface="DFKai-SB" panose="03000509000000000000" pitchFamily="65" charset="-120"/>
                <a:ea typeface="DFKai-SB" panose="03000509000000000000" pitchFamily="65" charset="-120"/>
              </a:rPr>
              <a:t>我們傳揚他，是用諸般的智慧，勸戒各人，教導各人，要把各人在基督裡完完全全地引到</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神面前。 </a:t>
            </a:r>
            <a:endParaRPr lang="en-US" altLang="zh-TW" sz="4000" b="1" dirty="0">
              <a:solidFill>
                <a:srgbClr val="FFFFFF"/>
              </a:solidFill>
              <a:latin typeface="DFKai-SB" panose="03000509000000000000" pitchFamily="65" charset="-120"/>
              <a:ea typeface="DFKai-SB" panose="03000509000000000000" pitchFamily="65" charset="-120"/>
            </a:endParaRPr>
          </a:p>
          <a:p>
            <a:pPr lvl="0">
              <a:defRPr/>
            </a:pPr>
            <a:r>
              <a:rPr lang="en-US" altLang="zh-TW" sz="3600" b="1" dirty="0">
                <a:solidFill>
                  <a:srgbClr val="FFFFFF"/>
                </a:solidFill>
                <a:latin typeface="DFKai-SB" pitchFamily="65" charset="-120"/>
                <a:ea typeface="DFKai-SB" pitchFamily="65" charset="-120"/>
                <a:cs typeface="Arial" charset="0"/>
              </a:rPr>
              <a:t>(</a:t>
            </a:r>
            <a:r>
              <a:rPr lang="zh-TW" altLang="en-US" sz="3600" b="1" dirty="0">
                <a:solidFill>
                  <a:srgbClr val="FFFFFF"/>
                </a:solidFill>
                <a:latin typeface="DFKai-SB" pitchFamily="65" charset="-120"/>
                <a:ea typeface="DFKai-SB" pitchFamily="65" charset="-120"/>
                <a:cs typeface="Arial" charset="0"/>
              </a:rPr>
              <a:t>歌羅西書</a:t>
            </a:r>
            <a:r>
              <a:rPr lang="zh-TW" altLang="en-US" sz="2400" b="1" dirty="0">
                <a:solidFill>
                  <a:srgbClr val="FFFFFF"/>
                </a:solidFill>
                <a:latin typeface="DFKai-SB" pitchFamily="65" charset="-120"/>
                <a:ea typeface="DFKai-SB" pitchFamily="65" charset="-120"/>
                <a:cs typeface="Arial" charset="0"/>
              </a:rPr>
              <a:t> </a:t>
            </a:r>
            <a:r>
              <a:rPr kumimoji="0" lang="zh-TW" altLang="en-US" sz="1800" dirty="0">
                <a:solidFill>
                  <a:srgbClr val="FFFFFF"/>
                </a:solidFill>
                <a:latin typeface="DFKai-SB" pitchFamily="65" charset="-120"/>
                <a:ea typeface="DFKai-SB" pitchFamily="65" charset="-120"/>
                <a:cs typeface="Arial" charset="0"/>
              </a:rPr>
              <a:t> </a:t>
            </a:r>
            <a:r>
              <a:rPr lang="en-US" altLang="zh-TW" sz="3600" dirty="0">
                <a:solidFill>
                  <a:srgbClr val="FFFFFF"/>
                </a:solidFill>
                <a:latin typeface="Arial Narrow" pitchFamily="34" charset="0"/>
                <a:ea typeface="DFKai-SB" pitchFamily="65" charset="-120"/>
                <a:cs typeface="Arial" charset="0"/>
              </a:rPr>
              <a:t>Colossians 1:28</a:t>
            </a:r>
            <a:r>
              <a:rPr kumimoji="0" lang="en-US" altLang="zh-TW" sz="3600" b="1" dirty="0">
                <a:solidFill>
                  <a:srgbClr val="FFFFFF"/>
                </a:solidFill>
                <a:latin typeface="DFKai-SB" pitchFamily="65" charset="-120"/>
                <a:ea typeface="DFKai-SB" pitchFamily="65" charset="-120"/>
                <a:cs typeface="Arial" charset="0"/>
              </a:rPr>
              <a:t>)</a:t>
            </a:r>
            <a:endParaRPr kumimoji="0" lang="en-US" altLang="zh-TW" sz="600" i="1" dirty="0">
              <a:solidFill>
                <a:srgbClr val="FFFFFF"/>
              </a:solidFill>
              <a:latin typeface="Arial Narrow" pitchFamily="34" charset="0"/>
              <a:ea typeface="DFKai-SB" pitchFamily="65" charset="-120"/>
              <a:cs typeface="Arial" charset="0"/>
            </a:endParaRPr>
          </a:p>
          <a:p>
            <a:pPr lvl="0">
              <a:defRPr/>
            </a:pPr>
            <a:endParaRPr kumimoji="0" lang="en-US" altLang="zh-TW" sz="2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endParaRPr kumimoji="0" lang="en-US" altLang="zh-TW" sz="100" i="1" dirty="0">
              <a:solidFill>
                <a:srgbClr val="FFFFFF"/>
              </a:solidFill>
              <a:latin typeface="Arial Narrow" pitchFamily="34" charset="0"/>
              <a:ea typeface="DFKai-SB" pitchFamily="65" charset="-120"/>
              <a:cs typeface="Arial" charset="0"/>
            </a:endParaRPr>
          </a:p>
          <a:p>
            <a:pPr lvl="0">
              <a:defRPr/>
            </a:pPr>
            <a:r>
              <a:rPr lang="en-US" altLang="zh-TW" sz="3600" i="1" dirty="0">
                <a:solidFill>
                  <a:srgbClr val="FFFFFF"/>
                </a:solidFill>
                <a:latin typeface="Arial Narrow" pitchFamily="34" charset="0"/>
                <a:ea typeface="DFKai-SB" pitchFamily="65" charset="-120"/>
                <a:cs typeface="Arial" charset="0"/>
              </a:rPr>
              <a:t>He is the one we proclaim, admonishing and teaching everyone with all wisdom, so that we may present everyone fully mature in Christ.</a:t>
            </a:r>
            <a:endParaRPr kumimoji="0" lang="en-US" altLang="zh-TW" sz="3600" i="1" dirty="0">
              <a:solidFill>
                <a:srgbClr val="FFFF00"/>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9474201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980728"/>
            <a:ext cx="8856984" cy="540147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你們也曉得，我們怎樣勸勉你們，安慰你們，囑咐你們各人，好像父親待自己的兒女一樣</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，要</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叫你們行事對得起那召你們進他國、得他榮耀的</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帖撒羅尼迦前書</a:t>
            </a:r>
            <a:r>
              <a:rPr kumimoji="1"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8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0" i="0"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1 Thessalonians 2:11-12</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rPr>
              <a:t>For you know that we dealt with each of you as a father deals with his own children</a:t>
            </a:r>
            <a:r>
              <a:rPr kumimoji="1" lang="en-US" altLang="zh-TW" sz="36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 </a:t>
            </a:r>
            <a:r>
              <a:rPr kumimoji="1" lang="en-US" altLang="zh-TW" sz="3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rPr>
              <a:t>encouraging, comforting and urging you to live lives worthy of God, who calls you into his kingdom and glory.</a:t>
            </a:r>
            <a:endParaRPr kumimoji="0" lang="en-US" altLang="zh-TW" sz="3600" b="0" i="1" u="none" strike="noStrike" kern="1200" cap="none" spc="0" normalizeH="0" baseline="0" noProof="0" dirty="0">
              <a:ln>
                <a:noFill/>
              </a:ln>
              <a:solidFill>
                <a:srgbClr val="FFFF0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3070154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96752"/>
            <a:ext cx="8856984" cy="423192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你們也知道，凡與你們有益的，我沒有一樣避諱不說的，或在眾人面前，或在各人家裡，我都教導你們</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使徒行傳</a:t>
            </a:r>
            <a:r>
              <a:rPr kumimoji="1"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8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0" i="0"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Acts 20:20</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rPr>
              <a:t>You know that I have not hesitated to preach anything that would be helpful to you but have taught you publicly and from house to house.</a:t>
            </a:r>
            <a:endParaRPr kumimoji="0" lang="en-US" altLang="zh-TW" sz="3600" b="0" i="1" u="none" strike="noStrike" kern="1200" cap="none" spc="0" normalizeH="0" baseline="0" noProof="0" dirty="0">
              <a:ln>
                <a:noFill/>
              </a:ln>
              <a:solidFill>
                <a:srgbClr val="FFFF0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428932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00002F"/>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8392" y="2396446"/>
            <a:ext cx="3859230" cy="3087384"/>
          </a:xfrm>
          <a:prstGeom prst="rect">
            <a:avLst/>
          </a:prstGeom>
        </p:spPr>
      </p:pic>
      <p:pic>
        <p:nvPicPr>
          <p:cNvPr id="3" name="Picture 2"/>
          <p:cNvPicPr>
            <a:picLocks noChangeAspect="1"/>
          </p:cNvPicPr>
          <p:nvPr/>
        </p:nvPicPr>
        <p:blipFill>
          <a:blip r:embed="rId4"/>
          <a:stretch>
            <a:fillRect/>
          </a:stretch>
        </p:blipFill>
        <p:spPr>
          <a:xfrm>
            <a:off x="147898" y="1357978"/>
            <a:ext cx="5533711" cy="5533711"/>
          </a:xfrm>
          <a:prstGeom prst="rect">
            <a:avLst/>
          </a:prstGeom>
        </p:spPr>
      </p:pic>
    </p:spTree>
    <p:extLst>
      <p:ext uri="{BB962C8B-B14F-4D97-AF65-F5344CB8AC3E}">
        <p14:creationId xmlns:p14="http://schemas.microsoft.com/office/powerpoint/2010/main" val="39346693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50825" y="705140"/>
            <a:ext cx="8893175" cy="1110791"/>
          </a:xfrm>
        </p:spPr>
        <p:txBody>
          <a:bodyPr/>
          <a:lstStyle/>
          <a:p>
            <a:pPr marL="1347788" indent="-1347788" algn="l" eaLnBrk="1" hangingPunct="1">
              <a:lnSpc>
                <a:spcPct val="90000"/>
              </a:lnSpc>
              <a:tabLst>
                <a:tab pos="6280150" algn="l"/>
              </a:tabLst>
            </a:pPr>
            <a:r>
              <a:rPr lang="zh-TW" altLang="en-US" sz="6000" b="1" dirty="0">
                <a:solidFill>
                  <a:srgbClr val="FFFF00"/>
                </a:solidFill>
                <a:ea typeface="華康魏碑體" pitchFamily="65" charset="-120"/>
              </a:rPr>
              <a:t>為父的心</a:t>
            </a:r>
            <a:r>
              <a:rPr lang="zh-TW" altLang="en-US" sz="5400" b="1" dirty="0" smtClean="0">
                <a:solidFill>
                  <a:srgbClr val="FFFF00"/>
                </a:solidFill>
                <a:ea typeface="華康魏碑體" pitchFamily="65" charset="-120"/>
              </a:rPr>
              <a:t> </a:t>
            </a:r>
            <a:r>
              <a:rPr lang="zh-TW" altLang="en-US" b="1" dirty="0">
                <a:solidFill>
                  <a:srgbClr val="FFFF00"/>
                </a:solidFill>
                <a:ea typeface="華康魏碑體" pitchFamily="65" charset="-120"/>
              </a:rPr>
              <a:t>─</a:t>
            </a:r>
            <a:r>
              <a:rPr lang="zh-TW" altLang="en-US" sz="4800" b="1" dirty="0">
                <a:solidFill>
                  <a:srgbClr val="FFFF00"/>
                </a:solidFill>
                <a:ea typeface="華康魏碑體" pitchFamily="65" charset="-120"/>
              </a:rPr>
              <a:t> </a:t>
            </a:r>
            <a:r>
              <a:rPr lang="zh-TW" altLang="en-US" sz="6000" b="1" dirty="0" smtClean="0">
                <a:solidFill>
                  <a:srgbClr val="FFFF00"/>
                </a:solidFill>
                <a:ea typeface="華康魏碑體" pitchFamily="65" charset="-120"/>
              </a:rPr>
              <a:t>生命的投資</a:t>
            </a:r>
          </a:p>
        </p:txBody>
      </p:sp>
      <p:sp>
        <p:nvSpPr>
          <p:cNvPr id="5123" name="Rectangle 3"/>
          <p:cNvSpPr>
            <a:spLocks noChangeArrowheads="1"/>
          </p:cNvSpPr>
          <p:nvPr/>
        </p:nvSpPr>
        <p:spPr bwMode="auto">
          <a:xfrm>
            <a:off x="107504" y="1815931"/>
            <a:ext cx="8785225" cy="144463"/>
          </a:xfrm>
          <a:prstGeom prst="rect">
            <a:avLst/>
          </a:prstGeom>
          <a:gradFill rotWithShape="1">
            <a:gsLst>
              <a:gs pos="0">
                <a:schemeClr val="bg2"/>
              </a:gs>
              <a:gs pos="100000">
                <a:schemeClr val="accent2"/>
              </a:gs>
            </a:gsLst>
            <a:lin ang="540000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124" name="Rectangle 4"/>
          <p:cNvSpPr>
            <a:spLocks noGrp="1" noChangeArrowheads="1"/>
          </p:cNvSpPr>
          <p:nvPr>
            <p:ph type="body" idx="1"/>
          </p:nvPr>
        </p:nvSpPr>
        <p:spPr>
          <a:xfrm>
            <a:off x="395288" y="1773238"/>
            <a:ext cx="8425184" cy="4895850"/>
          </a:xfrm>
          <a:noFill/>
        </p:spPr>
        <p:txBody>
          <a:bodyPr/>
          <a:lstStyle/>
          <a:p>
            <a:pPr marL="622300" indent="-622300" eaLnBrk="1" hangingPunct="1">
              <a:buFontTx/>
              <a:buNone/>
            </a:pPr>
            <a:r>
              <a:rPr lang="zh-TW" altLang="en-US" sz="4800" b="1" dirty="0" smtClean="0">
                <a:solidFill>
                  <a:srgbClr val="FF99FF"/>
                </a:solidFill>
                <a:latin typeface="標楷體" pitchFamily="65" charset="-120"/>
                <a:ea typeface="標楷體" pitchFamily="65" charset="-120"/>
              </a:rPr>
              <a:t> </a:t>
            </a:r>
            <a:endParaRPr lang="en-US" altLang="zh-TW" sz="4800" b="1" dirty="0" smtClean="0">
              <a:solidFill>
                <a:srgbClr val="FF99FF"/>
              </a:solidFill>
              <a:latin typeface="標楷體" pitchFamily="65" charset="-120"/>
              <a:ea typeface="標楷體" pitchFamily="65" charset="-120"/>
            </a:endParaRPr>
          </a:p>
        </p:txBody>
      </p:sp>
      <p:sp>
        <p:nvSpPr>
          <p:cNvPr id="3" name="Rectangle 2"/>
          <p:cNvSpPr/>
          <p:nvPr/>
        </p:nvSpPr>
        <p:spPr>
          <a:xfrm>
            <a:off x="340580" y="2003087"/>
            <a:ext cx="8713663" cy="423192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我們的盼望和喜樂，並所誇的冠冕是甚麼呢？</a:t>
            </a:r>
            <a:r>
              <a:rPr kumimoji="1"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豈不是我們主耶穌來的時候、你們在他面前站立得住嗎？</a:t>
            </a:r>
            <a:r>
              <a:rPr kumimoji="1"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因為你們就是我們的榮耀，我們的喜樂</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帖前</a:t>
            </a:r>
            <a:r>
              <a:rPr kumimoji="1" lang="zh-TW" altLang="en-US" sz="2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0" i="0"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rPr>
              <a:t>1 </a:t>
            </a:r>
            <a:r>
              <a:rPr kumimoji="1" lang="en-US" altLang="zh-TW" sz="4000" b="0" i="0"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Thess. </a:t>
            </a:r>
            <a:r>
              <a:rPr kumimoji="1" lang="en-US" altLang="zh-TW" sz="4000" b="0" i="0"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rPr>
              <a:t>2:19-20</a:t>
            </a:r>
            <a:r>
              <a:rPr kumimoji="0" lang="en-US" altLang="zh-TW"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a:t>
            </a:r>
            <a:endParaRPr kumimoji="0" lang="en-US" altLang="zh-TW" sz="7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28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20</a:t>
            </a:r>
            <a:r>
              <a:rPr kumimoji="1" lang="zh-TW" altLang="en-US" sz="28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 </a:t>
            </a:r>
            <a:r>
              <a:rPr kumimoji="1" lang="zh-TW" altLang="en-US" sz="40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 </a:t>
            </a:r>
            <a:r>
              <a:rPr kumimoji="1" lang="en-US" altLang="zh-TW" sz="40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Indeed</a:t>
            </a:r>
            <a:r>
              <a:rPr kumimoji="1" lang="en-US" altLang="zh-TW" sz="40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rPr>
              <a:t>, you are our glory and joy.</a:t>
            </a:r>
            <a:endParaRPr kumimoji="0" lang="en-US" altLang="zh-TW" sz="4000" b="0" i="1" u="none" strike="noStrike" kern="1200" cap="none" spc="0" normalizeH="0" baseline="0" noProof="0" dirty="0">
              <a:ln>
                <a:noFill/>
              </a:ln>
              <a:solidFill>
                <a:srgbClr val="FFFF0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8646963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4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操練用為父的心彼此祝</a:t>
            </a:r>
            <a:r>
              <a:rPr kumimoji="0" lang="zh-TW" altLang="en-US" sz="4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福</a:t>
            </a:r>
            <a:endParaRPr kumimoji="0" lang="en-US" altLang="zh-TW" sz="5400" b="1"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273101075"/>
      </p:ext>
    </p:extLst>
  </p:cSld>
  <p:clrMapOvr>
    <a:masterClrMapping/>
  </p:clrMapOvr>
  <p:timing>
    <p:tnLst>
      <p:par>
        <p:cTn id="1" dur="indefinite" restart="never" nodeType="tmRoot"/>
      </p:par>
    </p:tnLst>
  </p:timing>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8431</TotalTime>
  <Words>864</Words>
  <Application>Microsoft Office PowerPoint</Application>
  <PresentationFormat>On-screen Show (4:3)</PresentationFormat>
  <Paragraphs>110</Paragraphs>
  <Slides>15</Slides>
  <Notes>6</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15</vt:i4>
      </vt:variant>
    </vt:vector>
  </HeadingPairs>
  <TitlesOfParts>
    <vt:vector size="27" baseType="lpstr">
      <vt:lpstr>Arial Unicode MS</vt:lpstr>
      <vt:lpstr>DFKai-SB</vt:lpstr>
      <vt:lpstr>DFKai-SB</vt:lpstr>
      <vt:lpstr>新細明體</vt:lpstr>
      <vt:lpstr>華康魏碑體</vt:lpstr>
      <vt:lpstr>Arial</vt:lpstr>
      <vt:lpstr>Arial Narrow</vt:lpstr>
      <vt:lpstr>Calibri</vt:lpstr>
      <vt:lpstr>Mongolian Baiti</vt:lpstr>
      <vt:lpstr>預設簡報設計</vt:lpstr>
      <vt:lpstr>14_Default Design</vt:lpstr>
      <vt:lpstr>1_預設簡報設計</vt:lpstr>
      <vt:lpstr>PowerPoint Presentation</vt:lpstr>
      <vt:lpstr>為父的心</vt:lpstr>
      <vt:lpstr>PowerPoint Presentation</vt:lpstr>
      <vt:lpstr>師傅與為父的差別</vt:lpstr>
      <vt:lpstr>師傅與為父的分別</vt:lpstr>
      <vt:lpstr>為父的心 ─ 有恩典有真理</vt:lpstr>
      <vt:lpstr>恩典 ─ 盟約的愛</vt:lpstr>
      <vt:lpstr>PowerPoint Presentation</vt:lpstr>
      <vt:lpstr>PowerPoint Presentation</vt:lpstr>
      <vt:lpstr>真理 ─ 智慧的勸戒</vt:lpstr>
      <vt:lpstr>PowerPoint Presentation</vt:lpstr>
      <vt:lpstr>PowerPoint Presentation</vt:lpstr>
      <vt:lpstr>PowerPoint Presentation</vt:lpstr>
      <vt:lpstr>為父的心 ─ 生命的投資</vt:lpstr>
      <vt:lpstr>PowerPoint Presentation</vt:lpstr>
    </vt:vector>
  </TitlesOfParts>
  <Company>CMT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sllo</dc:creator>
  <cp:lastModifiedBy>He5778Lord</cp:lastModifiedBy>
  <cp:revision>521</cp:revision>
  <cp:lastPrinted>2016-12-29T08:10:15Z</cp:lastPrinted>
  <dcterms:created xsi:type="dcterms:W3CDTF">2010-11-09T07:59:03Z</dcterms:created>
  <dcterms:modified xsi:type="dcterms:W3CDTF">2018-01-28T16:54:42Z</dcterms:modified>
</cp:coreProperties>
</file>