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1290" r:id="rId3"/>
    <p:sldId id="1263" r:id="rId4"/>
    <p:sldId id="1264" r:id="rId5"/>
    <p:sldId id="1265" r:id="rId6"/>
    <p:sldId id="1266" r:id="rId7"/>
    <p:sldId id="1267" r:id="rId8"/>
    <p:sldId id="1268" r:id="rId9"/>
    <p:sldId id="1269" r:id="rId10"/>
    <p:sldId id="1270" r:id="rId11"/>
    <p:sldId id="1271" r:id="rId12"/>
    <p:sldId id="1272" r:id="rId13"/>
    <p:sldId id="1273" r:id="rId14"/>
    <p:sldId id="1274" r:id="rId15"/>
    <p:sldId id="1275" r:id="rId16"/>
    <p:sldId id="1276" r:id="rId17"/>
    <p:sldId id="1277" r:id="rId18"/>
    <p:sldId id="1278" r:id="rId19"/>
    <p:sldId id="1279" r:id="rId20"/>
    <p:sldId id="1280" r:id="rId21"/>
    <p:sldId id="1281" r:id="rId22"/>
    <p:sldId id="1282" r:id="rId23"/>
    <p:sldId id="1283" r:id="rId24"/>
    <p:sldId id="1284" r:id="rId25"/>
    <p:sldId id="1289" r:id="rId26"/>
    <p:sldId id="1286" r:id="rId27"/>
    <p:sldId id="1287" r:id="rId28"/>
    <p:sldId id="1288" r:id="rId29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00"/>
    <a:srgbClr val="FF99FF"/>
    <a:srgbClr val="FF99CC"/>
    <a:srgbClr val="00FFFF"/>
    <a:srgbClr val="FFFFCC"/>
    <a:srgbClr val="66FF66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143" autoAdjust="0"/>
    <p:restoredTop sz="94645" autoAdjust="0"/>
  </p:normalViewPr>
  <p:slideViewPr>
    <p:cSldViewPr>
      <p:cViewPr varScale="1">
        <p:scale>
          <a:sx n="66" d="100"/>
          <a:sy n="66" d="100"/>
        </p:scale>
        <p:origin x="9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2018/2/11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717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627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4E28-2650-4EA6-AC99-652F30B50204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28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4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「小組教會」第一課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A1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「小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組教會的基本概</a:t>
            </a:r>
            <a:r>
              <a:rPr kumimoji="0" lang="zh-TW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念」</a:t>
            </a:r>
            <a:endParaRPr kumimoji="0" lang="en-US" altLang="zh-TW" sz="5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分享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5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9512" y="733257"/>
            <a:ext cx="9144000" cy="6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組教會的聖經根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主耶穌對教會的牧養使命	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─ 五餅二魚神蹟的啟示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三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小組教會的異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象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─ 如何帶來真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正靈命的成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長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endParaRPr kumimoji="0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四、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組教會的目標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a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培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育平信徒領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袖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b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興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起平信徒事工 </a:t>
            </a:r>
            <a:endParaRPr kumimoji="0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	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c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建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立平信徒愛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網</a:t>
            </a:r>
            <a:endParaRPr kumimoji="0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生命讀</a:t>
            </a:r>
            <a:r>
              <a:rPr kumimoji="0" lang="zh-TW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經</a:t>
            </a:r>
            <a:endParaRPr kumimoji="0" lang="en-US" altLang="zh-TW" sz="105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Reading Bible with Life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February 11,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1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04" y="1124744"/>
            <a:ext cx="88569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聖經都是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默示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於教訓、督責、使人歸正、教導人學義都是有益的，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叫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神的人得以完全，預備行各樣的善事。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2 Timothy 3:16-17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All Scripture is </a:t>
            </a:r>
            <a:r>
              <a:rPr kumimoji="1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God-breathed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and is useful for teaching, rebuking, correcting and training in righteousness</a:t>
            </a:r>
            <a:r>
              <a:rPr kumimoji="1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so that the servant of </a:t>
            </a:r>
            <a:r>
              <a:rPr kumimoji="1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God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may be thoroughly equipped for every good work.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「如何讀聖經」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3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96752"/>
            <a:ext cx="885698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你們查考聖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經，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因你們以為內中有永生；給我作見證的就是這經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而，你們不肯到我這裡來得生命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John 5:39-40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You </a:t>
            </a:r>
            <a:r>
              <a:rPr kumimoji="1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study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 Scriptures diligently because you think that in them you have eternal life. These are the very Scriptures that testify about me</a:t>
            </a:r>
            <a:r>
              <a:rPr kumimoji="1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yet you refuse to come to me to have life.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49814"/>
            <a:ext cx="828092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讀經與生命的反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應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28353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916832"/>
            <a:ext cx="6408712" cy="480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9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523613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摩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西會幕的預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表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28353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44824"/>
            <a:ext cx="7560840" cy="5654638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7840585" y="4509120"/>
            <a:ext cx="1152128" cy="451055"/>
          </a:xfrm>
          <a:prstGeom prst="lef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8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28384" y="3841146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東</a:t>
            </a:r>
            <a:endParaRPr kumimoji="1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00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54981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讀經、聖靈、禱告、神同在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28353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916832"/>
            <a:ext cx="8307443" cy="480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8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54981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讀經、聖靈、禱告、神同在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28353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1"/>
            <a:ext cx="8496944" cy="477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5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54981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神的同在使讀經不再一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樣</a:t>
            </a:r>
            <a:endParaRPr lang="zh-TW" altLang="en-US" sz="54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628353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88840"/>
            <a:ext cx="885710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他們彼此說：「在路上，他和我們說話，給我們講解聖經的時候，我們的心豈不是</a:t>
            </a:r>
            <a:r>
              <a:rPr kumimoji="1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火熱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的嗎？」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Luke 24:32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They asked each other, “Were not our hearts </a:t>
            </a:r>
            <a:r>
              <a:rPr kumimoji="1" lang="en-US" altLang="zh-TW" sz="36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burning within us </a:t>
            </a: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while he talked with us on the road and opened the Scriptures to us?”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7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5" y="662454"/>
            <a:ext cx="9001000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正確的解釋聖經的呼召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325" y="1808372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441" y="2132856"/>
            <a:ext cx="8857109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你當竭力在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神面前得蒙喜悅，作無愧的工人，按著正意分解真理的道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2 Timothy 2:15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Do your best to present yourself to God as one approved, a worker who does not need to be ashamed and who correctly handles the word of truth.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讀古老的經書所面臨的挑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戰</a:t>
            </a:r>
            <a:endParaRPr lang="zh-TW" altLang="en-US" sz="54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39566" y="1773238"/>
            <a:ext cx="8580906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0445" y="2564904"/>
            <a:ext cx="87114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endParaRPr kumimoji="1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Filial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piety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and fraternal submission are the foundation of all virtuous practice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				</a:t>
            </a:r>
            <a:r>
              <a:rPr kumimoji="0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&lt;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Confucian Analects&gt;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97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讀古老的經書所面臨的挑戰</a:t>
            </a:r>
            <a:endParaRPr lang="zh-TW" altLang="en-US" sz="54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7504" y="1844377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320" y="1968998"/>
            <a:ext cx="871141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孝</a:t>
            </a: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悌也者 其为仁之本</a:t>
            </a:r>
            <a:r>
              <a:rPr kumimoji="1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《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论语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·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学而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》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Filial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piety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and fraternal submission are the foundation of all virtuous practice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.</a:t>
            </a:r>
            <a:r>
              <a:rPr kumimoji="0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 </a:t>
            </a:r>
            <a:endParaRPr kumimoji="0" lang="en-US" altLang="zh-TW" sz="8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	</a:t>
            </a:r>
            <a:r>
              <a:rPr kumimoji="0" lang="en-US" altLang="zh-TW" sz="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			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&lt;</a:t>
            </a:r>
            <a:r>
              <a:rPr kumimoji="0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Confucian Analects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&gt;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813034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如何解釋聖經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5702" y="1962005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2348880"/>
            <a:ext cx="8425184" cy="4320208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606" y="2276872"/>
            <a:ext cx="8711415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觀察</a:t>
            </a:r>
            <a:r>
              <a:rPr kumimoji="1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+mn-cs"/>
              </a:rPr>
              <a:t>Observation</a:t>
            </a:r>
            <a:endParaRPr kumimoji="1" lang="en-US" altLang="zh-TW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5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解釋</a:t>
            </a:r>
            <a:r>
              <a:rPr kumimoji="1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+mn-cs"/>
              </a:rPr>
              <a:t>Interpretation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應用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Gentium Plus" panose="02000503060000020004" pitchFamily="2" charset="0"/>
              </a:rPr>
              <a:t>Application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05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按字面意義解經</a:t>
            </a: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/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靈意解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經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9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813034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如何解釋聖經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5702" y="1962005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2348880"/>
            <a:ext cx="8425184" cy="4320208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0391" y="2106468"/>
            <a:ext cx="87114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字義與翻譯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上下文、以經解經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文體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文化、歷史、地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理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背景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預表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(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舊約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指向基督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，新約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彰顯基督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)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ntium Plus" panose="02000503060000020004" pitchFamily="2" charset="0"/>
              <a:ea typeface="Gentium Plus" panose="02000503060000020004" pitchFamily="2" charset="0"/>
              <a:cs typeface="Gentium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原文字義與翻譯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994" y="2277319"/>
            <a:ext cx="885698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endParaRPr kumimoji="1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FF99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「道」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3:16;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弗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6:17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FF99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「聖靈充滿」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徒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2:4;</a:t>
            </a: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弗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5:18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FF99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「做先知講道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FF99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林前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14:3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8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原文字義與翻譯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0445" y="2286716"/>
            <a:ext cx="855432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endParaRPr kumimoji="1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沒有人把新酒裝在舊皮袋裡，恐怕酒把皮袋裂開，酒和皮袋就都壞了；惟把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新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酒裝在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新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皮袋裡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馬可福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音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Mark 2:22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35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上下文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解經的原則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2348880"/>
            <a:ext cx="8425184" cy="4320208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3" y="2363089"/>
            <a:ext cx="886234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「拯救」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n-US" altLang="zh-TW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sozo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的解釋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身體或情緒的醫治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路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18:42)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基督的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救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Gentium Plus" panose="02000503060000020004" pitchFamily="2" charset="0"/>
              </a:rPr>
              <a:t>贖將人從罪惡中拯救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3:17)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Gentium Plus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9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文法與解經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549" y="2564904"/>
            <a:ext cx="89423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時式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/</a:t>
            </a:r>
            <a:r>
              <a:rPr kumimoji="1" lang="en-US" altLang="zh-T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時態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Tense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我是個罪魁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提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前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1:15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約翰福音中的「信」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3:16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 ─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分詞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yssinica SIL" panose="02000603020000020004" pitchFamily="2" charset="0"/>
                <a:ea typeface="DFKai-SB" panose="03000509000000000000" pitchFamily="65" charset="-120"/>
                <a:cs typeface="+mn-cs"/>
              </a:rPr>
              <a:t>Participle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持續不斷的相信</a:t>
            </a:r>
            <a:endParaRPr kumimoji="1" lang="en-US" altLang="zh-TW" sz="4000" b="1" i="0" u="sng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3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文法與解經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3" y="2564904"/>
            <a:ext cx="88623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複數與單數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供養以利亞的烏鴉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王上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17:1-7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罪行與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太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1:21;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羅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5:12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聖靈的果子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加拉太書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5:19-23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66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歷史文化背景與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解經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2" y="1773238"/>
            <a:ext cx="8640960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691" y="2564904"/>
            <a:ext cx="8813555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endParaRPr kumimoji="1" lang="en-US" altLang="zh-TW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波阿斯到城門去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路得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記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tium Plus" panose="02000503060000020004" pitchFamily="2" charset="0"/>
                <a:ea typeface="Gentium Plus" panose="02000503060000020004" pitchFamily="2" charset="0"/>
                <a:cs typeface="Gentium Plus" panose="02000503060000020004" pitchFamily="2" charset="0"/>
              </a:rPr>
              <a:t>Ruth 4:1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出埃及記的十災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出埃及記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7-12)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82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讀經與解經的工具與幫助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7504" y="1938754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2088515"/>
            <a:ext cx="639045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聖經新約音頻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聖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經舊約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音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頻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簡明聖經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主日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學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啟導本聖經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互聯網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7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66" y="878049"/>
            <a:ext cx="8893175" cy="1110791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解答聖經的難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題</a:t>
            </a:r>
            <a:endParaRPr lang="zh-TW" altLang="en-US" sz="60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9549" y="2060848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425184" cy="4895850"/>
          </a:xfrm>
          <a:noFill/>
        </p:spPr>
        <p:txBody>
          <a:bodyPr/>
          <a:lstStyle/>
          <a:p>
            <a:pPr marL="622300" indent="-622300" eaLnBrk="1" hangingPunct="1">
              <a:buFontTx/>
              <a:buNone/>
            </a:pPr>
            <a:r>
              <a:rPr lang="zh-TW" altLang="en-US" sz="4800" b="1" dirty="0" smtClean="0">
                <a:solidFill>
                  <a:srgbClr val="FF99FF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b="1" dirty="0" smtClean="0">
              <a:solidFill>
                <a:srgbClr val="FF99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566" y="2886254"/>
            <a:ext cx="88397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例：</a:t>
            </a:r>
            <a:endParaRPr kumimoji="1" lang="en-US" altLang="zh-TW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為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何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 神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使法老的心剛硬」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</a:t>
            </a:r>
            <a:endParaRPr kumimoji="0" lang="en-US" altLang="zh-TW" sz="44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19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764704"/>
            <a:ext cx="87129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少年人用甚麼潔淨他的行為呢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要遵行你的話！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一心尋求了你；求你不要叫我偏離你的命令。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將你的話藏在心裡，免得我得罪你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119:9-11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10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How can a young person stay on the path of purity?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   By living according to your word.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 </a:t>
            </a: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seek you with all my heart;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   do not let me stray from your commands</a:t>
            </a:r>
            <a:r>
              <a:rPr kumimoji="1" lang="en-US" altLang="zh-TW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 have hidden your word in my heart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   that I might not sin against you.</a:t>
            </a:r>
            <a:endParaRPr kumimoji="0" lang="en-US" altLang="zh-TW" sz="3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「祢的話</a:t>
            </a: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2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9112</TotalTime>
  <Words>963</Words>
  <Application>Microsoft Office PowerPoint</Application>
  <PresentationFormat>On-screen Show (4:3)</PresentationFormat>
  <Paragraphs>209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Antinoou</vt:lpstr>
      <vt:lpstr>Arial Unicode MS</vt:lpstr>
      <vt:lpstr>DFKai-SB</vt:lpstr>
      <vt:lpstr>DFKai-SB</vt:lpstr>
      <vt:lpstr>新細明體</vt:lpstr>
      <vt:lpstr>華康魏碑體</vt:lpstr>
      <vt:lpstr>Abyssinica SIL</vt:lpstr>
      <vt:lpstr>Arial</vt:lpstr>
      <vt:lpstr>Arial Narrow</vt:lpstr>
      <vt:lpstr>Calibri</vt:lpstr>
      <vt:lpstr>Gentium Plus</vt:lpstr>
      <vt:lpstr>Mongolian Baiti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讀經與生命的反應</vt:lpstr>
      <vt:lpstr>摩西會幕的預表</vt:lpstr>
      <vt:lpstr>讀經、聖靈、禱告、神同在</vt:lpstr>
      <vt:lpstr>讀經、聖靈、禱告、神同在</vt:lpstr>
      <vt:lpstr>神的同在使讀經不再一樣</vt:lpstr>
      <vt:lpstr>正確的解釋聖經的呼召</vt:lpstr>
      <vt:lpstr>讀古老的經書所面臨的挑戰</vt:lpstr>
      <vt:lpstr>讀古老的經書所面臨的挑戰</vt:lpstr>
      <vt:lpstr>如何解釋聖經</vt:lpstr>
      <vt:lpstr>如何解釋聖經</vt:lpstr>
      <vt:lpstr>原文字義與翻譯</vt:lpstr>
      <vt:lpstr>原文字義與翻譯</vt:lpstr>
      <vt:lpstr>上下文解經的原則</vt:lpstr>
      <vt:lpstr>文法與解經</vt:lpstr>
      <vt:lpstr>文法與解經</vt:lpstr>
      <vt:lpstr>歷史文化背景與解經</vt:lpstr>
      <vt:lpstr>讀經與解經的工具與幫助</vt:lpstr>
      <vt:lpstr>解答聖經的難題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583</cp:revision>
  <cp:lastPrinted>2016-12-29T08:10:15Z</cp:lastPrinted>
  <dcterms:created xsi:type="dcterms:W3CDTF">2010-11-09T07:59:03Z</dcterms:created>
  <dcterms:modified xsi:type="dcterms:W3CDTF">2018-02-11T17:44:21Z</dcterms:modified>
</cp:coreProperties>
</file>