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71" r:id="rId9"/>
    <p:sldId id="274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9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7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52F055-7D6E-495F-A0AF-C31D941F8F4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127239-4D5E-498F-B0E8-A4A66B23EC8C}">
      <dgm:prSet custT="1"/>
      <dgm:spPr/>
      <dgm:t>
        <a:bodyPr/>
        <a:lstStyle/>
        <a:p>
          <a:pPr algn="l"/>
          <a:r>
            <a:rPr lang="zh-CN" sz="3200" b="1" dirty="0">
              <a:latin typeface="+mj-ea"/>
              <a:ea typeface="+mj-ea"/>
            </a:rPr>
            <a:t>林前</a:t>
          </a:r>
          <a:r>
            <a:rPr lang="en-US" sz="3200" b="1" dirty="0">
              <a:latin typeface="+mj-ea"/>
              <a:ea typeface="+mj-ea"/>
            </a:rPr>
            <a:t>13</a:t>
          </a:r>
          <a:r>
            <a:rPr lang="zh-CN" sz="3200" b="1" dirty="0">
              <a:latin typeface="+mj-ea"/>
              <a:ea typeface="+mj-ea"/>
            </a:rPr>
            <a:t>：</a:t>
          </a:r>
          <a:r>
            <a:rPr lang="en-US" sz="3200" b="1" dirty="0">
              <a:latin typeface="+mj-ea"/>
              <a:ea typeface="+mj-ea"/>
            </a:rPr>
            <a:t>2-</a:t>
          </a:r>
          <a:r>
            <a:rPr lang="zh-TW" altLang="en-US" sz="3200" b="1" i="0" u="none" dirty="0">
              <a:latin typeface="+mj-ea"/>
              <a:ea typeface="+mj-ea"/>
            </a:rPr>
            <a:t>我 若 有 先 知 講 道 之 能 、 也 明 白 各 樣 的 奧 秘 、 各 樣 的 知 識 ． 而 且 有 全 備 的 信 、 叫 我 能 夠 移 山 、 卻 沒 有 愛 、 我 就 算 不 得 甚 麼 。 </a:t>
          </a:r>
          <a:endParaRPr lang="en-US" sz="3200" b="1" dirty="0">
            <a:latin typeface="+mj-ea"/>
            <a:ea typeface="+mj-ea"/>
          </a:endParaRPr>
        </a:p>
      </dgm:t>
    </dgm:pt>
    <dgm:pt modelId="{5BD4FF66-E10C-483C-87BC-DACABE6137E1}" type="parTrans" cxnId="{F8F705A0-F18F-4E4B-B392-424AC6BF4A60}">
      <dgm:prSet/>
      <dgm:spPr/>
      <dgm:t>
        <a:bodyPr/>
        <a:lstStyle/>
        <a:p>
          <a:endParaRPr lang="en-US"/>
        </a:p>
      </dgm:t>
    </dgm:pt>
    <dgm:pt modelId="{B307ADBD-2BBE-4D32-9A0F-0EB3CCDFB5BA}" type="sibTrans" cxnId="{F8F705A0-F18F-4E4B-B392-424AC6BF4A60}">
      <dgm:prSet/>
      <dgm:spPr/>
      <dgm:t>
        <a:bodyPr/>
        <a:lstStyle/>
        <a:p>
          <a:endParaRPr lang="en-US"/>
        </a:p>
      </dgm:t>
    </dgm:pt>
    <dgm:pt modelId="{E4E7FD35-24F9-4176-806B-CFABBEABA8DE}" type="pres">
      <dgm:prSet presAssocID="{5B52F055-7D6E-495F-A0AF-C31D941F8F4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98D1A6-CBC4-4F3D-8F10-A2E594BA7421}" type="pres">
      <dgm:prSet presAssocID="{27127239-4D5E-498F-B0E8-A4A66B23EC8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F0EA03-20A0-48B7-9DBA-ACB080AF32F0}" type="presOf" srcId="{27127239-4D5E-498F-B0E8-A4A66B23EC8C}" destId="{3198D1A6-CBC4-4F3D-8F10-A2E594BA7421}" srcOrd="0" destOrd="0" presId="urn:microsoft.com/office/officeart/2005/8/layout/vList2"/>
    <dgm:cxn modelId="{02382DC0-C6D4-4992-9CA9-A2F77FAF974D}" type="presOf" srcId="{5B52F055-7D6E-495F-A0AF-C31D941F8F4F}" destId="{E4E7FD35-24F9-4176-806B-CFABBEABA8DE}" srcOrd="0" destOrd="0" presId="urn:microsoft.com/office/officeart/2005/8/layout/vList2"/>
    <dgm:cxn modelId="{F8F705A0-F18F-4E4B-B392-424AC6BF4A60}" srcId="{5B52F055-7D6E-495F-A0AF-C31D941F8F4F}" destId="{27127239-4D5E-498F-B0E8-A4A66B23EC8C}" srcOrd="0" destOrd="0" parTransId="{5BD4FF66-E10C-483C-87BC-DACABE6137E1}" sibTransId="{B307ADBD-2BBE-4D32-9A0F-0EB3CCDFB5BA}"/>
    <dgm:cxn modelId="{9F1EB536-4C98-415B-90EB-769A8B956CA2}" type="presParOf" srcId="{E4E7FD35-24F9-4176-806B-CFABBEABA8DE}" destId="{3198D1A6-CBC4-4F3D-8F10-A2E594BA742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008865-E9D5-4786-89F3-E06DAA6923C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E61367-573E-4F0B-B38A-128627AB489C}">
      <dgm:prSet custT="1"/>
      <dgm:spPr/>
      <dgm:t>
        <a:bodyPr/>
        <a:lstStyle/>
        <a:p>
          <a:pPr algn="l"/>
          <a:r>
            <a:rPr lang="zh-CN" sz="3200" b="1" dirty="0">
              <a:latin typeface="+mj-ea"/>
              <a:ea typeface="+mj-ea"/>
            </a:rPr>
            <a:t>林前</a:t>
          </a:r>
          <a:r>
            <a:rPr lang="en-US" sz="3200" b="1" dirty="0">
              <a:latin typeface="+mj-ea"/>
              <a:ea typeface="+mj-ea"/>
            </a:rPr>
            <a:t>3</a:t>
          </a:r>
          <a:r>
            <a:rPr lang="zh-CN" sz="3200" b="1" dirty="0">
              <a:latin typeface="+mj-ea"/>
              <a:ea typeface="+mj-ea"/>
            </a:rPr>
            <a:t>：</a:t>
          </a:r>
          <a:r>
            <a:rPr lang="en-US" sz="3200" b="1" dirty="0">
              <a:latin typeface="+mj-ea"/>
              <a:ea typeface="+mj-ea"/>
            </a:rPr>
            <a:t>10-11-</a:t>
          </a:r>
          <a:r>
            <a:rPr lang="zh-TW" sz="3200" b="1" dirty="0">
              <a:latin typeface="+mj-ea"/>
              <a:ea typeface="+mj-ea"/>
            </a:rPr>
            <a:t>我 照 　 神 所 給 我 的 恩 、 好像 一 個 聰 明 的 工 頭 、 立 好了 根 基 、 有 別 人 在 上 面 建 造 ． 只 是 各 人 要 謹 慎 </a:t>
          </a:r>
          <a:r>
            <a:rPr lang="zh-CN" altLang="en-US" sz="3200" b="1" dirty="0">
              <a:latin typeface="+mj-ea"/>
              <a:ea typeface="+mj-ea"/>
            </a:rPr>
            <a:t>怎樣</a:t>
          </a:r>
          <a:r>
            <a:rPr lang="zh-TW" sz="3200" b="1" dirty="0">
              <a:latin typeface="+mj-ea"/>
              <a:ea typeface="+mj-ea"/>
            </a:rPr>
            <a:t>在 上 面 建 造 。 因 為 那 已 經 立 好 的 根 基 、 就 是 耶 穌 </a:t>
          </a:r>
          <a:r>
            <a:rPr lang="en-US" sz="3200" b="1" dirty="0">
              <a:latin typeface="+mj-ea"/>
              <a:ea typeface="+mj-ea"/>
            </a:rPr>
            <a:t> </a:t>
          </a:r>
          <a:r>
            <a:rPr lang="zh-TW" sz="3200" b="1" dirty="0">
              <a:latin typeface="+mj-ea"/>
              <a:ea typeface="+mj-ea"/>
            </a:rPr>
            <a:t>督 、 此 外 沒 有 人 能 立 別 的 根 基 。 </a:t>
          </a:r>
          <a:endParaRPr lang="en-US" sz="3200" b="1" dirty="0">
            <a:latin typeface="+mj-ea"/>
            <a:ea typeface="+mj-ea"/>
          </a:endParaRPr>
        </a:p>
      </dgm:t>
    </dgm:pt>
    <dgm:pt modelId="{23D26486-A982-4CA8-B876-7782906A3D5A}" type="parTrans" cxnId="{A9E30C94-EE2C-44E2-A26D-FBB9C755CB35}">
      <dgm:prSet/>
      <dgm:spPr/>
      <dgm:t>
        <a:bodyPr/>
        <a:lstStyle/>
        <a:p>
          <a:endParaRPr lang="en-US"/>
        </a:p>
      </dgm:t>
    </dgm:pt>
    <dgm:pt modelId="{1B1643BD-A47C-4DB9-93CA-DB098A048A78}" type="sibTrans" cxnId="{A9E30C94-EE2C-44E2-A26D-FBB9C755CB35}">
      <dgm:prSet/>
      <dgm:spPr/>
      <dgm:t>
        <a:bodyPr/>
        <a:lstStyle/>
        <a:p>
          <a:endParaRPr lang="en-US"/>
        </a:p>
      </dgm:t>
    </dgm:pt>
    <dgm:pt modelId="{33AC5074-578F-44FF-86EE-708AEEB29FB2}" type="pres">
      <dgm:prSet presAssocID="{5B008865-E9D5-4786-89F3-E06DAA6923C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1A56CD5-7A88-4773-AA32-B3EF17209804}" type="pres">
      <dgm:prSet presAssocID="{02E61367-573E-4F0B-B38A-128627AB489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E30C94-EE2C-44E2-A26D-FBB9C755CB35}" srcId="{5B008865-E9D5-4786-89F3-E06DAA6923CD}" destId="{02E61367-573E-4F0B-B38A-128627AB489C}" srcOrd="0" destOrd="0" parTransId="{23D26486-A982-4CA8-B876-7782906A3D5A}" sibTransId="{1B1643BD-A47C-4DB9-93CA-DB098A048A78}"/>
    <dgm:cxn modelId="{A5E3E7AE-8B34-43AE-A229-B9B0FFBE4B3B}" type="presOf" srcId="{02E61367-573E-4F0B-B38A-128627AB489C}" destId="{01A56CD5-7A88-4773-AA32-B3EF17209804}" srcOrd="0" destOrd="0" presId="urn:microsoft.com/office/officeart/2005/8/layout/vList2"/>
    <dgm:cxn modelId="{0DD73FEF-623B-4DEE-8250-2B1BD1DD1D58}" type="presOf" srcId="{5B008865-E9D5-4786-89F3-E06DAA6923CD}" destId="{33AC5074-578F-44FF-86EE-708AEEB29FB2}" srcOrd="0" destOrd="0" presId="urn:microsoft.com/office/officeart/2005/8/layout/vList2"/>
    <dgm:cxn modelId="{74C6258A-6AB9-4B91-B01A-B0B25315A5D1}" type="presParOf" srcId="{33AC5074-578F-44FF-86EE-708AEEB29FB2}" destId="{01A56CD5-7A88-4773-AA32-B3EF1720980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98D1A6-CBC4-4F3D-8F10-A2E594BA7421}">
      <dsp:nvSpPr>
        <dsp:cNvPr id="0" name=""/>
        <dsp:cNvSpPr/>
      </dsp:nvSpPr>
      <dsp:spPr>
        <a:xfrm>
          <a:off x="0" y="159730"/>
          <a:ext cx="11052858" cy="20533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3200" b="1" kern="1200" dirty="0">
              <a:latin typeface="+mj-ea"/>
              <a:ea typeface="+mj-ea"/>
            </a:rPr>
            <a:t>林前</a:t>
          </a:r>
          <a:r>
            <a:rPr lang="en-US" sz="3200" b="1" kern="1200" dirty="0">
              <a:latin typeface="+mj-ea"/>
              <a:ea typeface="+mj-ea"/>
            </a:rPr>
            <a:t>13</a:t>
          </a:r>
          <a:r>
            <a:rPr lang="zh-CN" sz="3200" b="1" kern="1200" dirty="0">
              <a:latin typeface="+mj-ea"/>
              <a:ea typeface="+mj-ea"/>
            </a:rPr>
            <a:t>：</a:t>
          </a:r>
          <a:r>
            <a:rPr lang="en-US" sz="3200" b="1" kern="1200" dirty="0">
              <a:latin typeface="+mj-ea"/>
              <a:ea typeface="+mj-ea"/>
            </a:rPr>
            <a:t>2-</a:t>
          </a:r>
          <a:r>
            <a:rPr lang="zh-TW" altLang="en-US" sz="3200" b="1" i="0" u="none" kern="1200" dirty="0">
              <a:latin typeface="+mj-ea"/>
              <a:ea typeface="+mj-ea"/>
            </a:rPr>
            <a:t>我 若 有 先 知 講 道 之 能 、 也 明 白 各 樣 的 奧 秘 、 各 樣 的 知 識 ． 而 且 有 全 備 的 信 、 叫 我 能 夠 移 山 、 卻 沒 有 愛 、 我 就 算 不 得 甚 麼 。 </a:t>
          </a:r>
          <a:endParaRPr lang="en-US" sz="3200" b="1" kern="1200" dirty="0">
            <a:latin typeface="+mj-ea"/>
            <a:ea typeface="+mj-ea"/>
          </a:endParaRPr>
        </a:p>
      </dsp:txBody>
      <dsp:txXfrm>
        <a:off x="100236" y="259966"/>
        <a:ext cx="10852386" cy="18528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A56CD5-7A88-4773-AA32-B3EF17209804}">
      <dsp:nvSpPr>
        <dsp:cNvPr id="0" name=""/>
        <dsp:cNvSpPr/>
      </dsp:nvSpPr>
      <dsp:spPr>
        <a:xfrm>
          <a:off x="0" y="360110"/>
          <a:ext cx="10751916" cy="32701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3200" b="1" kern="1200" dirty="0">
              <a:latin typeface="+mj-ea"/>
              <a:ea typeface="+mj-ea"/>
            </a:rPr>
            <a:t>林前</a:t>
          </a:r>
          <a:r>
            <a:rPr lang="en-US" sz="3200" b="1" kern="1200" dirty="0">
              <a:latin typeface="+mj-ea"/>
              <a:ea typeface="+mj-ea"/>
            </a:rPr>
            <a:t>3</a:t>
          </a:r>
          <a:r>
            <a:rPr lang="zh-CN" sz="3200" b="1" kern="1200" dirty="0">
              <a:latin typeface="+mj-ea"/>
              <a:ea typeface="+mj-ea"/>
            </a:rPr>
            <a:t>：</a:t>
          </a:r>
          <a:r>
            <a:rPr lang="en-US" sz="3200" b="1" kern="1200" dirty="0">
              <a:latin typeface="+mj-ea"/>
              <a:ea typeface="+mj-ea"/>
            </a:rPr>
            <a:t>10-11-</a:t>
          </a:r>
          <a:r>
            <a:rPr lang="zh-TW" sz="3200" b="1" kern="1200" dirty="0">
              <a:latin typeface="+mj-ea"/>
              <a:ea typeface="+mj-ea"/>
            </a:rPr>
            <a:t>我 照 　 神 所 給 我 的 恩 、 好像 一 個 聰 明 的 工 頭 、 立 好了 根 基 、 有 別 人 在 上 面 建 造 ． 只 是 各 人 要 謹 慎 </a:t>
          </a:r>
          <a:r>
            <a:rPr lang="zh-CN" altLang="en-US" sz="3200" b="1" kern="1200" dirty="0">
              <a:latin typeface="+mj-ea"/>
              <a:ea typeface="+mj-ea"/>
            </a:rPr>
            <a:t>怎樣</a:t>
          </a:r>
          <a:r>
            <a:rPr lang="zh-TW" sz="3200" b="1" kern="1200" dirty="0">
              <a:latin typeface="+mj-ea"/>
              <a:ea typeface="+mj-ea"/>
            </a:rPr>
            <a:t>在 上 面 建 造 。 因 為 那 已 經 立 好 的 根 基 、 就 是 耶 穌 </a:t>
          </a:r>
          <a:r>
            <a:rPr lang="en-US" sz="3200" b="1" kern="1200" dirty="0">
              <a:latin typeface="+mj-ea"/>
              <a:ea typeface="+mj-ea"/>
            </a:rPr>
            <a:t> </a:t>
          </a:r>
          <a:r>
            <a:rPr lang="zh-TW" sz="3200" b="1" kern="1200" dirty="0">
              <a:latin typeface="+mj-ea"/>
              <a:ea typeface="+mj-ea"/>
            </a:rPr>
            <a:t>督 、 此 外 沒 有 人 能 立 別 的 根 基 。 </a:t>
          </a:r>
          <a:endParaRPr lang="en-US" sz="3200" b="1" kern="1200" dirty="0">
            <a:latin typeface="+mj-ea"/>
            <a:ea typeface="+mj-ea"/>
          </a:endParaRPr>
        </a:p>
      </dsp:txBody>
      <dsp:txXfrm>
        <a:off x="159636" y="519746"/>
        <a:ext cx="10432644" cy="2950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562C-F95F-4E9C-B62C-146FBDC88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F8AD5A-04E8-470B-9D96-52C09E229B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D1542-877B-4042-8889-B36C4D222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AC6D0-DAC0-4A7B-884F-A6E1C9557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AA3A0-FFC2-433F-B21E-9F440578D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86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CBD9F-A4F1-49C1-B994-7B758FD03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9747E-6B30-4506-AAE7-DF3826E79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FAD3D-1653-49A4-97AE-4CA1481C4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AEF39-EC81-4329-861C-D26D4D743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629E4-9280-4841-83C5-02EA32D9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3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CDF06-62DB-40A4-9876-813C46AAB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083B2-D523-4680-B372-25158BA8F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DC66A-DD4A-484B-98C4-83E1996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40C8-59DE-4B86-8B2E-8CE89AA0D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2713E-38E3-49C9-B647-72CC59EF1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5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B814E-B694-4A69-829E-DB2E5632B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BF35D-4BCE-446D-9707-DEE8B467A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FFB718-8D20-49E0-B8DE-F3D174239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39B3F-A506-4B4A-8AB2-A8D07853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F41C8D-2C28-4714-A3A1-F44136FDA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DA0758-38B7-485A-985A-5B153F6B5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1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07306-E08C-43F3-919D-AB2CC34FA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4CA40-8234-4645-B482-B71040340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AF9037-A027-4E58-9F57-79F63030D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B70813-F998-4986-95EE-A3FA2837CC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A451D0-8FCC-4B81-9A16-A24729FDFD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A8DE7B-0DF2-4227-A27F-69E85F91B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534587-79CE-4119-BED1-1C92A6A66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799CDE-9B50-4EE5-AC92-163AAD9DF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22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A8934-BFE1-414C-9354-68C55775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01FEE-1FA9-457D-AD05-A159D99AE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5FB6DD-2CAF-4E87-85A1-F94A937B1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D9638D-0EAF-4FF9-BA44-347F2C460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0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F4E2B0-4791-43F1-ADB1-D55E21AFE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233173-FC6A-43E1-B3EC-656FB26A9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C6A41-09F2-4D2F-81E4-100361742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75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0CE00-BD83-4CDD-AB9F-82830AD77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2B07B-37EC-411D-BDC1-5DB481629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8BCCC-F1D5-4448-9E8A-14876F307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107C1-B70C-47AA-AD47-C4408DB4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1D1B63-8A34-40DB-A81A-3C6585D0C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CE796-8423-4383-91E3-256092452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8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1B15F-BD26-4030-AED7-4263787A2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0DBA6B-9542-4869-A176-4270D7EA3F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71FFC-3246-4D21-A07A-44897F653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08CE31-8E38-4E52-BE42-7F9DA6233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E306D-C44A-4888-A50B-0DFE05F8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88193-5B28-4108-BAE7-F8A2DA766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6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3DF6E-0948-4AC2-A29F-E39670E2D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F3801A-5184-4961-B439-A2804F482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5623-9190-4790-BA72-EA68AEEEA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BA262-3800-4765-BA07-84C455E77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7E622-6920-40A8-B3B4-5D9339417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997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E504AE-AE75-4FF3-8580-51DECC594E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C67B26-B36A-4FB7-8666-3F3E7D64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A65D9-2BB6-4C28-A2A5-7CD39F0FE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55FEB-D00B-4FE9-B2ED-55C04DA46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0AAB8-7604-4F0B-ACED-7F963D094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8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F0FB1-21C1-4A79-AB26-910FD1B76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F4365-6CEC-402A-BB8E-EA4AED629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EB389-2589-475B-8D7B-E62834B2A3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29647-040B-4FA6-82A5-A47FB19B086A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6E32E-B330-4E6F-920E-101A1B071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DB7AC-BF06-4A9B-B3D2-BDB7BEAC5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2FFA3-8664-45A5-8D17-6FF5BD114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9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02ED6-2084-4DDF-B8F7-BADF115BC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0374" y="526649"/>
            <a:ext cx="8179442" cy="1050724"/>
          </a:xfrm>
        </p:spPr>
        <p:txBody>
          <a:bodyPr>
            <a:noAutofit/>
          </a:bodyPr>
          <a:lstStyle/>
          <a:p>
            <a:r>
              <a:rPr lang="zh-CN" altLang="en-US" sz="7200" b="1" dirty="0">
                <a:latin typeface="+mn-lt"/>
              </a:rPr>
              <a:t>建立基督的身體</a:t>
            </a:r>
            <a:endParaRPr lang="en-US" sz="7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B1E39D-52D1-4941-A335-DDD12ED655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476" y="2216335"/>
            <a:ext cx="11735047" cy="4492750"/>
          </a:xfrm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rgbClr val="0070C0"/>
                </a:solidFill>
              </a:rPr>
              <a:t>羅</a:t>
            </a:r>
            <a:r>
              <a:rPr lang="en-US" altLang="zh-CN" sz="3600" b="1" dirty="0">
                <a:solidFill>
                  <a:srgbClr val="0070C0"/>
                </a:solidFill>
              </a:rPr>
              <a:t>12</a:t>
            </a:r>
            <a:r>
              <a:rPr lang="zh-CN" altLang="en-US" sz="3600" b="1" dirty="0">
                <a:solidFill>
                  <a:srgbClr val="0070C0"/>
                </a:solidFill>
              </a:rPr>
              <a:t>：</a:t>
            </a:r>
            <a:r>
              <a:rPr lang="en-US" altLang="zh-CN" sz="3600" b="1" dirty="0">
                <a:solidFill>
                  <a:srgbClr val="0070C0"/>
                </a:solidFill>
              </a:rPr>
              <a:t>5-	</a:t>
            </a:r>
            <a:r>
              <a:rPr lang="zh-TW" altLang="en-US" sz="3600" b="1" dirty="0">
                <a:solidFill>
                  <a:srgbClr val="0070C0"/>
                </a:solidFill>
              </a:rPr>
              <a:t>我 們 這 許 多 人 、 在 基 督 裡 成 為 一 身 、互</a:t>
            </a:r>
            <a:r>
              <a:rPr lang="en-US" altLang="zh-TW" sz="3600" b="1" dirty="0">
                <a:solidFill>
                  <a:srgbClr val="0070C0"/>
                </a:solidFill>
              </a:rPr>
              <a:t>		</a:t>
            </a:r>
            <a:r>
              <a:rPr lang="zh-TW" altLang="en-US" sz="3600" b="1" dirty="0">
                <a:solidFill>
                  <a:srgbClr val="0070C0"/>
                </a:solidFill>
              </a:rPr>
              <a:t>相 聯 絡 作 肢 體 、 也 是 。 </a:t>
            </a:r>
            <a:endParaRPr lang="en-US" altLang="zh-CN" sz="3600" b="1" dirty="0">
              <a:solidFill>
                <a:srgbClr val="0070C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3600" b="1" dirty="0">
                <a:solidFill>
                  <a:srgbClr val="0070C0"/>
                </a:solidFill>
              </a:rPr>
              <a:t>弗</a:t>
            </a:r>
            <a:r>
              <a:rPr lang="en-US" altLang="zh-CN" sz="3600" b="1" dirty="0">
                <a:solidFill>
                  <a:srgbClr val="0070C0"/>
                </a:solidFill>
              </a:rPr>
              <a:t>4</a:t>
            </a:r>
            <a:r>
              <a:rPr lang="zh-CN" altLang="en-US" sz="3600" b="1" dirty="0">
                <a:solidFill>
                  <a:srgbClr val="0070C0"/>
                </a:solidFill>
              </a:rPr>
              <a:t>：</a:t>
            </a:r>
            <a:r>
              <a:rPr lang="en-US" altLang="zh-CN" sz="3600" b="1" dirty="0">
                <a:solidFill>
                  <a:srgbClr val="0070C0"/>
                </a:solidFill>
              </a:rPr>
              <a:t>16-	</a:t>
            </a:r>
            <a:r>
              <a:rPr lang="zh-TW" altLang="en-US" sz="3600" b="1" dirty="0">
                <a:solidFill>
                  <a:srgbClr val="0070C0"/>
                </a:solidFill>
              </a:rPr>
              <a:t>全 身 都 靠 他 聯 絡 得 合 式 、 百 節 各 按 各              </a:t>
            </a:r>
            <a:r>
              <a:rPr lang="en-US" altLang="zh-TW" sz="3600" b="1" dirty="0">
                <a:solidFill>
                  <a:srgbClr val="0070C0"/>
                </a:solidFill>
              </a:rPr>
              <a:t>		</a:t>
            </a:r>
            <a:r>
              <a:rPr lang="zh-TW" altLang="en-US" sz="3600" b="1" dirty="0">
                <a:solidFill>
                  <a:srgbClr val="0070C0"/>
                </a:solidFill>
              </a:rPr>
              <a:t>職 、 照 著 各 體 的 功 用 、 彼 此 相 助 、 身 體                                     </a:t>
            </a:r>
            <a:r>
              <a:rPr lang="en-US" altLang="zh-TW" sz="3600" b="1" dirty="0">
                <a:solidFill>
                  <a:srgbClr val="0070C0"/>
                </a:solidFill>
              </a:rPr>
              <a:t>		</a:t>
            </a:r>
            <a:r>
              <a:rPr lang="zh-TW" altLang="en-US" sz="3600" b="1" dirty="0">
                <a:solidFill>
                  <a:srgbClr val="0070C0"/>
                </a:solidFill>
              </a:rPr>
              <a:t>漸漸 增 長 、 在 愛 中 建 立 自 己 。 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11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6B0A-07D3-4F3F-91D2-A2AE3F4C0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114" y="1799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dirty="0"/>
              <a:t>一</a:t>
            </a:r>
            <a:r>
              <a:rPr lang="en-US" altLang="zh-CN" sz="6000" dirty="0"/>
              <a:t>. </a:t>
            </a:r>
            <a:r>
              <a:rPr lang="zh-CN" altLang="en-US" sz="6000" dirty="0"/>
              <a:t>聖徒要興起發光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98EF2-BEA9-4B25-B601-135E79C12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890" y="2401747"/>
            <a:ext cx="10966048" cy="4197692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r>
              <a:rPr lang="zh-CN" altLang="en-US" sz="3200" b="1" dirty="0">
                <a:solidFill>
                  <a:srgbClr val="0070C0"/>
                </a:solidFill>
              </a:rPr>
              <a:t>弗</a:t>
            </a:r>
            <a:r>
              <a:rPr lang="en-US" altLang="zh-CN" sz="3200" b="1" dirty="0">
                <a:solidFill>
                  <a:srgbClr val="0070C0"/>
                </a:solidFill>
              </a:rPr>
              <a:t>4</a:t>
            </a:r>
            <a:r>
              <a:rPr lang="zh-CN" altLang="en-US" sz="3200" b="1" dirty="0">
                <a:solidFill>
                  <a:srgbClr val="0070C0"/>
                </a:solidFill>
              </a:rPr>
              <a:t>：</a:t>
            </a:r>
            <a:r>
              <a:rPr lang="en-US" altLang="zh-CN" sz="3200" b="1" dirty="0">
                <a:solidFill>
                  <a:srgbClr val="0070C0"/>
                </a:solidFill>
              </a:rPr>
              <a:t>11-13-</a:t>
            </a:r>
            <a:r>
              <a:rPr lang="zh-TW" altLang="en-US" sz="3200" b="1" dirty="0">
                <a:solidFill>
                  <a:srgbClr val="0070C0"/>
                </a:solidFill>
              </a:rPr>
              <a:t>他 所 賜 的 有 使 徒 、 有 先 知 、 有 傳福 音 </a:t>
            </a:r>
            <a:r>
              <a:rPr lang="en-US" altLang="zh-TW" sz="3200" b="1" dirty="0">
                <a:solidFill>
                  <a:srgbClr val="0070C0"/>
                </a:solidFill>
              </a:rPr>
              <a:t>		        </a:t>
            </a:r>
            <a:r>
              <a:rPr lang="zh-TW" altLang="en-US" sz="3200" b="1" dirty="0">
                <a:solidFill>
                  <a:srgbClr val="0070C0"/>
                </a:solidFill>
              </a:rPr>
              <a:t>的 、 有 牧 師 和 教 師 ．為 要 成 全聖 </a:t>
            </a:r>
            <a:r>
              <a:rPr lang="zh-CN" altLang="en-US" sz="3200" b="1" dirty="0">
                <a:solidFill>
                  <a:srgbClr val="0070C0"/>
                </a:solidFill>
              </a:rPr>
              <a:t>徒，</a:t>
            </a:r>
            <a:r>
              <a:rPr lang="zh-TW" altLang="en-US" sz="3200" b="1" dirty="0">
                <a:solidFill>
                  <a:srgbClr val="0070C0"/>
                </a:solidFill>
              </a:rPr>
              <a:t>各 </a:t>
            </a:r>
            <a:r>
              <a:rPr lang="en-US" altLang="zh-TW" sz="3200" b="1" dirty="0">
                <a:solidFill>
                  <a:srgbClr val="0070C0"/>
                </a:solidFill>
              </a:rPr>
              <a:t>		        </a:t>
            </a:r>
            <a:r>
              <a:rPr lang="zh-TW" altLang="en-US" sz="3200" b="1" dirty="0">
                <a:solidFill>
                  <a:srgbClr val="0070C0"/>
                </a:solidFill>
              </a:rPr>
              <a:t>盡 其 職 、 建 立 基 督 的 身 體 </a:t>
            </a:r>
            <a:r>
              <a:rPr lang="zh-CN" altLang="en-US" sz="3200" b="1" dirty="0">
                <a:solidFill>
                  <a:srgbClr val="0070C0"/>
                </a:solidFill>
              </a:rPr>
              <a:t>。</a:t>
            </a:r>
            <a:r>
              <a:rPr lang="zh-TW" altLang="en-US" sz="3200" b="1" dirty="0">
                <a:solidFill>
                  <a:srgbClr val="0070C0"/>
                </a:solidFill>
              </a:rPr>
              <a:t>直 等 到 我們  </a:t>
            </a:r>
            <a:r>
              <a:rPr lang="en-US" altLang="zh-TW" sz="3200" b="1" dirty="0">
                <a:solidFill>
                  <a:srgbClr val="0070C0"/>
                </a:solidFill>
              </a:rPr>
              <a:t>		        </a:t>
            </a:r>
            <a:r>
              <a:rPr lang="zh-TW" altLang="en-US" sz="3200" b="1" dirty="0">
                <a:solidFill>
                  <a:srgbClr val="0070C0"/>
                </a:solidFill>
              </a:rPr>
              <a:t>眾 人 在 真 道 上 同 歸 於 一 、認 識 　 神 的       </a:t>
            </a:r>
            <a:r>
              <a:rPr lang="en-US" altLang="zh-TW" sz="3200" b="1" dirty="0">
                <a:solidFill>
                  <a:srgbClr val="0070C0"/>
                </a:solidFill>
              </a:rPr>
              <a:t>		        </a:t>
            </a:r>
            <a:r>
              <a:rPr lang="zh-TW" altLang="en-US" sz="3200" b="1" dirty="0">
                <a:solidFill>
                  <a:srgbClr val="0070C0"/>
                </a:solidFill>
              </a:rPr>
              <a:t>兒 子 、 得 以 長 大 成 人 、 </a:t>
            </a:r>
            <a:r>
              <a:rPr lang="zh-CN" altLang="en-US" sz="3200" b="1" dirty="0">
                <a:solidFill>
                  <a:srgbClr val="0070C0"/>
                </a:solidFill>
              </a:rPr>
              <a:t>滿</a:t>
            </a:r>
            <a:r>
              <a:rPr lang="zh-TW" altLang="en-US" sz="3200" b="1" dirty="0">
                <a:solidFill>
                  <a:srgbClr val="0070C0"/>
                </a:solidFill>
              </a:rPr>
              <a:t>有 基 督 長 成  </a:t>
            </a:r>
            <a:r>
              <a:rPr lang="en-US" altLang="zh-TW" sz="3200" b="1" dirty="0">
                <a:solidFill>
                  <a:srgbClr val="0070C0"/>
                </a:solidFill>
              </a:rPr>
              <a:t>		        </a:t>
            </a:r>
            <a:r>
              <a:rPr lang="zh-TW" altLang="en-US" sz="3200" b="1" dirty="0">
                <a:solidFill>
                  <a:srgbClr val="0070C0"/>
                </a:solidFill>
              </a:rPr>
              <a:t>的 身 量 </a:t>
            </a:r>
            <a:r>
              <a:rPr lang="zh-CN" altLang="en-US" sz="3200" b="1" dirty="0">
                <a:solidFill>
                  <a:srgbClr val="0070C0"/>
                </a:solidFill>
              </a:rPr>
              <a:t>。</a:t>
            </a:r>
            <a:endParaRPr lang="en-US" altLang="zh-CN" sz="3200" b="1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endParaRPr lang="en-US" altLang="zh-TW" sz="3200" b="1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r>
              <a:rPr lang="zh-TW" altLang="en-US" sz="3200" dirty="0">
                <a:solidFill>
                  <a:srgbClr val="FF0000"/>
                </a:solidFill>
              </a:rPr>
              <a:t>成全</a:t>
            </a:r>
            <a:r>
              <a:rPr lang="zh-CN" altLang="en-US" sz="3200" dirty="0">
                <a:solidFill>
                  <a:srgbClr val="FF0000"/>
                </a:solidFill>
              </a:rPr>
              <a:t>，</a:t>
            </a:r>
            <a:r>
              <a:rPr lang="en-US" sz="3200" dirty="0">
                <a:solidFill>
                  <a:srgbClr val="FF0000"/>
                </a:solidFill>
              </a:rPr>
              <a:t>&lt;</a:t>
            </a:r>
            <a:r>
              <a:rPr lang="en-US" sz="3200" dirty="0" err="1">
                <a:solidFill>
                  <a:srgbClr val="FF0000"/>
                </a:solidFill>
              </a:rPr>
              <a:t>katartizo</a:t>
            </a:r>
            <a:r>
              <a:rPr lang="en-US" sz="3200" dirty="0">
                <a:solidFill>
                  <a:srgbClr val="FF0000"/>
                </a:solidFill>
              </a:rPr>
              <a:t>&gt;</a:t>
            </a:r>
            <a:r>
              <a:rPr lang="en-US" altLang="zh-CN" sz="3200" dirty="0">
                <a:solidFill>
                  <a:srgbClr val="FF0000"/>
                </a:solidFill>
              </a:rPr>
              <a:t>--</a:t>
            </a:r>
            <a:r>
              <a:rPr lang="zh-TW" altLang="en-US" sz="3200" dirty="0">
                <a:solidFill>
                  <a:srgbClr val="FF0000"/>
                </a:solidFill>
              </a:rPr>
              <a:t>恢復原狀</a:t>
            </a:r>
            <a:r>
              <a:rPr lang="en-US" sz="3200" dirty="0">
                <a:solidFill>
                  <a:srgbClr val="FF0000"/>
                </a:solidFill>
              </a:rPr>
              <a:t>; </a:t>
            </a:r>
            <a:r>
              <a:rPr lang="zh-TW" altLang="en-US" sz="3200" dirty="0">
                <a:solidFill>
                  <a:srgbClr val="FF0000"/>
                </a:solidFill>
              </a:rPr>
              <a:t>置於適當的狀態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71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FCAAE-F6E6-4671-8CE3-BC74C45AE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77" y="815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dirty="0"/>
              <a:t>二</a:t>
            </a:r>
            <a:r>
              <a:rPr lang="en-US" altLang="zh-CN" sz="6000" dirty="0"/>
              <a:t>. </a:t>
            </a:r>
            <a:r>
              <a:rPr lang="zh-CN" altLang="en-US" sz="6000" dirty="0"/>
              <a:t>裝備信徒“成爲門徒”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5AD72-9EBE-4843-A739-B0EB2D0D4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CN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CN" altLang="en-US" sz="3200" b="1" dirty="0">
                <a:solidFill>
                  <a:srgbClr val="0070C0"/>
                </a:solidFill>
              </a:rPr>
              <a:t>太</a:t>
            </a:r>
            <a:r>
              <a:rPr lang="en-US" altLang="zh-CN" sz="3200" b="1" dirty="0">
                <a:solidFill>
                  <a:srgbClr val="0070C0"/>
                </a:solidFill>
              </a:rPr>
              <a:t>28</a:t>
            </a:r>
            <a:r>
              <a:rPr lang="zh-CN" altLang="en-US" sz="3200" b="1" dirty="0">
                <a:solidFill>
                  <a:srgbClr val="0070C0"/>
                </a:solidFill>
              </a:rPr>
              <a:t>：</a:t>
            </a:r>
            <a:r>
              <a:rPr lang="en-US" altLang="zh-CN" sz="3200" b="1" dirty="0">
                <a:solidFill>
                  <a:srgbClr val="0070C0"/>
                </a:solidFill>
              </a:rPr>
              <a:t>19-20-</a:t>
            </a:r>
            <a:r>
              <a:rPr lang="zh-TW" altLang="en-US" sz="3200" b="1" dirty="0">
                <a:solidFill>
                  <a:srgbClr val="0070C0"/>
                </a:solidFill>
              </a:rPr>
              <a:t> 凡 我 所 吩 咐 你 們 的 、 都 教 訓 他 們 遵 守   </a:t>
            </a:r>
            <a:r>
              <a:rPr lang="en-US" altLang="zh-TW" sz="3200" b="1" dirty="0">
                <a:solidFill>
                  <a:srgbClr val="0070C0"/>
                </a:solidFill>
              </a:rPr>
              <a:t>		     </a:t>
            </a:r>
            <a:r>
              <a:rPr lang="zh-TW" altLang="en-US" sz="3200" b="1" dirty="0">
                <a:solidFill>
                  <a:srgbClr val="0070C0"/>
                </a:solidFill>
              </a:rPr>
              <a:t>我 就 常 與 你 們 同 在 、 直 到 世 界 的 末 了 。 </a:t>
            </a:r>
            <a:r>
              <a:rPr lang="en-US" altLang="zh-TW" sz="3200" b="1" dirty="0">
                <a:solidFill>
                  <a:srgbClr val="0070C0"/>
                </a:solidFill>
              </a:rPr>
              <a:t>		  </a:t>
            </a:r>
            <a:r>
              <a:rPr lang="zh-TW" altLang="en-US" sz="3200" b="1" dirty="0">
                <a:solidFill>
                  <a:srgbClr val="0070C0"/>
                </a:solidFill>
              </a:rPr>
              <a:t>所 以 你 們 要去 、 使 萬 民 作 我 的 門 徒 、 奉  </a:t>
            </a:r>
            <a:r>
              <a:rPr lang="en-US" altLang="zh-TW" sz="3200" b="1" dirty="0">
                <a:solidFill>
                  <a:srgbClr val="0070C0"/>
                </a:solidFill>
              </a:rPr>
              <a:t>		  </a:t>
            </a:r>
            <a:r>
              <a:rPr lang="zh-TW" altLang="en-US" sz="3200" b="1" dirty="0">
                <a:solidFill>
                  <a:srgbClr val="0070C0"/>
                </a:solidFill>
              </a:rPr>
              <a:t>父 子 聖 靈 的 名 、給 他 們 施 洗 ． </a:t>
            </a:r>
            <a:r>
              <a:rPr lang="en-US" altLang="zh-TW" sz="3200" b="1" dirty="0">
                <a:solidFill>
                  <a:srgbClr val="0070C0"/>
                </a:solidFill>
              </a:rPr>
              <a:t>〔 </a:t>
            </a:r>
            <a:r>
              <a:rPr lang="zh-TW" altLang="en-US" sz="3200" b="1" dirty="0">
                <a:solidFill>
                  <a:srgbClr val="0070C0"/>
                </a:solidFill>
              </a:rPr>
              <a:t>或 作 給  </a:t>
            </a:r>
            <a:r>
              <a:rPr lang="en-US" altLang="zh-TW" sz="3200" b="1" dirty="0">
                <a:solidFill>
                  <a:srgbClr val="0070C0"/>
                </a:solidFill>
              </a:rPr>
              <a:t>		  </a:t>
            </a:r>
            <a:r>
              <a:rPr lang="zh-TW" altLang="en-US" sz="3200" b="1" dirty="0">
                <a:solidFill>
                  <a:srgbClr val="0070C0"/>
                </a:solidFill>
              </a:rPr>
              <a:t>他 們 施 洗 歸 於 父 子聖 靈 的 名 </a:t>
            </a:r>
            <a:r>
              <a:rPr lang="en-US" altLang="zh-TW" sz="3200" b="1" dirty="0">
                <a:solidFill>
                  <a:srgbClr val="0070C0"/>
                </a:solidFill>
              </a:rPr>
              <a:t>〕</a:t>
            </a:r>
            <a:r>
              <a:rPr lang="zh-TW" altLang="en-US" b="1" dirty="0"/>
              <a:t> </a:t>
            </a:r>
            <a:r>
              <a:rPr lang="zh-TW" altLang="en-US" sz="3200" b="1" dirty="0">
                <a:solidFill>
                  <a:srgbClr val="0070C0"/>
                </a:solidFill>
              </a:rPr>
              <a:t>凡 我 所 吩  </a:t>
            </a:r>
            <a:r>
              <a:rPr lang="en-US" altLang="zh-TW" sz="3200" b="1" dirty="0">
                <a:solidFill>
                  <a:srgbClr val="0070C0"/>
                </a:solidFill>
              </a:rPr>
              <a:t>		  </a:t>
            </a:r>
            <a:r>
              <a:rPr lang="zh-TW" altLang="en-US" sz="3200" b="1" dirty="0">
                <a:solidFill>
                  <a:srgbClr val="0070C0"/>
                </a:solidFill>
              </a:rPr>
              <a:t>咐 你 們 的 、 都 教 訓 他 們 遵 守 我 就 常 與你 </a:t>
            </a:r>
            <a:r>
              <a:rPr lang="en-US" altLang="zh-TW" sz="3200" b="1" dirty="0">
                <a:solidFill>
                  <a:srgbClr val="0070C0"/>
                </a:solidFill>
              </a:rPr>
              <a:t>		  </a:t>
            </a:r>
            <a:r>
              <a:rPr lang="zh-TW" altLang="en-US" sz="3200" b="1" dirty="0">
                <a:solidFill>
                  <a:srgbClr val="0070C0"/>
                </a:solidFill>
              </a:rPr>
              <a:t>們 同在 、 直 到 世 界 的 末 了 。 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55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68A7A-A128-4021-AAEB-EBEC1537B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5400" dirty="0"/>
              <a:t>1. </a:t>
            </a:r>
            <a:r>
              <a:rPr lang="zh-CN" altLang="en-US" sz="5400" dirty="0"/>
              <a:t>被神的話充滿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49582-E0BC-41AF-96A4-221F74E64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</a:rPr>
              <a:t>耶</a:t>
            </a:r>
            <a:r>
              <a:rPr lang="en-US" altLang="zh-CN" sz="3200" b="1" dirty="0">
                <a:solidFill>
                  <a:srgbClr val="0070C0"/>
                </a:solidFill>
              </a:rPr>
              <a:t>15:16-	</a:t>
            </a:r>
            <a:r>
              <a:rPr lang="zh-TW" altLang="en-US" sz="3200" b="1" dirty="0">
                <a:solidFill>
                  <a:srgbClr val="0070C0"/>
                </a:solidFill>
              </a:rPr>
              <a:t>耶 和 華 萬 軍 之 　 神 阿 、 我 得 著 你 的 言 語 、 就 當 食 物 喫 了 ． 你 的 言 語 、 是 我 心 中 的 歡 喜 快 樂 ． 因 我 是 稱 為 你 名 下 的 人 。 </a:t>
            </a:r>
            <a:endParaRPr lang="en-US" altLang="zh-TW" sz="3200" b="1" dirty="0">
              <a:solidFill>
                <a:srgbClr val="0070C0"/>
              </a:solidFill>
            </a:endParaRPr>
          </a:p>
          <a:p>
            <a:endParaRPr lang="en-US" sz="3200" b="1" dirty="0">
              <a:solidFill>
                <a:srgbClr val="0070C0"/>
              </a:solidFill>
            </a:endParaRPr>
          </a:p>
          <a:p>
            <a:r>
              <a:rPr lang="zh-CN" altLang="en-US" sz="3200" b="1" dirty="0">
                <a:solidFill>
                  <a:srgbClr val="0070C0"/>
                </a:solidFill>
              </a:rPr>
              <a:t>約</a:t>
            </a:r>
            <a:r>
              <a:rPr lang="en-US" altLang="zh-CN" sz="3200" b="1" dirty="0">
                <a:solidFill>
                  <a:srgbClr val="0070C0"/>
                </a:solidFill>
              </a:rPr>
              <a:t>6</a:t>
            </a:r>
            <a:r>
              <a:rPr lang="zh-CN" altLang="en-US" sz="3200" b="1" dirty="0">
                <a:solidFill>
                  <a:srgbClr val="0070C0"/>
                </a:solidFill>
              </a:rPr>
              <a:t>：</a:t>
            </a:r>
            <a:r>
              <a:rPr lang="en-US" altLang="zh-CN" sz="3200" b="1" dirty="0">
                <a:solidFill>
                  <a:srgbClr val="0070C0"/>
                </a:solidFill>
              </a:rPr>
              <a:t>63-</a:t>
            </a:r>
            <a:r>
              <a:rPr lang="zh-TW" altLang="en-US" sz="3200" b="1" dirty="0">
                <a:solidFill>
                  <a:srgbClr val="0070C0"/>
                </a:solidFill>
              </a:rPr>
              <a:t> 叫 人 活 著 的 乃 是 靈 、 肉 體 是 無 益 的 ． 我 對 你 們 所 說 的 話 、 就 是 靈 、 就 是 生 命 </a:t>
            </a:r>
            <a:r>
              <a:rPr lang="zh-CN" altLang="en-US" sz="3200" b="1" dirty="0">
                <a:solidFill>
                  <a:srgbClr val="0070C0"/>
                </a:solidFill>
              </a:rPr>
              <a:t>。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80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7F11-2621-4D6B-A239-6659F47BA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446" y="86811"/>
            <a:ext cx="10233466" cy="862313"/>
          </a:xfrm>
        </p:spPr>
        <p:txBody>
          <a:bodyPr>
            <a:normAutofit/>
          </a:bodyPr>
          <a:lstStyle/>
          <a:p>
            <a:r>
              <a:rPr lang="en-US" altLang="zh-CN" sz="5400" dirty="0"/>
              <a:t>2. </a:t>
            </a:r>
            <a:r>
              <a:rPr lang="zh-CN" altLang="en-US" sz="5400" dirty="0"/>
              <a:t>被聖靈充滿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9F20D-9A91-4D17-8CB3-39086E21F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884" y="1250065"/>
            <a:ext cx="10708028" cy="5521124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</a:rPr>
              <a:t>太</a:t>
            </a:r>
            <a:r>
              <a:rPr lang="en-US" altLang="zh-CN" sz="3200" b="1" dirty="0">
                <a:solidFill>
                  <a:srgbClr val="0070C0"/>
                </a:solidFill>
              </a:rPr>
              <a:t>3</a:t>
            </a:r>
            <a:r>
              <a:rPr lang="zh-CN" altLang="en-US" sz="3200" b="1" dirty="0">
                <a:solidFill>
                  <a:srgbClr val="0070C0"/>
                </a:solidFill>
              </a:rPr>
              <a:t>：</a:t>
            </a:r>
            <a:r>
              <a:rPr lang="en-US" altLang="zh-CN" sz="3200" b="1" dirty="0">
                <a:solidFill>
                  <a:srgbClr val="0070C0"/>
                </a:solidFill>
              </a:rPr>
              <a:t>11-</a:t>
            </a:r>
            <a:r>
              <a:rPr lang="zh-TW" altLang="en-US" sz="3200" b="1" dirty="0">
                <a:solidFill>
                  <a:srgbClr val="0070C0"/>
                </a:solidFill>
              </a:rPr>
              <a:t> 我 是 用 水 給 你 們 施 洗 、 叫 你 們 悔 改 ． </a:t>
            </a:r>
            <a:r>
              <a:rPr lang="en-US" altLang="zh-TW" sz="3200" b="1" dirty="0">
                <a:solidFill>
                  <a:srgbClr val="0070C0"/>
                </a:solidFill>
              </a:rPr>
              <a:t>			</a:t>
            </a:r>
            <a:r>
              <a:rPr lang="zh-TW" altLang="en-US" sz="3200" b="1" dirty="0">
                <a:solidFill>
                  <a:srgbClr val="0070C0"/>
                </a:solidFill>
              </a:rPr>
              <a:t>但 那 在 我以 後 來 的 、 能 力 比 我 更 大 、 我 </a:t>
            </a:r>
            <a:r>
              <a:rPr lang="en-US" altLang="zh-TW" sz="3200" b="1" dirty="0">
                <a:solidFill>
                  <a:srgbClr val="0070C0"/>
                </a:solidFill>
              </a:rPr>
              <a:t>		</a:t>
            </a:r>
            <a:r>
              <a:rPr lang="zh-TW" altLang="en-US" sz="3200" b="1" dirty="0">
                <a:solidFill>
                  <a:srgbClr val="0070C0"/>
                </a:solidFill>
              </a:rPr>
              <a:t>就是 給 他 提 鞋 、也 不 配 ． 他 要 用 聖 靈 與 </a:t>
            </a:r>
            <a:r>
              <a:rPr lang="en-US" altLang="zh-TW" sz="3200" b="1" dirty="0">
                <a:solidFill>
                  <a:srgbClr val="0070C0"/>
                </a:solidFill>
              </a:rPr>
              <a:t>		</a:t>
            </a:r>
            <a:r>
              <a:rPr lang="zh-TW" altLang="en-US" sz="3200" b="1" dirty="0">
                <a:solidFill>
                  <a:srgbClr val="0070C0"/>
                </a:solidFill>
              </a:rPr>
              <a:t>火給 你 們 施 洗 。 </a:t>
            </a:r>
            <a:endParaRPr lang="en-US" altLang="zh-TW" sz="3200" b="1" dirty="0">
              <a:solidFill>
                <a:srgbClr val="0070C0"/>
              </a:solidFill>
            </a:endParaRPr>
          </a:p>
          <a:p>
            <a:r>
              <a:rPr lang="zh-CN" altLang="en-US" sz="3200" b="1" dirty="0">
                <a:solidFill>
                  <a:srgbClr val="0070C0"/>
                </a:solidFill>
              </a:rPr>
              <a:t>徒</a:t>
            </a:r>
            <a:r>
              <a:rPr lang="en-US" altLang="zh-CN" sz="3200" b="1" dirty="0">
                <a:solidFill>
                  <a:srgbClr val="0070C0"/>
                </a:solidFill>
              </a:rPr>
              <a:t>1</a:t>
            </a:r>
            <a:r>
              <a:rPr lang="zh-CN" altLang="en-US" sz="3200" b="1" dirty="0">
                <a:solidFill>
                  <a:srgbClr val="0070C0"/>
                </a:solidFill>
              </a:rPr>
              <a:t>：</a:t>
            </a:r>
            <a:r>
              <a:rPr lang="en-US" altLang="zh-CN" sz="3200" b="1" dirty="0">
                <a:solidFill>
                  <a:srgbClr val="0070C0"/>
                </a:solidFill>
              </a:rPr>
              <a:t>8-</a:t>
            </a:r>
            <a:r>
              <a:rPr lang="zh-TW" altLang="en-US" dirty="0"/>
              <a:t> </a:t>
            </a:r>
            <a:r>
              <a:rPr lang="zh-TW" altLang="en-US" sz="3500" b="1" dirty="0">
                <a:solidFill>
                  <a:srgbClr val="0070C0"/>
                </a:solidFill>
              </a:rPr>
              <a:t>但 聖 靈 降 臨 在 你 們 身 上 、 你 們 就 必 </a:t>
            </a:r>
            <a:r>
              <a:rPr lang="en-US" altLang="zh-TW" sz="3500" b="1" dirty="0">
                <a:solidFill>
                  <a:srgbClr val="0070C0"/>
                </a:solidFill>
              </a:rPr>
              <a:t>		      </a:t>
            </a:r>
            <a:r>
              <a:rPr lang="zh-TW" altLang="en-US" sz="3500" b="1" dirty="0">
                <a:solidFill>
                  <a:srgbClr val="0070C0"/>
                </a:solidFill>
              </a:rPr>
              <a:t>得 著 能 力 ． 並 要 在 耶 路 撒 冷 、 猶太 全 </a:t>
            </a:r>
            <a:r>
              <a:rPr lang="en-US" altLang="zh-TW" sz="3500" b="1" dirty="0">
                <a:solidFill>
                  <a:srgbClr val="0070C0"/>
                </a:solidFill>
              </a:rPr>
              <a:t>	      </a:t>
            </a:r>
            <a:r>
              <a:rPr lang="zh-TW" altLang="en-US" sz="3500" b="1" dirty="0">
                <a:solidFill>
                  <a:srgbClr val="0070C0"/>
                </a:solidFill>
              </a:rPr>
              <a:t>地 和 撒 瑪 利 亞 、 直 到 地 極 、 作 我 的 見   </a:t>
            </a:r>
            <a:r>
              <a:rPr lang="en-US" altLang="zh-TW" sz="3500" b="1" dirty="0">
                <a:solidFill>
                  <a:srgbClr val="0070C0"/>
                </a:solidFill>
              </a:rPr>
              <a:t>	      </a:t>
            </a:r>
            <a:r>
              <a:rPr lang="zh-TW" altLang="en-US" sz="3500" b="1" dirty="0">
                <a:solidFill>
                  <a:srgbClr val="0070C0"/>
                </a:solidFill>
              </a:rPr>
              <a:t>證 。 </a:t>
            </a:r>
            <a:endParaRPr lang="en-US" altLang="zh-TW" sz="3500" b="1" dirty="0">
              <a:solidFill>
                <a:srgbClr val="0070C0"/>
              </a:solidFill>
            </a:endParaRPr>
          </a:p>
          <a:p>
            <a:r>
              <a:rPr lang="zh-CN" altLang="en-US" sz="3200" b="1" dirty="0">
                <a:solidFill>
                  <a:srgbClr val="0070C0"/>
                </a:solidFill>
              </a:rPr>
              <a:t>約</a:t>
            </a:r>
            <a:r>
              <a:rPr lang="en-US" altLang="zh-CN" sz="3200" b="1" dirty="0">
                <a:solidFill>
                  <a:srgbClr val="0070C0"/>
                </a:solidFill>
              </a:rPr>
              <a:t>14</a:t>
            </a:r>
            <a:r>
              <a:rPr lang="zh-CN" altLang="en-US" sz="3200" b="1" dirty="0">
                <a:solidFill>
                  <a:srgbClr val="0070C0"/>
                </a:solidFill>
              </a:rPr>
              <a:t>：</a:t>
            </a:r>
            <a:r>
              <a:rPr lang="en-US" altLang="zh-CN" sz="3200" b="1" dirty="0">
                <a:solidFill>
                  <a:srgbClr val="0070C0"/>
                </a:solidFill>
              </a:rPr>
              <a:t>12-</a:t>
            </a:r>
            <a:r>
              <a:rPr lang="zh-TW" altLang="en-US" sz="3200" b="1" dirty="0">
                <a:solidFill>
                  <a:srgbClr val="0070C0"/>
                </a:solidFill>
              </a:rPr>
              <a:t>我 實 實 在 在 的 告 訴 你 們 、 我 所 作 的 事 、 </a:t>
            </a:r>
            <a:r>
              <a:rPr lang="en-US" altLang="zh-TW" sz="3200" b="1" dirty="0">
                <a:solidFill>
                  <a:srgbClr val="0070C0"/>
                </a:solidFill>
              </a:rPr>
              <a:t>		  </a:t>
            </a:r>
            <a:r>
              <a:rPr lang="zh-TW" altLang="en-US" sz="3200" b="1" dirty="0">
                <a:solidFill>
                  <a:srgbClr val="0070C0"/>
                </a:solidFill>
              </a:rPr>
              <a:t>信 我 的 人 也 要 作 ． 並 且 要 作 比 這 更 大 的 </a:t>
            </a:r>
            <a:r>
              <a:rPr lang="en-US" altLang="zh-TW" sz="3200" b="1" dirty="0">
                <a:solidFill>
                  <a:srgbClr val="0070C0"/>
                </a:solidFill>
              </a:rPr>
              <a:t>		  </a:t>
            </a:r>
            <a:r>
              <a:rPr lang="zh-TW" altLang="en-US" sz="3200" b="1" dirty="0">
                <a:solidFill>
                  <a:srgbClr val="0070C0"/>
                </a:solidFill>
              </a:rPr>
              <a:t>事 ． 因 為 我 往 父 那 裡 去 。</a:t>
            </a:r>
            <a:endParaRPr lang="en-US" sz="3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35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5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5E58-2A8A-429A-8673-3A45CD9C9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481" y="208867"/>
            <a:ext cx="10584083" cy="2372287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靈恩：藉著神所</a:t>
            </a:r>
            <a:r>
              <a:rPr lang="zh-TW" altLang="en-US" b="1" dirty="0">
                <a:solidFill>
                  <a:srgbClr val="FF0000"/>
                </a:solidFill>
              </a:rPr>
              <a:t>賜</a:t>
            </a:r>
            <a:r>
              <a:rPr lang="zh-CN" altLang="en-US" b="1" dirty="0">
                <a:solidFill>
                  <a:srgbClr val="FF0000"/>
                </a:solidFill>
              </a:rPr>
              <a:t>給每個信徒的恩惠（恩典</a:t>
            </a:r>
            <a:r>
              <a:rPr lang="en-US" altLang="zh-CN" b="1" dirty="0">
                <a:solidFill>
                  <a:srgbClr val="FF0000"/>
                </a:solidFill>
              </a:rPr>
              <a:t>/</a:t>
            </a:r>
            <a:r>
              <a:rPr lang="zh-CN" altLang="en-US" b="1" dirty="0">
                <a:solidFill>
                  <a:srgbClr val="FF0000"/>
                </a:solidFill>
              </a:rPr>
              <a:t>恩</a:t>
            </a:r>
            <a:r>
              <a:rPr lang="zh-TW" altLang="en-US" b="1" dirty="0">
                <a:solidFill>
                  <a:srgbClr val="FF0000"/>
                </a:solidFill>
              </a:rPr>
              <a:t>賜</a:t>
            </a:r>
            <a:r>
              <a:rPr lang="en-US" altLang="zh-CN" b="1" dirty="0">
                <a:solidFill>
                  <a:srgbClr val="FF0000"/>
                </a:solidFill>
              </a:rPr>
              <a:t>/</a:t>
            </a:r>
            <a:r>
              <a:rPr lang="zh-CN" altLang="en-US" b="1" dirty="0">
                <a:solidFill>
                  <a:srgbClr val="FF0000"/>
                </a:solidFill>
              </a:rPr>
              <a:t>恩膏），使我們在基督裏可以經歷得勝與豐盛的生命。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8A6F5-F043-4902-BE77-E9347FDB6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291" y="3428999"/>
            <a:ext cx="11076880" cy="3315305"/>
          </a:xfrm>
        </p:spPr>
        <p:txBody>
          <a:bodyPr>
            <a:noAutofit/>
          </a:bodyPr>
          <a:lstStyle/>
          <a:p>
            <a:pPr marL="514350" indent="-514350">
              <a:buAutoNum type="alphaUcPeriod"/>
            </a:pPr>
            <a:r>
              <a:rPr lang="zh-CN" altLang="en-US" sz="4400" dirty="0"/>
              <a:t>内在生命</a:t>
            </a:r>
            <a:endParaRPr lang="en-US" altLang="zh-CN" sz="4400" dirty="0"/>
          </a:p>
          <a:p>
            <a:pPr marL="0" indent="0">
              <a:buNone/>
            </a:pPr>
            <a:r>
              <a:rPr lang="zh-CN" altLang="en-US" sz="3200" dirty="0">
                <a:solidFill>
                  <a:srgbClr val="0070C0"/>
                </a:solidFill>
              </a:rPr>
              <a:t>約一</a:t>
            </a:r>
            <a:r>
              <a:rPr lang="en-US" altLang="zh-CN" sz="3200" dirty="0">
                <a:solidFill>
                  <a:srgbClr val="0070C0"/>
                </a:solidFill>
              </a:rPr>
              <a:t>2</a:t>
            </a:r>
            <a:r>
              <a:rPr lang="zh-CN" altLang="en-US" sz="3200" dirty="0">
                <a:solidFill>
                  <a:srgbClr val="0070C0"/>
                </a:solidFill>
              </a:rPr>
              <a:t>：</a:t>
            </a:r>
            <a:r>
              <a:rPr lang="en-US" altLang="zh-CN" sz="3200" dirty="0">
                <a:solidFill>
                  <a:srgbClr val="0070C0"/>
                </a:solidFill>
              </a:rPr>
              <a:t>27-</a:t>
            </a:r>
            <a:r>
              <a:rPr lang="zh-TW" altLang="en-US" sz="3200" dirty="0">
                <a:solidFill>
                  <a:srgbClr val="0070C0"/>
                </a:solidFill>
              </a:rPr>
              <a:t> 你 們 從 主 所 受 的 恩 膏 、 常 存 在 你 們 心 裡 、 並 不 用 人 教 訓 你 們 ． 自 有 主 的 恩 膏 在 凡 事 上 教 訓 你 們 ． 這 恩 膏 是 真 的 、 不 是 假 的 ． 你 們 要 按 這 恩 膏 的 教 訓 、 住 在 主 裡 面 。 </a:t>
            </a:r>
            <a:endParaRPr lang="en-US" altLang="zh-CN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CN" sz="4400" dirty="0"/>
              <a:t>B. </a:t>
            </a:r>
            <a:r>
              <a:rPr lang="zh-CN" altLang="en-US" sz="4400" dirty="0"/>
              <a:t>外在能力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2985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BA84C-F26C-42E8-AABD-728800BE4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389" y="203201"/>
            <a:ext cx="10063222" cy="1388532"/>
          </a:xfrm>
        </p:spPr>
        <p:txBody>
          <a:bodyPr>
            <a:noAutofit/>
          </a:bodyPr>
          <a:lstStyle/>
          <a:p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>3</a:t>
            </a:r>
            <a:r>
              <a:rPr lang="en-US" altLang="zh-CN" dirty="0"/>
              <a:t>.</a:t>
            </a:r>
            <a:r>
              <a:rPr lang="en-US" altLang="zh-CN" sz="4800" dirty="0"/>
              <a:t> </a:t>
            </a:r>
            <a:r>
              <a:rPr lang="zh-CN" altLang="en-US" sz="4800" dirty="0"/>
              <a:t>發掘恩</a:t>
            </a:r>
            <a:r>
              <a:rPr lang="zh-TW" altLang="en-US" sz="4800" dirty="0"/>
              <a:t>賜</a:t>
            </a:r>
            <a:r>
              <a:rPr lang="en-US" altLang="zh-CN" b="1" dirty="0"/>
              <a:t/>
            </a:r>
            <a:br>
              <a:rPr lang="en-US" altLang="zh-CN" b="1" dirty="0"/>
            </a:br>
            <a:r>
              <a:rPr lang="en-US" altLang="zh-CN" b="1" dirty="0"/>
              <a:t/>
            </a:r>
            <a:br>
              <a:rPr lang="en-US" altLang="zh-CN" b="1" dirty="0"/>
            </a:br>
            <a:r>
              <a:rPr lang="en-US" altLang="zh-TW" b="1" dirty="0"/>
              <a:t/>
            </a:r>
            <a:br>
              <a:rPr lang="en-US" altLang="zh-TW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87ABC-D810-4427-AAA6-4C1AF0565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27" y="2094896"/>
            <a:ext cx="11020546" cy="43978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600" dirty="0"/>
              <a:t>A. </a:t>
            </a:r>
            <a:r>
              <a:rPr lang="zh-CN" altLang="en-US" sz="4000" dirty="0"/>
              <a:t>天然恩</a:t>
            </a:r>
            <a:r>
              <a:rPr lang="zh-TW" altLang="en-US" sz="4000" dirty="0"/>
              <a:t>賜</a:t>
            </a:r>
            <a:r>
              <a:rPr lang="zh-CN" altLang="en-US" sz="4000" dirty="0"/>
              <a:t>：</a:t>
            </a:r>
            <a:endParaRPr lang="en-US" altLang="zh-CN" sz="4000" dirty="0"/>
          </a:p>
          <a:p>
            <a:pPr marL="0" indent="0">
              <a:buNone/>
            </a:pPr>
            <a:endParaRPr lang="en-US" altLang="zh-TW" sz="4000" dirty="0"/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0070C0"/>
                </a:solidFill>
              </a:rPr>
              <a:t>羅</a:t>
            </a:r>
            <a:r>
              <a:rPr lang="en-US" altLang="zh-CN" sz="3600" b="1" dirty="0">
                <a:solidFill>
                  <a:srgbClr val="0070C0"/>
                </a:solidFill>
              </a:rPr>
              <a:t>12</a:t>
            </a:r>
            <a:r>
              <a:rPr lang="zh-CN" altLang="en-US" sz="3600" b="1" dirty="0">
                <a:solidFill>
                  <a:srgbClr val="0070C0"/>
                </a:solidFill>
              </a:rPr>
              <a:t>：</a:t>
            </a:r>
            <a:r>
              <a:rPr lang="en-US" altLang="zh-CN" sz="3600" b="1" dirty="0">
                <a:solidFill>
                  <a:srgbClr val="0070C0"/>
                </a:solidFill>
              </a:rPr>
              <a:t>6-8-</a:t>
            </a:r>
            <a:r>
              <a:rPr lang="zh-TW" altLang="en-US" sz="3600" b="1" dirty="0">
                <a:solidFill>
                  <a:srgbClr val="0070C0"/>
                </a:solidFill>
              </a:rPr>
              <a:t> 按 我 們 所 得 的 恩 賜 、 各 有 不 同 ． 或 說 預 言 、 就 當 照 著 信 心 的 程 度 說 預 言 ． 或 作 執 事 、 就 當 專 一 執 事 ． 或 作 教 導 的 、 就 當 專 一 教 導 ． 或 作 勸 化 的 、 就 當 專 一 勸 化 ． 施 捨 的 、 就 當 誠 實 ． 治 理 的 、 就 當 殷 勤 ． 憐 憫 人 的 、 就 當 甘 心 。 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30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15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8314E-25CE-4DF9-BC9C-CEF2A25F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533"/>
            <a:ext cx="10515600" cy="1262743"/>
          </a:xfrm>
        </p:spPr>
        <p:txBody>
          <a:bodyPr>
            <a:normAutofit/>
          </a:bodyPr>
          <a:lstStyle/>
          <a:p>
            <a:r>
              <a:rPr lang="en-US" altLang="zh-CN" sz="4800" dirty="0"/>
              <a:t>B. </a:t>
            </a:r>
            <a:r>
              <a:rPr lang="zh-CN" altLang="en-US" sz="4800" dirty="0"/>
              <a:t>屬靈恩</a:t>
            </a:r>
            <a:r>
              <a:rPr lang="zh-TW" altLang="en-US" sz="4800" dirty="0"/>
              <a:t>賜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D7038-29C3-4217-BAC5-71767C9B9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52" y="1690688"/>
            <a:ext cx="11155071" cy="50584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3200" b="1" dirty="0">
                <a:solidFill>
                  <a:srgbClr val="0070C0"/>
                </a:solidFill>
              </a:rPr>
              <a:t>林前</a:t>
            </a:r>
            <a:r>
              <a:rPr lang="en-US" altLang="zh-CN" sz="3200" b="1" dirty="0">
                <a:solidFill>
                  <a:srgbClr val="0070C0"/>
                </a:solidFill>
              </a:rPr>
              <a:t>12</a:t>
            </a:r>
            <a:r>
              <a:rPr lang="zh-CN" altLang="en-US" sz="3200" b="1" dirty="0">
                <a:solidFill>
                  <a:srgbClr val="0070C0"/>
                </a:solidFill>
              </a:rPr>
              <a:t>：</a:t>
            </a:r>
            <a:r>
              <a:rPr lang="en-US" altLang="zh-CN" sz="3200" b="1" dirty="0">
                <a:solidFill>
                  <a:srgbClr val="0070C0"/>
                </a:solidFill>
              </a:rPr>
              <a:t>8-11-</a:t>
            </a:r>
            <a:r>
              <a:rPr lang="zh-TW" altLang="en-US" sz="3200" b="1" dirty="0">
                <a:solidFill>
                  <a:srgbClr val="0070C0"/>
                </a:solidFill>
              </a:rPr>
              <a:t> 這 人 蒙 聖 靈 賜 他 智 慧 的 言 語 ． 那 人 也 蒙 這 位 聖 靈 賜 他 知 識 的 言 語 ． 又 有 一 人 蒙 這 位 聖 靈 賜 他 信 心 ． 還 有 一 人 蒙 這 位 聖 靈 賜 他 醫 病 的 恩 賜 ． 又 叫 一 人 能 行 異 能 ． 又 叫 一 人 能 作 先 知 ． 又 叫 一 人 能 辨 別 諸 靈 ． 又 叫 一 人 能 說 方 言 ． 又 叫 一 人 能 翻 方 言 </a:t>
            </a:r>
            <a:r>
              <a:rPr lang="zh-TW" altLang="en-US" sz="3200" dirty="0">
                <a:solidFill>
                  <a:srgbClr val="0070C0"/>
                </a:solidFill>
              </a:rPr>
              <a:t>。 </a:t>
            </a:r>
            <a:r>
              <a:rPr lang="zh-TW" altLang="en-US" sz="3200" b="1" dirty="0">
                <a:solidFill>
                  <a:srgbClr val="0070C0"/>
                </a:solidFill>
              </a:rPr>
              <a:t>這 一 切 都 是 這 位 聖 靈 所 運 行 、 隨 己 意 分 給 各 人 的 。 </a:t>
            </a:r>
            <a:endParaRPr lang="en-US" altLang="zh-TW" sz="3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b="1" dirty="0">
              <a:solidFill>
                <a:srgbClr val="0070C0"/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3500" dirty="0"/>
              <a:t>語言性</a:t>
            </a:r>
            <a:r>
              <a:rPr lang="en-US" altLang="zh-CN" sz="3500" dirty="0"/>
              <a:t>-</a:t>
            </a:r>
            <a:r>
              <a:rPr lang="zh-CN" altLang="en-US" sz="3500" dirty="0"/>
              <a:t>說預言；說方言；</a:t>
            </a:r>
            <a:r>
              <a:rPr lang="zh-TW" altLang="en-US" sz="3500" dirty="0"/>
              <a:t>翻</a:t>
            </a:r>
            <a:r>
              <a:rPr lang="zh-CN" altLang="en-US" sz="3500" dirty="0"/>
              <a:t>方言</a:t>
            </a:r>
            <a:endParaRPr lang="en-US" altLang="zh-CN" sz="3500" dirty="0"/>
          </a:p>
          <a:p>
            <a:pPr marL="514350" indent="-514350">
              <a:buAutoNum type="alphaUcPeriod"/>
            </a:pPr>
            <a:r>
              <a:rPr lang="zh-CN" altLang="en-US" sz="3500" dirty="0"/>
              <a:t>啓示性</a:t>
            </a:r>
            <a:r>
              <a:rPr lang="en-US" altLang="zh-CN" sz="3500" dirty="0"/>
              <a:t>-</a:t>
            </a:r>
            <a:r>
              <a:rPr lang="zh-CN" altLang="en-US" sz="3500" dirty="0"/>
              <a:t>知識性言語；智慧的言語；辨別諸靈</a:t>
            </a:r>
            <a:endParaRPr lang="en-US" altLang="zh-CN" sz="3500" dirty="0"/>
          </a:p>
          <a:p>
            <a:pPr marL="514350" indent="-514350">
              <a:buAutoNum type="alphaUcPeriod"/>
            </a:pPr>
            <a:r>
              <a:rPr lang="zh-CN" altLang="en-US" sz="3500" dirty="0"/>
              <a:t>能力性</a:t>
            </a:r>
            <a:r>
              <a:rPr lang="en-US" altLang="zh-CN" sz="3500" dirty="0"/>
              <a:t>-</a:t>
            </a:r>
            <a:r>
              <a:rPr lang="zh-CN" altLang="en-US" sz="3500" dirty="0"/>
              <a:t>信心；醫病；行異能</a:t>
            </a:r>
            <a:endParaRPr lang="en-US" altLang="zh-TW" sz="35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23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A7B9A-587B-4792-8285-C51554942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三</a:t>
            </a:r>
            <a:r>
              <a:rPr lang="en-US" altLang="zh-CN" sz="4800" dirty="0"/>
              <a:t>. </a:t>
            </a:r>
            <a:r>
              <a:rPr lang="zh-CN" altLang="en-US" sz="4800" dirty="0"/>
              <a:t>成全聖徒，進入呼召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F8C12-A235-4F41-AC63-BF9FCB81F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/>
              <a:t>保羅造就提摩太 </a:t>
            </a:r>
            <a:endParaRPr lang="en-US" altLang="zh-TW" sz="4000" b="1" dirty="0"/>
          </a:p>
          <a:p>
            <a:pPr marL="0" indent="0">
              <a:buNone/>
            </a:pPr>
            <a:endParaRPr lang="en-US" altLang="zh-TW" sz="4000" b="1" dirty="0"/>
          </a:p>
          <a:p>
            <a:r>
              <a:rPr lang="zh-CN" altLang="en-US" sz="4000" dirty="0"/>
              <a:t>約</a:t>
            </a:r>
            <a:r>
              <a:rPr lang="zh-TW" altLang="en-US" sz="4000" b="1" dirty="0"/>
              <a:t>拿單成全大衛做王</a:t>
            </a:r>
            <a:endParaRPr lang="en-US" altLang="zh-TW" sz="4000" b="1" dirty="0"/>
          </a:p>
          <a:p>
            <a:pPr marL="0" indent="0">
              <a:buNone/>
            </a:pPr>
            <a:endParaRPr lang="en-US" altLang="zh-TW" sz="4000" b="1" dirty="0"/>
          </a:p>
          <a:p>
            <a:r>
              <a:rPr lang="zh-TW" altLang="en-US" sz="4000" b="1" dirty="0"/>
              <a:t>巴拿巴成全保羅</a:t>
            </a:r>
            <a:endParaRPr lang="en-US" altLang="zh-TW" sz="4000" b="1" dirty="0"/>
          </a:p>
          <a:p>
            <a:pPr marL="0" indent="0">
              <a:buNone/>
            </a:pPr>
            <a:endParaRPr lang="en-US" sz="40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4000" b="1" dirty="0">
              <a:solidFill>
                <a:srgbClr val="0070C0"/>
              </a:solidFill>
            </a:endParaRPr>
          </a:p>
          <a:p>
            <a:endParaRPr lang="en-US" altLang="zh-TW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454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6E0CA5E-C844-4BDC-B448-F3DF885534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4857622"/>
              </p:ext>
            </p:extLst>
          </p:nvPr>
        </p:nvGraphicFramePr>
        <p:xfrm>
          <a:off x="405114" y="133108"/>
          <a:ext cx="11052858" cy="2372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E543F5C-AF31-40B5-AE32-369AEB7FD7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5129248"/>
              </p:ext>
            </p:extLst>
          </p:nvPr>
        </p:nvGraphicFramePr>
        <p:xfrm>
          <a:off x="491925" y="2867628"/>
          <a:ext cx="10751916" cy="3990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643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637</Words>
  <Application>Microsoft Office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等线</vt:lpstr>
      <vt:lpstr>等线 Light</vt:lpstr>
      <vt:lpstr>新細明體</vt:lpstr>
      <vt:lpstr>Arial</vt:lpstr>
      <vt:lpstr>Calibri</vt:lpstr>
      <vt:lpstr>Calibri Light</vt:lpstr>
      <vt:lpstr>Office Theme</vt:lpstr>
      <vt:lpstr>建立基督的身體</vt:lpstr>
      <vt:lpstr>一. 聖徒要興起發光</vt:lpstr>
      <vt:lpstr>二. 裝備信徒“成爲門徒”</vt:lpstr>
      <vt:lpstr>1. 被神的話充滿</vt:lpstr>
      <vt:lpstr>2. 被聖靈充滿</vt:lpstr>
      <vt:lpstr>靈恩：藉著神所賜給每個信徒的恩惠（恩典/恩賜/恩膏），使我們在基督裏可以經歷得勝與豐盛的生命。</vt:lpstr>
      <vt:lpstr>   3. 發掘恩賜   </vt:lpstr>
      <vt:lpstr>B. 屬靈恩賜</vt:lpstr>
      <vt:lpstr>三. 成全聖徒，進入呼召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建立基督的身體</dc:title>
  <dc:creator>SuiYieh</dc:creator>
  <cp:lastModifiedBy>He5778Lord</cp:lastModifiedBy>
  <cp:revision>41</cp:revision>
  <dcterms:created xsi:type="dcterms:W3CDTF">2018-02-12T00:20:41Z</dcterms:created>
  <dcterms:modified xsi:type="dcterms:W3CDTF">2018-02-25T07:17:15Z</dcterms:modified>
</cp:coreProperties>
</file>