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5"/>
  </p:notesMasterIdLst>
  <p:handoutMasterIdLst>
    <p:handoutMasterId r:id="rId26"/>
  </p:handoutMasterIdLst>
  <p:sldIdLst>
    <p:sldId id="1315" r:id="rId4"/>
    <p:sldId id="1316" r:id="rId5"/>
    <p:sldId id="1317" r:id="rId6"/>
    <p:sldId id="1318" r:id="rId7"/>
    <p:sldId id="1319" r:id="rId8"/>
    <p:sldId id="1320" r:id="rId9"/>
    <p:sldId id="1263" r:id="rId10"/>
    <p:sldId id="1305" r:id="rId11"/>
    <p:sldId id="1291" r:id="rId12"/>
    <p:sldId id="1304" r:id="rId13"/>
    <p:sldId id="1290" r:id="rId14"/>
    <p:sldId id="1265" r:id="rId15"/>
    <p:sldId id="1322" r:id="rId16"/>
    <p:sldId id="1323" r:id="rId17"/>
    <p:sldId id="1324" r:id="rId18"/>
    <p:sldId id="1326" r:id="rId19"/>
    <p:sldId id="1268" r:id="rId20"/>
    <p:sldId id="1312" r:id="rId21"/>
    <p:sldId id="1321" r:id="rId22"/>
    <p:sldId id="1313" r:id="rId23"/>
    <p:sldId id="1288" r:id="rId24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99CC"/>
    <a:srgbClr val="99FF99"/>
    <a:srgbClr val="FFFF00"/>
    <a:srgbClr val="FF99FF"/>
    <a:srgbClr val="00FFFF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143" autoAdjust="0"/>
    <p:restoredTop sz="94645" autoAdjust="0"/>
  </p:normalViewPr>
  <p:slideViewPr>
    <p:cSldViewPr>
      <p:cViewPr varScale="1">
        <p:scale>
          <a:sx n="66" d="100"/>
          <a:sy n="66" d="100"/>
        </p:scale>
        <p:origin x="92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5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2018/3/4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680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804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627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862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45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35610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067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0077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6970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780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08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5524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816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zh-TW" altLang="en-US" smtClean="0"/>
              <a:t>將圖片拖曳至版面配置區或按一下圖示以新增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8519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全景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zh-TW" altLang="en-US" smtClean="0"/>
              <a:t>將圖片拖曳至版面配置區或按一下圖示以新增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039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和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184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具有說明文字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charset="-120"/>
                <a:cs typeface="+mn-cs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charset="-120"/>
                <a:cs typeface="+mn-cs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7033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9160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charset="-120"/>
                <a:cs typeface="+mn-cs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charset="-120"/>
                <a:cs typeface="+mn-cs"/>
              </a:rPr>
              <a:t>”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7108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或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3610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0289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784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B4D65-10A9-CE48-9BA7-E850CA64D623}" type="datetimeFigureOut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2018/3/4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3C46E-398E-1943-B66B-645E6BE7310A}" type="slidenum">
              <a:rPr kumimoji="1" lang="zh-TW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3234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32" y="1838676"/>
            <a:ext cx="3756065" cy="501034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10" y="0"/>
            <a:ext cx="9144000" cy="184765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407" y="1847654"/>
            <a:ext cx="3749333" cy="500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67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360" y="524347"/>
            <a:ext cx="5727700" cy="633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1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17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7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42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07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76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「小組教會</a:t>
            </a:r>
            <a:r>
              <a:rPr kumimoji="0" lang="zh-TW" altLang="en-US" sz="4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」第四課 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A4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「小組的</a:t>
            </a:r>
            <a:r>
              <a:rPr kumimoji="0" lang="zh-TW" altLang="en-US" sz="5400" noProof="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動</a:t>
            </a:r>
            <a:r>
              <a:rPr kumimoji="0" lang="zh-TW" altLang="en-US" sz="5400" noProof="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力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分享</a:t>
            </a:r>
            <a:endParaRPr kumimoji="0" lang="en-US" altLang="zh-TW" sz="6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52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en-US" altLang="zh-TW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A4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07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196752"/>
            <a:ext cx="67246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7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699" y="1556792"/>
            <a:ext cx="9218699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4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74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屬靈的實</a:t>
            </a:r>
            <a:r>
              <a:rPr kumimoji="0" lang="zh-TW" altLang="en-US" sz="7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際</a:t>
            </a:r>
            <a:endParaRPr kumimoji="0" lang="en-US" altLang="zh-TW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Spiritual Reality</a:t>
            </a: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4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71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836712"/>
            <a:ext cx="8856984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他們因著信，制伏了敵國，行了公義，得了應許，堵了獅子的口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，滅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了烈火的猛勢，脫了刀劍的鋒刃；軟弱變為剛強，爭戰顯出勇敢，打退外邦的全軍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Hebrews 11:33-34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2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who through faith conquered kingdoms, administered justice, and gained what was promised; who shut the mouths of lions, </a:t>
            </a:r>
            <a:r>
              <a:rPr lang="en-US" altLang="zh-TW" sz="32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quenched </a:t>
            </a:r>
            <a:r>
              <a:rPr lang="en-US" altLang="zh-TW" sz="32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fury of the flames, and escaped the edge of the sword; whose weakness was turned to strength; and who became powerful in battle and routed foreign armies.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1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96" y="692696"/>
            <a:ext cx="8856984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有婦人得自己的死人復活。又有人忍受嚴刑，不肯苟且得釋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為要得著更美的復活。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有人忍受戲弄、鞭打、捆鎖、監禁、各等的磨煉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，被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石頭打死，被鋸鋸死，受試探，被刀殺，披著綿羊、山羊的皮各處奔跑，受窮乏、患難、苦害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，在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曠野、山嶺、山洞、地穴，飄流無定，本是世界不配有的人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些人都是因信得了美好的證據，卻仍未得著所應許的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Hebrews 11:35-39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6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08754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信心與「命運」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403" y="1859525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519" y="2780928"/>
            <a:ext cx="88571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約伯的遭遇</a:t>
            </a:r>
            <a:endParaRPr kumimoji="1" lang="en-US" altLang="zh-TW" sz="4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08754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關鍵性的問題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403" y="1859525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519" y="2780928"/>
            <a:ext cx="88571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是「原因」還是「結果」？</a:t>
            </a:r>
            <a:endParaRPr kumimoji="1" lang="en-US" altLang="zh-TW" sz="44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1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908720"/>
            <a:ext cx="8856984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大衛就離開那裡，逃到亞杜蘭洞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1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的弟兄和他父親的全家聽見了，就都下到他那裡。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受窘迫的、欠債的、心裡苦惱的都聚集到大衛那裡；大衛就作他們的頭目，跟隨他的約有四百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人。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撒母耳記上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Samuel 22:1-2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lang="en-US" altLang="zh-TW" sz="32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All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those who were in distress or in debt or discontented gathered around him, and he became their commander.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About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four hundred men were with him.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4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96" y="1340768"/>
            <a:ext cx="892899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（大衛逃避掃羅，藏在洞裡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那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時，他作這金詩，交與伶長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調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用休要毀壞。）　神啊，求你憐憫我，憐憫我！因為我的心投靠你。我要投靠在你翅膀的蔭下，等到災害過去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57:1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08754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關鍵性的問題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403" y="1859525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519" y="2780928"/>
            <a:ext cx="88571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是「關係」還是「宗教」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</a:t>
            </a:r>
            <a:endParaRPr kumimoji="1" lang="en-US" altLang="zh-TW" sz="4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9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96" y="1340768"/>
            <a:ext cx="88569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神啊，我心堅定，我心堅定；我要唱詩，我要歌頌！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靈啊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，你當醒起！琴瑟啊，你們當醒起！我自己要極早醒起！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啊，我要在萬民中稱謝你，在列邦中歌頌你！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為，你的慈愛高及諸天；你的誠實達到穹蒼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神啊，願你崇高過於諸天！願你的榮耀高過全地！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57:7-11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13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我尊崇</a:t>
            </a:r>
            <a:r>
              <a:rPr kumimoji="0"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祢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24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天空">
  <a:themeElements>
    <a:clrScheme name="天空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天空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天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9560</TotalTime>
  <Words>561</Words>
  <Application>Microsoft Office PowerPoint</Application>
  <PresentationFormat>On-screen Show (4:3)</PresentationFormat>
  <Paragraphs>88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Antinoou</vt:lpstr>
      <vt:lpstr>Arial Unicode MS</vt:lpstr>
      <vt:lpstr>DFKai-SB</vt:lpstr>
      <vt:lpstr>新細明體</vt:lpstr>
      <vt:lpstr>華康魏碑體</vt:lpstr>
      <vt:lpstr>Arial</vt:lpstr>
      <vt:lpstr>Arial Narrow</vt:lpstr>
      <vt:lpstr>Calibri</vt:lpstr>
      <vt:lpstr>Calibri Light</vt:lpstr>
      <vt:lpstr>Mongolian Baiti</vt:lpstr>
      <vt:lpstr>14_Default Design</vt:lpstr>
      <vt:lpstr>1_預設簡報設計</vt:lpstr>
      <vt:lpstr>天空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信心與「命運」</vt:lpstr>
      <vt:lpstr> 關鍵性的問題</vt:lpstr>
      <vt:lpstr>PowerPoint Presentation</vt:lpstr>
      <vt:lpstr>PowerPoint Presentation</vt:lpstr>
      <vt:lpstr> 關鍵性的問題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633</cp:revision>
  <cp:lastPrinted>2016-12-29T08:10:15Z</cp:lastPrinted>
  <dcterms:created xsi:type="dcterms:W3CDTF">2010-11-09T07:59:03Z</dcterms:created>
  <dcterms:modified xsi:type="dcterms:W3CDTF">2018-03-04T17:25:53Z</dcterms:modified>
</cp:coreProperties>
</file>