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handoutMasterIdLst>
    <p:handoutMasterId r:id="rId32"/>
  </p:handoutMasterIdLst>
  <p:sldIdLst>
    <p:sldId id="1263" r:id="rId4"/>
    <p:sldId id="1341" r:id="rId5"/>
    <p:sldId id="1342" r:id="rId6"/>
    <p:sldId id="1344" r:id="rId7"/>
    <p:sldId id="1343" r:id="rId8"/>
    <p:sldId id="1345" r:id="rId9"/>
    <p:sldId id="1328" r:id="rId10"/>
    <p:sldId id="1291" r:id="rId11"/>
    <p:sldId id="1327" r:id="rId12"/>
    <p:sldId id="1290" r:id="rId13"/>
    <p:sldId id="1265" r:id="rId14"/>
    <p:sldId id="1322" r:id="rId15"/>
    <p:sldId id="1329" r:id="rId16"/>
    <p:sldId id="1335" r:id="rId17"/>
    <p:sldId id="1324" r:id="rId18"/>
    <p:sldId id="1330" r:id="rId19"/>
    <p:sldId id="1331" r:id="rId20"/>
    <p:sldId id="1333" r:id="rId21"/>
    <p:sldId id="1336" r:id="rId22"/>
    <p:sldId id="1340" r:id="rId23"/>
    <p:sldId id="1339" r:id="rId24"/>
    <p:sldId id="1334" r:id="rId25"/>
    <p:sldId id="1321" r:id="rId26"/>
    <p:sldId id="1338" r:id="rId27"/>
    <p:sldId id="1346" r:id="rId28"/>
    <p:sldId id="1347" r:id="rId29"/>
    <p:sldId id="1348" r:id="rId30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99CC"/>
    <a:srgbClr val="99FF99"/>
    <a:srgbClr val="FFFF00"/>
    <a:srgbClr val="FF99FF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2018/3/11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15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087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24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242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1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680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238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56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403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3B53D9-E708-4543-A76A-DED46667EA5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6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FA827-69AE-4897-98EC-BBDE2EAE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4B059C-6B50-4A46-ABF5-EAFBF6CC1943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3/11/2018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A88B-E4A7-45F8-9FE0-3554E1C1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6BB9C-3F10-4BB5-ADA8-EEA193F90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A7C46E-F9F3-4C3F-993A-1C5584055C6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649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99C26D-2F1F-4C22-8559-3AAB72324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CD09C-2ADB-4C4E-8A58-396D05197398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3/11/2018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2A45E-5A50-469C-B2EE-EC237DD9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086BC-E26C-4654-94E3-5DD3640E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2EBC3D-5EBB-4F24-90D1-B28CA5ABB0C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97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8D1A154-D32C-4576-A765-6CF125C047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464CA36-D889-45E4-98F8-CAF56BE899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C58CCD-7585-4319-9CD5-4453E838EB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096CD6-4100-4883-8B21-7B89ED59E19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36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504" y="1844824"/>
            <a:ext cx="8928992" cy="292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點水禮</a:t>
            </a:r>
            <a:endParaRPr kumimoji="0"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endParaRPr kumimoji="0" lang="en-US" altLang="zh-TW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Echo </a:t>
            </a:r>
            <a:r>
              <a:rPr kumimoji="0" lang="en-US" altLang="zh-TW" sz="4400" dirty="0" err="1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Jarr</a:t>
            </a:r>
            <a:r>
              <a:rPr kumimoji="0"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賈</a:t>
            </a:r>
            <a:r>
              <a:rPr kumimoji="0"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玉</a:t>
            </a:r>
            <a:r>
              <a:rPr kumimoji="0"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環</a:t>
            </a:r>
            <a:r>
              <a:rPr kumimoji="0"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久依依小組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5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6632"/>
            <a:ext cx="9001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豈不知我們這受洗歸入基督耶穌的人、是受洗歸入他的死麼。 所以我們藉著洗禮歸入死、和他一同埋葬．原是叫我們一舉一動有新生的樣式、像基督藉著父的榮耀、從死裡復活一樣。</a:t>
            </a:r>
            <a:r>
              <a:rPr lang="zh-TW" altLang="en-US" sz="1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我們若在他死的形狀上與他聯合、也要在他復活的形狀上與他聯合． 因為知道我們的舊人、和他同釘十字架、使罪身滅絕、叫我們不再作罪的奴僕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為已死的人、是脫離了罪。 我們若是與基督同死、就信必與他同活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6:3-8)</a:t>
            </a:r>
            <a:endParaRPr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0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628800"/>
            <a:ext cx="88569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你若口裡認耶穌為主，心裡信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神叫他從死裡復活，就必得救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。因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為，人心裡相信就可以稱義，口裡承認就可以得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10:9-10)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465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628800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信而受洗的，必然得救；不信的，必被定罪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馬可福音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16:16)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26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628800"/>
            <a:ext cx="84969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彼得說：「你們各人要悔改，奉耶穌基督的名受洗，叫你們的罪得赦，就必領受所賜的聖靈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使徒行傳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2:38)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329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129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耶穌進前來，對他們說：「天上地下所有的權柄都賜給我了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以，你們要去，使萬民作我的門徒，奉父、子、聖靈的名給他們施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洗。 凡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我所吩咐你們的，都教訓他們遵守，我就常與你們同在，直到世界的末了。」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馬太福音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28:18-20)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09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「小組教會」第五課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A5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「小組的</a:t>
            </a:r>
            <a:r>
              <a:rPr kumimoji="0" lang="zh-TW" altLang="en-US" sz="5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文</a:t>
            </a:r>
            <a:r>
              <a:rPr kumimoji="0" lang="zh-TW" altLang="en-US" sz="5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化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分享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87188"/>
            <a:ext cx="7740352" cy="56843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476672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小組的文化</a:t>
            </a:r>
            <a:endParaRPr lang="en-US" sz="60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85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68760"/>
            <a:ext cx="8482082" cy="571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4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7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警醒祈</a:t>
            </a:r>
            <a:r>
              <a:rPr kumimoji="0"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禱</a:t>
            </a:r>
            <a:endParaRPr kumimoji="0" lang="en-US" altLang="zh-TW" sz="7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5400" noProof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Watch and Pray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11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1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4704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你們聽見打仗和打仗的風聲，不要驚慌。這些事是必須有的，只是末期還沒有到。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要攻打民，國要攻打國；多處必有地震、饑荒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都是災難（災難：原文是生產之難）的起頭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13:7-8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you hear of wars and rumors of wars, do not be alarmed.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Such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things must happen, but the end is still to come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Nation will rise against nation, and kingdom against kingdom.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There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be earthquakes in various places, and famines.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These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are the beginning of birth pains.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4704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因為在那些日子必有災難，自從　神創造萬物直到如今，並沒有這樣的災難，後來也必沒有。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不是主減少那日子，凡有血氣的，總沒有一個得救的；只是為主的選民，他將那日子減少了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13:19-20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those will be days of distress unequaled from the beginning, when God created the world, until now—and never to be equaled again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“If the Lord had not cut short those days, no one would survive. But for the sake of the elect, whom he has chosen, he has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shortened them.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99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71242"/>
            <a:ext cx="9144000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因為那時必有大災難，從世界的起頭直到如今，沒有這樣的災難，後來也必沒有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。若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不減少那日子，凡有血氣的總沒有一個得救的；只是為選民，那日子必減少了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24:21-22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then there will be great distress, unequaled from the beginning of the world until now—and never to be equaled again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“If those days had not been cut short, no one would survive, but for the sake of the elect those days will be shortened.</a:t>
            </a:r>
            <a:endParaRPr kumimoji="0" lang="en-US" altLang="zh-TW" sz="400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8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6541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警醒祈禱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2572" y="1787647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688" y="1988840"/>
            <a:ext cx="885710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天地要廢去，我的話卻不能廢去。」但那日子，那時辰，沒有人知道，連天上的使者也不知道，子也不知道，惟有父知道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們要謹慎，警醒祈禱，因為你們不曉得那日期幾時來到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13:31-33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2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33 </a:t>
            </a:r>
            <a:r>
              <a:rPr kumimoji="0"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 </a:t>
            </a:r>
            <a:r>
              <a:rPr kumimoji="0"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guard! </a:t>
            </a:r>
            <a:r>
              <a:rPr kumimoji="0"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Be alert!  You </a:t>
            </a:r>
            <a:r>
              <a:rPr kumimoji="0"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not know when that time will come</a:t>
            </a:r>
            <a:r>
              <a:rPr kumimoji="0"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127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警醒祈禱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675" y="1627666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841242"/>
            <a:ext cx="88571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這事正如一個人離開本家，寄居外邦，把權柄交給僕人，分派各人當做的工，又吩咐看門的警醒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以，你們要警醒；因為你們不知道家主甚麼時候來，或晚上，或半夜，或雞叫，或早晨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；恐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怕他忽然來到，看見你們睡著了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對你們所說的話，也是對眾人說：要警醒！」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13:34-37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127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警醒祈禱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675" y="1627666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841242"/>
            <a:ext cx="88571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地要廢去，我的話卻不能廢去。」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但那日子，那時辰，沒有人知道，連天上的使者也不知道，子也不知道，惟獨父知道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亞的日子怎樣，人子降臨也要怎樣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洪水以前的日子，人照常吃喝嫁娶，直到挪亞進方舟的那日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知不覺洪水來了，把他們全都沖去。人子降臨也要這樣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Matt. 24:34-39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1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6585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警醒祈禱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7887" y="177212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587" y="1916592"/>
            <a:ext cx="88571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那時，兩個人在田裡，取去一個，撇下一個。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個女人推磨，取去一個，撇下一個。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以，你們要警醒，因為不知道你們的主是哪一天來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24:40-41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5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1358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不要驚惶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99897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16832"/>
            <a:ext cx="885710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你們聽見打仗和擾亂的事，不要驚惶；因為這些事必須先有，只是末期不能立時就到。」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時，耶穌對他們說：「民要攻打民，國要攻打國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；地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要大大震動，多處必有饑荒、瘟疫，又有可怕的異象和大神蹟從天上顯現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zh-TW" altLang="en-US" sz="1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21:9-11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127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抓住主的話和應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許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675" y="1627666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5338" y="1802322"/>
            <a:ext cx="885710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「你們心裡不要憂愁；你們信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神，也當信我。 在我父的家裡有許多住處；若是沒有，我就早已告訴你們了。我去原是為你們預備地方去。我若去為你們預備了地方，就必再來接你們到我那裡去，我在哪裡，叫你們也在那裡。 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14:1-3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127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不是逃避而是去影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響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675" y="1627666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268" y="1844824"/>
            <a:ext cx="874846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我實實在在地告訴你們，我所做的事，信我的人也要做，並且要做比這更大的事，因為我往父那裡去。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你們奉我的名無論求甚麼，我必成就，叫父因兒子得榮耀。 </a:t>
            </a: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14:12-13</a:t>
            </a:r>
            <a:r>
              <a:rPr kumimoji="0"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12</a:t>
            </a:r>
            <a:r>
              <a:rPr lang="zh-TW" altLang="en-US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Very </a:t>
            </a:r>
            <a:r>
              <a:rPr lang="en-US" altLang="zh-TW" sz="32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truly I tell you, whoever believes in me will do the works I have been doing, and they will do even greater things than these, because I am going to the Father.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18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127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 smtClean="0">
                <a:solidFill>
                  <a:srgbClr val="FFFF00"/>
                </a:solidFill>
                <a:ea typeface="華康魏碑體" pitchFamily="65" charset="-120"/>
              </a:rPr>
              <a:t>傳主福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音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675" y="1627666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268" y="1844824"/>
            <a:ext cx="87484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只因不法的事增多，許多人的愛心才漸漸冷淡了。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有忍耐到底的，必然得救。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天國的福音要傳遍天下，對萬民作見證，然後末期才來到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Matt. 24:12-14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9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782" y="478253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今生的思慮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4557" y="1484784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463" y="1701255"/>
            <a:ext cx="517541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1358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600" b="1" dirty="0">
                <a:solidFill>
                  <a:srgbClr val="FFFF00"/>
                </a:solidFill>
                <a:ea typeface="華康魏碑體" pitchFamily="65" charset="-120"/>
              </a:rPr>
              <a:t>警醒祈禱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99897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16832"/>
            <a:ext cx="88571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天地要廢去，我的話卻不能廢去。」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你們要謹慎，恐怕因貪食、醉酒，並今生的思慮累住你們的心，那日子就如同網羅忽然臨到你們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為那日子要這樣臨到全地上一切居住的人。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們要時時警醒，常常祈求，使你們能逃避這一切要來的事，得以站立在人子面前。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zh-TW" altLang="en-US" sz="1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21:33-36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1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79375" y="1331913"/>
            <a:ext cx="90678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你召我出黑暗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入奇妙光明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賞賜獨特的位份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在基督裡我是新造的人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你看為寶貴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 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獻上為你所用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2286000" y="685800"/>
            <a:ext cx="411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sng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成為神蹟的器皿</a:t>
            </a:r>
            <a:endParaRPr kumimoji="0" lang="en-US" altLang="en-US" sz="36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2413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0" y="1301750"/>
            <a:ext cx="90678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讓我成為 你神蹟的器皿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被揀選族類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 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君尊的祭司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聖潔的國度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屬神的子民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來宣揚主耶穌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彰顯神的榮耀</a:t>
            </a: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2514600" y="228600"/>
            <a:ext cx="411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sng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成為神蹟的器皿</a:t>
            </a:r>
            <a:endParaRPr kumimoji="0" lang="en-US" altLang="en-US" sz="36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60490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ChangeArrowheads="1"/>
          </p:cNvSpPr>
          <p:nvPr/>
        </p:nvSpPr>
        <p:spPr bwMode="auto">
          <a:xfrm>
            <a:off x="0" y="314325"/>
            <a:ext cx="89916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讓我成為你神蹟的器皿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以信心的眼睛</a:t>
            </a:r>
            <a:r>
              <a:rPr kumimoji="0" lang="en-US" altLang="zh-TW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看見新的盼望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用你的大能 和愛來充滿我</a:t>
            </a:r>
            <a:endParaRPr kumimoji="0" lang="en-US" altLang="zh-TW" sz="54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我要傳揚主的愛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讓世界更美好</a:t>
            </a:r>
          </a:p>
        </p:txBody>
      </p:sp>
    </p:spTree>
    <p:extLst>
      <p:ext uri="{BB962C8B-B14F-4D97-AF65-F5344CB8AC3E}">
        <p14:creationId xmlns:p14="http://schemas.microsoft.com/office/powerpoint/2010/main" val="27056962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9842</TotalTime>
  <Words>1811</Words>
  <Application>Microsoft Office PowerPoint</Application>
  <PresentationFormat>On-screen Show (4:3)</PresentationFormat>
  <Paragraphs>129</Paragraphs>
  <Slides>27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Mongolian Baiti</vt:lpstr>
      <vt:lpstr>14_Default Design</vt:lpstr>
      <vt:lpstr>1_預設簡報設計</vt:lpstr>
      <vt:lpstr>13_Default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警醒祈禱</vt:lpstr>
      <vt:lpstr> 警醒祈禱</vt:lpstr>
      <vt:lpstr> 警醒祈禱</vt:lpstr>
      <vt:lpstr> 警醒祈禱</vt:lpstr>
      <vt:lpstr> 不要驚惶</vt:lpstr>
      <vt:lpstr> 抓住主的話和應許</vt:lpstr>
      <vt:lpstr> 不是逃避而是去影響</vt:lpstr>
      <vt:lpstr> 傳主福音</vt:lpstr>
      <vt:lpstr> 今生的思慮</vt:lpstr>
      <vt:lpstr> 警醒祈禱</vt:lpstr>
      <vt:lpstr>PowerPoint Presentation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680</cp:revision>
  <cp:lastPrinted>2016-12-29T08:10:15Z</cp:lastPrinted>
  <dcterms:created xsi:type="dcterms:W3CDTF">2010-11-09T07:59:03Z</dcterms:created>
  <dcterms:modified xsi:type="dcterms:W3CDTF">2018-03-11T08:34:36Z</dcterms:modified>
</cp:coreProperties>
</file>