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6"/>
  </p:notesMasterIdLst>
  <p:handoutMasterIdLst>
    <p:handoutMasterId r:id="rId27"/>
  </p:handoutMasterIdLst>
  <p:sldIdLst>
    <p:sldId id="1414" r:id="rId4"/>
    <p:sldId id="1407" r:id="rId5"/>
    <p:sldId id="1408" r:id="rId6"/>
    <p:sldId id="1409" r:id="rId7"/>
    <p:sldId id="1410" r:id="rId8"/>
    <p:sldId id="1411" r:id="rId9"/>
    <p:sldId id="1412" r:id="rId10"/>
    <p:sldId id="1413" r:id="rId11"/>
    <p:sldId id="1405" r:id="rId12"/>
    <p:sldId id="1357" r:id="rId13"/>
    <p:sldId id="1391" r:id="rId14"/>
    <p:sldId id="1360" r:id="rId15"/>
    <p:sldId id="1392" r:id="rId16"/>
    <p:sldId id="1406" r:id="rId17"/>
    <p:sldId id="1393" r:id="rId18"/>
    <p:sldId id="1394" r:id="rId19"/>
    <p:sldId id="1395" r:id="rId20"/>
    <p:sldId id="1402" r:id="rId21"/>
    <p:sldId id="1403" r:id="rId22"/>
    <p:sldId id="1367" r:id="rId23"/>
    <p:sldId id="1387" r:id="rId24"/>
    <p:sldId id="1386" r:id="rId25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99CC"/>
    <a:srgbClr val="99FF99"/>
    <a:srgbClr val="FFFF00"/>
    <a:srgbClr val="FF99FF"/>
    <a:srgbClr val="00FFFF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2018/4/3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995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056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356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0547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157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0050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798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938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將圖片拖曳至版面配置區或按一下圖示以新增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537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9503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84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20C40-A88F-644F-8484-B798F167246C}" type="datetimeFigureOut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590C2-533A-FC49-B535-8528C476C487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1805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0296" y="-6423"/>
            <a:ext cx="11278970" cy="70493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8520" y="1988840"/>
            <a:ext cx="892899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altLang="zh-TW" sz="4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sharing </a:t>
            </a:r>
            <a:r>
              <a:rPr kumimoji="0"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4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>
              <a:defRPr/>
            </a:pPr>
            <a:endParaRPr kumimoji="0" lang="en-US" altLang="zh-TW" sz="4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>
              <a:defRPr/>
            </a:pPr>
            <a:r>
              <a:rPr kumimoji="0" lang="en-US" altLang="zh-TW" sz="4400" b="1" i="1" dirty="0">
                <a:solidFill>
                  <a:srgbClr val="00206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Stephen Oh </a:t>
            </a:r>
            <a:r>
              <a:rPr kumimoji="0" lang="zh-TW" altLang="en-US" sz="4400" b="1" i="1" dirty="0">
                <a:solidFill>
                  <a:srgbClr val="00206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kumimoji="0" lang="zh-TW" altLang="en-US" sz="4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胡恩瀚 </a:t>
            </a:r>
            <a:r>
              <a:rPr kumimoji="0"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弟兄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64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406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「小組教會」第二課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B</a:t>
            </a: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2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「如何帶動小組敬拜」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心得分享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Jeremy Liu </a:t>
            </a:r>
            <a:r>
              <a:rPr kumimoji="0" lang="zh-TW" alt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劉書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豪</a:t>
            </a: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0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295357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zh-TW" altLang="en-US" sz="4800" b="1" dirty="0">
                <a:latin typeface="Heiti TC Light" charset="-120"/>
                <a:ea typeface="Heiti TC Light" charset="-120"/>
                <a:cs typeface="Heiti TC Light" charset="-120"/>
              </a:rPr>
              <a:t>實習小組長</a:t>
            </a:r>
            <a:r>
              <a:rPr lang="zh-TW" altLang="en-US" sz="4800" b="1" dirty="0" smtClean="0">
                <a:latin typeface="Heiti TC Light" charset="-120"/>
                <a:ea typeface="Heiti TC Light" charset="-120"/>
                <a:cs typeface="Heiti TC Light" charset="-120"/>
              </a:rPr>
              <a:t>訓練</a:t>
            </a:r>
            <a:r>
              <a:rPr lang="en-US" altLang="zh-TW" sz="4800" b="1" dirty="0" smtClean="0">
                <a:latin typeface="Heiti TC Light" charset="-120"/>
                <a:ea typeface="Heiti TC Light" charset="-120"/>
                <a:cs typeface="Heiti TC Light" charset="-120"/>
              </a:rPr>
              <a:t>B2</a:t>
            </a:r>
            <a:br>
              <a:rPr lang="en-US" altLang="zh-TW" sz="4800" b="1" dirty="0" smtClean="0">
                <a:latin typeface="Heiti TC Light" charset="-120"/>
                <a:ea typeface="Heiti TC Light" charset="-120"/>
                <a:cs typeface="Heiti TC Light" charset="-120"/>
              </a:rPr>
            </a:br>
            <a:r>
              <a:rPr kumimoji="1" lang="en-US" altLang="zh-TW" b="1" dirty="0" smtClean="0">
                <a:latin typeface="Heiti TC Light" charset="-120"/>
                <a:ea typeface="Heiti TC Light" charset="-120"/>
                <a:cs typeface="Heiti TC Light" charset="-120"/>
              </a:rPr>
              <a:t/>
            </a:r>
            <a:br>
              <a:rPr kumimoji="1" lang="en-US" altLang="zh-TW" b="1" dirty="0" smtClean="0">
                <a:latin typeface="Heiti TC Light" charset="-120"/>
                <a:ea typeface="Heiti TC Light" charset="-120"/>
                <a:cs typeface="Heiti TC Light" charset="-120"/>
              </a:rPr>
            </a:br>
            <a:r>
              <a:rPr lang="zh-TW" altLang="en-US" sz="7300" b="1" dirty="0">
                <a:latin typeface="Heiti TC Light" charset="-120"/>
                <a:ea typeface="Heiti TC Light" charset="-120"/>
                <a:cs typeface="Heiti TC Light" charset="-120"/>
              </a:rPr>
              <a:t>如何帶動小組敬拜</a:t>
            </a:r>
            <a:endParaRPr kumimoji="1" lang="zh-TW" altLang="en-US" sz="7300" b="1" dirty="0">
              <a:latin typeface="Heiti TC Light" charset="-120"/>
              <a:ea typeface="Heiti TC Light" charset="-120"/>
              <a:cs typeface="Heiti TC Light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4460788"/>
            <a:ext cx="6858000" cy="1254211"/>
          </a:xfrm>
        </p:spPr>
        <p:txBody>
          <a:bodyPr>
            <a:noAutofit/>
          </a:bodyPr>
          <a:lstStyle/>
          <a:p>
            <a:r>
              <a:rPr kumimoji="1" lang="zh-TW" altLang="en-US" sz="3200" b="1" dirty="0" smtClean="0">
                <a:latin typeface="Heiti TC Light" charset="-120"/>
                <a:ea typeface="Heiti TC Light" charset="-120"/>
                <a:cs typeface="Heiti TC Light" charset="-120"/>
              </a:rPr>
              <a:t>劉書豪</a:t>
            </a:r>
          </a:p>
          <a:p>
            <a:r>
              <a:rPr kumimoji="1" lang="en-US" altLang="zh-TW" sz="3200" b="1" dirty="0" smtClean="0">
                <a:latin typeface="Heiti TC Light" charset="-120"/>
                <a:ea typeface="Heiti TC Light" charset="-120"/>
                <a:cs typeface="Heiti TC Light" charset="-120"/>
              </a:rPr>
              <a:t>2018.04.01</a:t>
            </a:r>
            <a:endParaRPr kumimoji="1" lang="zh-TW" altLang="en-US" sz="3200" b="1" dirty="0">
              <a:latin typeface="Heiti TC Light" charset="-120"/>
              <a:ea typeface="Heiti TC Light" charset="-120"/>
              <a:cs typeface="Heiti TC Light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418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一</a:t>
            </a:r>
            <a:r>
              <a:rPr lang="en-US" altLang="zh-TW" b="1" dirty="0">
                <a:latin typeface="Heiti TC Light" charset="-120"/>
                <a:ea typeface="Heiti TC Light" charset="-120"/>
                <a:cs typeface="Heiti TC Light" charset="-120"/>
              </a:rPr>
              <a:t>. </a:t>
            </a:r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敬拜的重要性和目的</a:t>
            </a:r>
            <a:endParaRPr kumimoji="1" lang="zh-TW" altLang="en-US" b="1" dirty="0">
              <a:latin typeface="Heiti TC Light" charset="-120"/>
              <a:ea typeface="Heiti TC Light" charset="-120"/>
              <a:cs typeface="Heiti TC Light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653364" y="1690689"/>
            <a:ext cx="7861986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垂直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面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: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與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神交通，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  <a:sym typeface="Wingdings"/>
              </a:rPr>
              <a:t>讚美神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。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iti TC Light" charset="-120"/>
              <a:ea typeface="Heiti TC Light" charset="-120"/>
              <a:cs typeface="Heiti TC Light" charset="-120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水平面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: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與組員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溝通，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  <a:sym typeface="Wingdings"/>
              </a:rPr>
              <a:t>合一的靈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。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iti TC Light" charset="-120"/>
              <a:ea typeface="Heiti TC Light" charset="-120"/>
              <a:cs typeface="Heiti TC Light" charset="-120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內在面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: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一同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進入神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的同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在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當中，歡迎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並接受聖靈的運行和工作。</a:t>
            </a:r>
            <a:endParaRPr kumimoji="1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iti TC Light" charset="-120"/>
              <a:ea typeface="Heiti TC Light" charset="-120"/>
              <a:cs typeface="Heiti TC Light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094672" y="4485503"/>
            <a:ext cx="2954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遇見神</a:t>
            </a:r>
            <a:endParaRPr kumimoji="1" lang="zh-TW" altLang="en-US" sz="7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eiti TC Light" charset="-120"/>
              <a:ea typeface="Heiti TC Light" charset="-120"/>
              <a:cs typeface="Heiti TC Light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83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二</a:t>
            </a:r>
            <a:r>
              <a:rPr lang="en-US" altLang="zh-TW" b="1" dirty="0">
                <a:latin typeface="Heiti TC Light" charset="-120"/>
                <a:ea typeface="Heiti TC Light" charset="-120"/>
                <a:cs typeface="Heiti TC Light" charset="-120"/>
              </a:rPr>
              <a:t>. </a:t>
            </a:r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帶領敬拜者的職責和角色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653364" y="1690689"/>
            <a:ext cx="55373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742950" indent="-742950">
              <a:spcBef>
                <a:spcPts val="600"/>
              </a:spcBef>
              <a:buFont typeface="+mj-lt"/>
              <a:buAutoNum type="arabicParenR"/>
              <a:defRPr sz="3600" b="1">
                <a:latin typeface="Heiti TC Light" charset="-120"/>
                <a:ea typeface="Heiti TC Light" charset="-120"/>
                <a:cs typeface="Heiti TC Light" charset="-120"/>
              </a:defRPr>
            </a:lvl1pPr>
          </a:lstStyle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祭司的職分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敬拜者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帶領者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引導者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神的僕人和器皿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99753" y="4986022"/>
            <a:ext cx="8494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把會眾帶到神的面前</a:t>
            </a:r>
            <a:endParaRPr kumimoji="1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eiti TC Light" charset="-120"/>
              <a:ea typeface="Heiti TC Light" charset="-120"/>
              <a:cs typeface="Heiti TC Light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038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0757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三</a:t>
            </a:r>
            <a:r>
              <a:rPr lang="en-US" altLang="zh-TW" b="1" dirty="0">
                <a:latin typeface="Heiti TC Light" charset="-120"/>
                <a:ea typeface="Heiti TC Light" charset="-120"/>
                <a:cs typeface="Heiti TC Light" charset="-120"/>
              </a:rPr>
              <a:t>. </a:t>
            </a:r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在聖靈裡的</a:t>
            </a:r>
            <a:r>
              <a:rPr lang="zh-TW" altLang="en-US" b="1" dirty="0" smtClean="0">
                <a:latin typeface="Heiti TC Light" charset="-120"/>
                <a:ea typeface="Heiti TC Light" charset="-120"/>
                <a:cs typeface="Heiti TC Light" charset="-120"/>
              </a:rPr>
              <a:t>禱告</a:t>
            </a:r>
            <a:endParaRPr lang="zh-TW" altLang="en-US" b="1" dirty="0">
              <a:latin typeface="Heiti TC Light" charset="-120"/>
              <a:ea typeface="Heiti TC Light" charset="-120"/>
              <a:cs typeface="Heiti TC Light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820116" y="4971008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把自己交給神</a:t>
            </a:r>
            <a:endParaRPr kumimoji="1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eiti TC Light" charset="-120"/>
              <a:ea typeface="Heiti TC Light" charset="-120"/>
              <a:cs typeface="Heiti TC Light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53364" y="1690689"/>
            <a:ext cx="8082863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742950" indent="-742950">
              <a:spcBef>
                <a:spcPts val="600"/>
              </a:spcBef>
              <a:buFont typeface="+mj-lt"/>
              <a:buAutoNum type="arabicParenR"/>
              <a:defRPr sz="3600" b="1">
                <a:latin typeface="Heiti TC Light" charset="-120"/>
                <a:ea typeface="Heiti TC Light" charset="-120"/>
                <a:cs typeface="Heiti TC Light" charset="-120"/>
              </a:defRPr>
            </a:lvl1pPr>
          </a:lstStyle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不是倚靠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勢力，不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是倚靠才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能，乃是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倚靠我的靈方能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成事。</a:t>
            </a:r>
            <a:r>
              <a:rPr kumimoji="0" lang="zh-TW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（亞</a:t>
            </a:r>
            <a:r>
              <a:rPr kumimoji="0" lang="en-US" altLang="zh-TW" sz="3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4:6</a:t>
            </a:r>
            <a:r>
              <a:rPr kumimoji="0" lang="zh-TW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）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聖靈才是敬拜的帶領者。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敬拜是屬靈爭戰，為弟兄姐妹禱告。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求神賜下詩歌。</a:t>
            </a:r>
          </a:p>
        </p:txBody>
      </p:sp>
    </p:spTree>
    <p:extLst>
      <p:ext uri="{BB962C8B-B14F-4D97-AF65-F5344CB8AC3E}">
        <p14:creationId xmlns:p14="http://schemas.microsoft.com/office/powerpoint/2010/main" val="172432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0757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四</a:t>
            </a:r>
            <a:r>
              <a:rPr lang="en-US" altLang="zh-TW" b="1" dirty="0">
                <a:latin typeface="Heiti TC Light" charset="-120"/>
                <a:ea typeface="Heiti TC Light" charset="-120"/>
                <a:cs typeface="Heiti TC Light" charset="-120"/>
              </a:rPr>
              <a:t>. </a:t>
            </a:r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詩歌的選擇和預備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53364" y="1690689"/>
            <a:ext cx="808286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742950" indent="-742950">
              <a:spcBef>
                <a:spcPts val="600"/>
              </a:spcBef>
              <a:buFont typeface="+mj-lt"/>
              <a:buAutoNum type="arabicParenR"/>
              <a:defRPr sz="3600" b="1">
                <a:latin typeface="Heiti TC Light" charset="-120"/>
                <a:ea typeface="Heiti TC Light" charset="-120"/>
                <a:cs typeface="Heiti TC Light" charset="-120"/>
              </a:defRPr>
            </a:lvl1pPr>
          </a:lstStyle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選一首主題曲。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其他詩歌為主題曲的延伸。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一次一首新歌，不要太難。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是一個旅程：外院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  <a:sym typeface="Wingdings"/>
              </a:rPr>
              <a:t>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聖所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  <a:sym typeface="Wingdings"/>
              </a:rPr>
              <a:t>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至聖所。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Heiti TC Light" charset="-12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自己要先用這些歌曲敬拜。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896786" y="5119290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iti TC Light" charset="-120"/>
                <a:ea typeface="Heiti TC Light" charset="-120"/>
                <a:cs typeface="Heiti TC Light" charset="-120"/>
              </a:rPr>
              <a:t>問神：祢要做什麼</a:t>
            </a:r>
            <a:endParaRPr kumimoji="1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eiti TC Light" charset="-120"/>
              <a:ea typeface="Heiti TC Light" charset="-120"/>
              <a:cs typeface="Heiti TC Light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8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0757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五</a:t>
            </a:r>
            <a:r>
              <a:rPr lang="en-US" altLang="zh-TW" b="1" dirty="0">
                <a:latin typeface="Heiti TC Light" charset="-120"/>
                <a:ea typeface="Heiti TC Light" charset="-120"/>
                <a:cs typeface="Heiti TC Light" charset="-120"/>
              </a:rPr>
              <a:t>. </a:t>
            </a:r>
            <a:r>
              <a:rPr lang="zh-TW" altLang="en-US" b="1" dirty="0">
                <a:latin typeface="Heiti TC Light" charset="-120"/>
                <a:ea typeface="Heiti TC Light" charset="-120"/>
                <a:cs typeface="Heiti TC Light" charset="-120"/>
              </a:rPr>
              <a:t>實際帶領敬拜時的要領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53364" y="1690689"/>
            <a:ext cx="808286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742950" indent="-742950">
              <a:spcBef>
                <a:spcPts val="600"/>
              </a:spcBef>
              <a:buFont typeface="+mj-lt"/>
              <a:buAutoNum type="arabicParenR"/>
              <a:defRPr sz="3600" b="1">
                <a:latin typeface="Heiti TC Light" charset="-120"/>
                <a:ea typeface="Heiti TC Light" charset="-120"/>
                <a:cs typeface="Heiti TC Light" charset="-120"/>
              </a:defRPr>
            </a:lvl1pPr>
          </a:lstStyle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用信心來敬拜：相信主現在就要成就大事。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Heiti TC Light" charset="-12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讓大家一起參與。（拍手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、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舉手</a:t>
            </a:r>
            <a:r>
              <a:rPr kumimoji="0" lang="is-I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…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）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Heiti TC Light" charset="-12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用心靈和誠實來敬拜。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用禱告作銜接。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Heiti TC Light" charset="-120"/>
              </a:rPr>
              <a:t>聆聽聖靈的聲音，順從聖靈的感動。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Heiti TC Light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58178" y="5414785"/>
            <a:ext cx="864852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algn="ctr">
              <a:defRPr kumimoji="1" sz="7200" b="1">
                <a:solidFill>
                  <a:srgbClr val="FFFF00"/>
                </a:solidFill>
                <a:latin typeface="Heiti TC Light" charset="-120"/>
                <a:ea typeface="Heiti TC Light" charset="-120"/>
                <a:cs typeface="Heiti TC Light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Heiti TC Light" charset="-120"/>
              </a:rPr>
              <a:t>盡心盡力擺上</a:t>
            </a: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Heiti TC Light" charset="-120"/>
              </a:rPr>
              <a:t>、榮耀神</a:t>
            </a:r>
          </a:p>
        </p:txBody>
      </p:sp>
    </p:spTree>
    <p:extLst>
      <p:ext uri="{BB962C8B-B14F-4D97-AF65-F5344CB8AC3E}">
        <p14:creationId xmlns:p14="http://schemas.microsoft.com/office/powerpoint/2010/main" val="139180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021288"/>
            <a:ext cx="9144000" cy="7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徐畢杰</a:t>
            </a:r>
            <a:r>
              <a:rPr kumimoji="0" lang="zh-TW" altLang="en-US" sz="24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&amp;</a:t>
            </a:r>
            <a:r>
              <a:rPr kumimoji="0" lang="en-US" altLang="zh-TW" sz="24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簡淑萍 夫妻見證分享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77" y="149654"/>
            <a:ext cx="7828845" cy="5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3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甘心樂意</a:t>
            </a:r>
            <a:r>
              <a:rPr kumimoji="0"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</a:t>
            </a:r>
            <a:r>
              <a:rPr kumimoji="0"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跟從</a:t>
            </a:r>
            <a:r>
              <a:rPr kumimoji="0"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主</a:t>
            </a:r>
            <a:endParaRPr kumimoji="0" lang="en-US" altLang="zh-TW" sz="9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Following </a:t>
            </a:r>
            <a:r>
              <a:rPr kumimoji="0"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</a:t>
            </a:r>
            <a:r>
              <a:rPr kumimoji="0"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Lord Gladly </a:t>
            </a: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1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面對信仰與生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活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484784"/>
            <a:ext cx="874846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耶穌站在革尼撒勒湖邊，眾人擁擠他，要聽　神的道。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見有兩隻船灣在湖邊；打魚的人卻離開船洗網去了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一隻船是西門的，耶穌就上去，請他把船撐開，稍微離岸，就坐下，從船上教訓眾人。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5:1-3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day as Jesus was standing by the Lake of </a:t>
            </a:r>
            <a:r>
              <a:rPr lang="en-US" altLang="zh-TW" sz="3600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Gennesaret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people were crowding around him and listening to the word of God.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02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姑且一試的順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從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396666"/>
            <a:ext cx="8748464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講完了，對西門說：「把船開到水深之處，下網打魚。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西門說：「夫子，我們整夜勞力，並沒有打著甚麼。但依從你的話，我就下網。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5:4-5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</a:t>
            </a:r>
            <a:r>
              <a:rPr lang="en-US" altLang="zh-TW" sz="32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had finished speaking, he said to Simon, “Put out into deep water, and let down the nets for a catch</a:t>
            </a:r>
            <a:r>
              <a:rPr lang="en-US" altLang="zh-TW" sz="32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 Simon </a:t>
            </a:r>
            <a:r>
              <a:rPr lang="en-US" altLang="zh-TW" sz="32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answered, “Master, we’ve worked hard all night and haven’t caught anything. But because you say so, I will let down the nets.”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68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魚裝滿了兩隻船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84784"/>
            <a:ext cx="8641209" cy="528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8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西門</a:t>
            </a:r>
            <a:r>
              <a:rPr lang="en-US" altLang="zh-TW" sz="4800" dirty="0">
                <a:solidFill>
                  <a:srgbClr val="FFFF00"/>
                </a:solidFill>
                <a:ea typeface="華康魏碑體" pitchFamily="65" charset="-120"/>
              </a:rPr>
              <a:t>•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彼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得的覺醒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484784"/>
            <a:ext cx="8748464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他們下了網，就圈住許多魚，網險些裂開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，便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招呼那隻船上的同伴來幫助。他們就來，把魚裝滿了兩隻船，甚至船要沉下去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西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彼得看見，就俯伏在耶穌膝前，說：「主啊，離開我，我是個罪人！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5:6-8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8 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Simon Peter saw this, he fell at Jesus’ knees and said, “Go away from me, Lord; I am a sinful man!”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09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主耶穌的邀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請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451598"/>
            <a:ext cx="8748464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他和一切同在的人都驚訝這一網所打的魚。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的夥伴西庇太的兒子雅各、約翰，也是這樣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穌對西門說：「不要怕！從今以後，你要得人了。」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5:9-10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10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were James and John, the sons of Zebedee, Simon’s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partners. Then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Jesus said to Simon, “Don’t be afraid; from now on you will fish for people.”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72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甘心回應主的呼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召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628800"/>
            <a:ext cx="874846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們把兩隻船攏了岸，就撇下所有的，跟從了耶穌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5:11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40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pulled their boats up on shore, left everything and followed him.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62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捨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己跟從主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484784"/>
            <a:ext cx="874846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又說：「人子必須受許多的苦，被長老、祭司長、和文士棄絕，並且被殺，第三日復活。」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穌又對眾人說：「若有人要跟從我，就當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捨己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，天天背起他的十字架來跟從我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9:22-23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23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Then he said to them all: “Whoever wants to be my disciple must </a:t>
            </a:r>
            <a:r>
              <a:rPr lang="en-US" altLang="zh-TW" sz="3600" b="1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deny themselves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take up their cross daily and follow me.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5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捨己跟從主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484784"/>
            <a:ext cx="8748464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因為，凡要救自己生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，必喪掉生命；凡為我喪掉生命的，必救了生命。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若賺得全世界，卻喪了自己，賠上自己，有甚麼益處呢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9:24-25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whoever wants to save their life will lose it, but whoever loses their life for me will save it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What good is it for someone to gain the whole world, and yet lose or forfeit their very self?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基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督是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我們生命全面的主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5198" y="1377984"/>
            <a:ext cx="86538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『</a:t>
            </a:r>
            <a:r>
              <a:rPr kumimoji="1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基督如果不是我們生命全面的主，祂就完全不是我們的主</a:t>
            </a:r>
            <a:r>
              <a:rPr kumimoji="1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』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	</a:t>
            </a:r>
            <a:r>
              <a:rPr lang="en-US" altLang="zh-TW" sz="4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			</a:t>
            </a:r>
            <a:r>
              <a:rPr lang="zh-TW" altLang="en-US" sz="4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    </a:t>
            </a:r>
            <a:r>
              <a:rPr lang="zh-TW" altLang="en-US" sz="4000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─</a:t>
            </a:r>
            <a:r>
              <a:rPr lang="zh-TW" altLang="en-US" sz="4400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戴德生</a:t>
            </a:r>
            <a:endParaRPr lang="en-US" altLang="zh-TW" sz="4400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44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“Christ </a:t>
            </a:r>
            <a:r>
              <a:rPr lang="en-US" altLang="zh-TW" sz="44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 either Lord of all, or He is not Lord at all</a:t>
            </a:r>
            <a:r>
              <a:rPr lang="en-US" altLang="zh-TW" sz="44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</a:t>
            </a:r>
            <a:r>
              <a:rPr lang="zh-TW" altLang="en-US" sz="44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		</a:t>
            </a:r>
            <a:r>
              <a:rPr lang="zh-TW" altLang="en-US" sz="40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─</a:t>
            </a:r>
            <a:r>
              <a:rPr lang="en-US" altLang="zh-TW" sz="40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Hudson Taylor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091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「我願為祢去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6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10287</TotalTime>
  <Words>1215</Words>
  <Application>Microsoft Office PowerPoint</Application>
  <PresentationFormat>On-screen Show (4:3)</PresentationFormat>
  <Paragraphs>142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Antinoou</vt:lpstr>
      <vt:lpstr>Arial Unicode MS</vt:lpstr>
      <vt:lpstr>DFKai-SB</vt:lpstr>
      <vt:lpstr>Heiti TC Light</vt:lpstr>
      <vt:lpstr>新細明體</vt:lpstr>
      <vt:lpstr>華康魏碑體</vt:lpstr>
      <vt:lpstr>Arial</vt:lpstr>
      <vt:lpstr>Arial Narrow</vt:lpstr>
      <vt:lpstr>Calibri</vt:lpstr>
      <vt:lpstr>Calibri Light</vt:lpstr>
      <vt:lpstr>Century</vt:lpstr>
      <vt:lpstr>Charis SIL</vt:lpstr>
      <vt:lpstr>Mongolian Baiti</vt:lpstr>
      <vt:lpstr>Wingdings</vt:lpstr>
      <vt:lpstr>14_Default Design</vt:lpstr>
      <vt:lpstr>1_預設簡報設計</vt:lpstr>
      <vt:lpstr>Office Theme</vt:lpstr>
      <vt:lpstr>PowerPoint Presentation</vt:lpstr>
      <vt:lpstr>PowerPoint Presentation</vt:lpstr>
      <vt:lpstr>實習小組長訓練B2  如何帶動小組敬拜</vt:lpstr>
      <vt:lpstr>一. 敬拜的重要性和目的</vt:lpstr>
      <vt:lpstr>二. 帶領敬拜者的職責和角色</vt:lpstr>
      <vt:lpstr>三. 在聖靈裡的禱告</vt:lpstr>
      <vt:lpstr>四. 詩歌的選擇和預備</vt:lpstr>
      <vt:lpstr>五. 實際帶領敬拜時的要領</vt:lpstr>
      <vt:lpstr>PowerPoint Presentation</vt:lpstr>
      <vt:lpstr>PowerPoint Presentation</vt:lpstr>
      <vt:lpstr>PowerPoint Presentation</vt:lpstr>
      <vt:lpstr> 面對信仰與生活</vt:lpstr>
      <vt:lpstr> 姑且一試的順從</vt:lpstr>
      <vt:lpstr> 魚裝滿了兩隻船</vt:lpstr>
      <vt:lpstr> 西門•彼得的覺醒</vt:lpstr>
      <vt:lpstr> 主耶穌的邀請</vt:lpstr>
      <vt:lpstr> 甘心回應主的呼召</vt:lpstr>
      <vt:lpstr> 捨己跟從主</vt:lpstr>
      <vt:lpstr>  捨己跟從主</vt:lpstr>
      <vt:lpstr> 基督是我們生命全面的主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731</cp:revision>
  <cp:lastPrinted>2016-12-29T08:10:15Z</cp:lastPrinted>
  <dcterms:created xsi:type="dcterms:W3CDTF">2010-11-09T07:59:03Z</dcterms:created>
  <dcterms:modified xsi:type="dcterms:W3CDTF">2018-04-04T03:31:02Z</dcterms:modified>
</cp:coreProperties>
</file>