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9"/>
  </p:notesMasterIdLst>
  <p:handoutMasterIdLst>
    <p:handoutMasterId r:id="rId20"/>
  </p:handoutMasterIdLst>
  <p:sldIdLst>
    <p:sldId id="1407" r:id="rId3"/>
    <p:sldId id="1421" r:id="rId4"/>
    <p:sldId id="1422" r:id="rId5"/>
    <p:sldId id="1423" r:id="rId6"/>
    <p:sldId id="1357" r:id="rId7"/>
    <p:sldId id="1391" r:id="rId8"/>
    <p:sldId id="1416" r:id="rId9"/>
    <p:sldId id="1418" r:id="rId10"/>
    <p:sldId id="1428" r:id="rId11"/>
    <p:sldId id="1426" r:id="rId12"/>
    <p:sldId id="1415" r:id="rId13"/>
    <p:sldId id="1420" r:id="rId14"/>
    <p:sldId id="1417" r:id="rId15"/>
    <p:sldId id="1427" r:id="rId16"/>
    <p:sldId id="1425" r:id="rId17"/>
    <p:sldId id="1387" r:id="rId18"/>
  </p:sldIdLst>
  <p:sldSz cx="9144000" cy="6858000" type="screen4x3"/>
  <p:notesSz cx="6805613" cy="9939338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5pPr>
    <a:lvl6pPr marL="2286000" algn="l" defTabSz="914400" rtl="0" eaLnBrk="1" latinLnBrk="0" hangingPunct="1"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6pPr>
    <a:lvl7pPr marL="2743200" algn="l" defTabSz="914400" rtl="0" eaLnBrk="1" latinLnBrk="0" hangingPunct="1"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7pPr>
    <a:lvl8pPr marL="3200400" algn="l" defTabSz="914400" rtl="0" eaLnBrk="1" latinLnBrk="0" hangingPunct="1"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8pPr>
    <a:lvl9pPr marL="3657600" algn="l" defTabSz="914400" rtl="0" eaLnBrk="1" latinLnBrk="0" hangingPunct="1"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66FF66"/>
    <a:srgbClr val="FF99CC"/>
    <a:srgbClr val="99FF99"/>
    <a:srgbClr val="FFFF00"/>
    <a:srgbClr val="FF99FF"/>
    <a:srgbClr val="FFFFCC"/>
    <a:srgbClr val="FF3300"/>
    <a:srgbClr val="FF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5143" autoAdjust="0"/>
    <p:restoredTop sz="93608" autoAdjust="0"/>
  </p:normalViewPr>
  <p:slideViewPr>
    <p:cSldViewPr>
      <p:cViewPr varScale="1">
        <p:scale>
          <a:sx n="62" d="100"/>
          <a:sy n="62" d="100"/>
        </p:scale>
        <p:origin x="1040" y="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25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4939" y="0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25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0646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25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4939" y="9440646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8E976AA-5DA0-4A68-806E-3FD71BAE195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985705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0E589A-9B4E-4F09-AB70-FB66F544551D}" type="datetimeFigureOut">
              <a:rPr lang="zh-TW" altLang="en-US" smtClean="0"/>
              <a:t>2018/4/8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0562" y="4721186"/>
            <a:ext cx="544449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B14E28-2650-4EA6-AC99-652F30B5020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274907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8297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1974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9605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1641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3772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88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5148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8646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47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2878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98993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23350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91231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36343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68683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14099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61929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2386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35359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65138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28216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8138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478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8760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4062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「小組教會」第三課 </a:t>
            </a:r>
            <a:r>
              <a:rPr kumimoji="0" lang="en-US" altLang="zh-TW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B</a:t>
            </a:r>
            <a:r>
              <a:rPr kumimoji="0" lang="en-US" altLang="zh-TW" sz="4800" dirty="0">
                <a:solidFill>
                  <a:srgbClr val="FFFF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3</a:t>
            </a:r>
            <a:r>
              <a:rPr kumimoji="0" lang="zh-TW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0" lang="en-US" altLang="zh-TW" sz="48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「如</a:t>
            </a:r>
            <a:r>
              <a:rPr kumimoji="0" lang="zh-TW" alt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何</a:t>
            </a:r>
            <a:r>
              <a:rPr kumimoji="0" lang="zh-TW" altLang="en-US" sz="540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有效的牧</a:t>
            </a:r>
            <a:r>
              <a:rPr kumimoji="0" lang="zh-TW" altLang="en-US" sz="5400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養</a:t>
            </a:r>
            <a:r>
              <a:rPr kumimoji="0" lang="zh-TW" alt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小組」</a:t>
            </a:r>
            <a:endParaRPr kumimoji="0" lang="en-US" altLang="zh-TW" sz="54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心得分享</a:t>
            </a:r>
            <a:endParaRPr kumimoji="0" lang="en-US" altLang="zh-TW" sz="48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i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Arial" charset="0"/>
              </a:rPr>
              <a:t>Mary Wang</a:t>
            </a:r>
            <a:r>
              <a:rPr kumimoji="0" lang="en-US" altLang="zh-TW" sz="3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Arial" charset="0"/>
              </a:rPr>
              <a:t> </a:t>
            </a:r>
            <a:r>
              <a:rPr kumimoji="0" lang="zh-TW" altLang="en-US" sz="3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Arial" charset="0"/>
              </a:rPr>
              <a:t> </a:t>
            </a:r>
            <a:r>
              <a:rPr kumimoji="0"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逯麗美</a:t>
            </a:r>
            <a:r>
              <a:rPr kumimoji="0" lang="zh-TW" altLang="en-US" sz="18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姐妹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806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8797"/>
            <a:ext cx="9144000" cy="5997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574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30" y="908720"/>
            <a:ext cx="9144000" cy="5275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23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0688"/>
            <a:ext cx="9144000" cy="299995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2857803"/>
            <a:ext cx="4968552" cy="3968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90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1015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</a:t>
            </a: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息</a:t>
            </a:r>
            <a:endParaRPr kumimoji="0" lang="en-US" altLang="zh-TW" sz="80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3468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0450" y="0"/>
            <a:ext cx="11262099" cy="6857999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lvl="0" algn="ctr" defTabSz="456919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kumimoji="0" lang="zh-TW" altLang="en-US" sz="6600" b="1" dirty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莊稼已經熟</a:t>
            </a:r>
            <a:r>
              <a:rPr kumimoji="0" lang="zh-TW" altLang="en-US" sz="6600" b="1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了</a:t>
            </a:r>
            <a:endParaRPr kumimoji="0" lang="en-US" altLang="zh-TW" sz="6600" b="1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lvl="0" algn="ctr" defTabSz="456919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kumimoji="0" lang="en-US" altLang="zh-TW" sz="800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lvl="0" algn="ctr" defTabSz="456919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kumimoji="0" lang="en-US" altLang="zh-TW" sz="4800" b="1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The Fields Are Ripe </a:t>
            </a:r>
            <a:endParaRPr kumimoji="0" lang="en-US" altLang="zh-TW" sz="2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3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400" b="1" kern="0" dirty="0" smtClean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April 8</a:t>
            </a:r>
            <a:r>
              <a:rPr kumimoji="0" lang="en-US" altLang="zh-TW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2018</a:t>
            </a:r>
            <a:endParaRPr kumimoji="0" lang="en-US" altLang="zh-TW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7336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604" y="188640"/>
            <a:ext cx="9001000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5400" b="1" dirty="0">
                <a:solidFill>
                  <a:srgbClr val="FFFF00"/>
                </a:solidFill>
                <a:ea typeface="華康魏碑體" pitchFamily="65" charset="-120"/>
              </a:rPr>
              <a:t> </a:t>
            </a: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看</a:t>
            </a: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待素來沒</a:t>
            </a: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有來</a:t>
            </a: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往的</a:t>
            </a: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人</a:t>
            </a:r>
            <a:endParaRPr lang="zh-TW" altLang="en-US" sz="6000" b="1" dirty="0" smtClean="0">
              <a:solidFill>
                <a:srgbClr val="FFFF00"/>
              </a:solidFill>
              <a:ea typeface="華康魏碑體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5400" y="1445300"/>
            <a:ext cx="8998204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有一個撒馬利亞的婦人來打水。耶穌對她說：「請你給我水喝。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」（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那時門徒進城買食物去了。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）撒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馬利亞的婦人對他說：「你既是猶太人，怎麼向我一個撒馬利亞婦人要水喝呢？」原來猶太人和撒馬利亞人沒有來往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翰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福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音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John 4:7-9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r>
              <a:rPr lang="en-US" altLang="zh-TW" sz="28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9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Don’t How can you ask me for a drink?”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(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For Jews do not associate with Samaritans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.)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3083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604" y="188640"/>
            <a:ext cx="9001000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 </a:t>
            </a: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靈</a:t>
            </a: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裡</a:t>
            </a: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舉</a:t>
            </a: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目向田觀看</a:t>
            </a:r>
            <a:endParaRPr lang="zh-TW" altLang="en-US" sz="6000" b="1" dirty="0" smtClean="0">
              <a:solidFill>
                <a:srgbClr val="FFFF00"/>
              </a:solidFill>
              <a:ea typeface="華康魏碑體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5400" y="1445300"/>
            <a:ext cx="8874732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你們豈不說</a:t>
            </a:r>
            <a:r>
              <a:rPr lang="en-US" altLang="zh-TW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到收割的時候還有四個月</a:t>
            </a:r>
            <a:r>
              <a:rPr lang="en-US" altLang="zh-TW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嗎？我告訴你們，舉目向田觀看，莊稼已經熟了（原文是發白），可以收割了。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收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割的人得工價，積蓄五穀到永生，叫撒種的和收割的一同快樂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翰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福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音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John 4:35-36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r>
              <a:rPr lang="en-US" altLang="zh-TW" sz="28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35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 Don’t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you have a saying, ‘It’s still four months until harvest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’? 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 tell you, open your eyes and look at the fields!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They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are ripe for harvest.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9109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604" y="188640"/>
            <a:ext cx="9001000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 </a:t>
            </a: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憑信心不憑眼見</a:t>
            </a:r>
            <a:endParaRPr lang="zh-TW" altLang="en-US" sz="6000" b="1" dirty="0" smtClean="0">
              <a:solidFill>
                <a:srgbClr val="FFFF00"/>
              </a:solidFill>
              <a:ea typeface="華康魏碑體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728" y="1498207"/>
            <a:ext cx="7128792" cy="5346595"/>
          </a:xfrm>
          <a:prstGeom prst="rect">
            <a:avLst/>
          </a:prstGeom>
        </p:spPr>
      </p:pic>
      <p:sp>
        <p:nvSpPr>
          <p:cNvPr id="5" name="Left Arrow 4"/>
          <p:cNvSpPr/>
          <p:nvPr/>
        </p:nvSpPr>
        <p:spPr>
          <a:xfrm>
            <a:off x="7380312" y="2204864"/>
            <a:ext cx="1368152" cy="576064"/>
          </a:xfrm>
          <a:prstGeom prst="leftArrow">
            <a:avLst/>
          </a:prstGeom>
          <a:solidFill>
            <a:srgbClr val="FF0000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8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4922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604" y="188640"/>
            <a:ext cx="9001000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 </a:t>
            </a: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福音的撒種和</a:t>
            </a: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收割</a:t>
            </a:r>
            <a:endParaRPr lang="zh-TW" altLang="en-US" sz="6000" b="1" dirty="0" smtClean="0">
              <a:solidFill>
                <a:srgbClr val="FFFF00"/>
              </a:solidFill>
              <a:ea typeface="華康魏碑體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496" y="1484784"/>
            <a:ext cx="8795072" cy="49090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俗語說：</a:t>
            </a:r>
            <a:r>
              <a:rPr lang="en-US" altLang="zh-TW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那人撒種，這人收割</a:t>
            </a:r>
            <a:r>
              <a:rPr lang="en-US" altLang="zh-TW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，這話可見是真的。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差你們去收你們所沒有勞苦的；別人勞苦，你們享受他們所勞苦的。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翰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福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音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John 4:37-38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endParaRPr lang="en-US" altLang="zh-TW" sz="8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Thus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the saying ‘One sows and another reaps’ is true.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 sent you to reap what you have not worked for.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Others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have done the hard work, and you have reaped the benefits of their labor.”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4471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604" y="188640"/>
            <a:ext cx="9001000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5400" b="1" dirty="0">
                <a:solidFill>
                  <a:srgbClr val="FFFF00"/>
                </a:solidFill>
                <a:ea typeface="華康魏碑體" pitchFamily="65" charset="-120"/>
              </a:rPr>
              <a:t> </a:t>
            </a: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撒馬利</a:t>
            </a: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亞的福音大豐收</a:t>
            </a: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604" y="1384902"/>
            <a:ext cx="8874732" cy="5601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那城裡有好些撒馬利亞人信了耶穌，因為那婦人作見證說：「他將我素來所行的一切事都給我說出來了。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」於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是撒馬利亞人來見耶穌，求他在他們那裡住下，他便在那裡住了兩天。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耶穌的話，信的人就更多了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，便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對婦人說：「現在我們信，不是因為你的話，是我們親自聽見了，知道這真是救世主。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 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翰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福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音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John 4:39-42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1860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604" y="188640"/>
            <a:ext cx="9001000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5400" b="1" dirty="0">
                <a:solidFill>
                  <a:srgbClr val="FFFF00"/>
                </a:solidFill>
                <a:ea typeface="華康魏碑體" pitchFamily="65" charset="-120"/>
              </a:rPr>
              <a:t> </a:t>
            </a: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保</a:t>
            </a: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羅</a:t>
            </a: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全心順從主的引</a:t>
            </a: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領</a:t>
            </a:r>
            <a:endParaRPr lang="zh-TW" altLang="en-US" sz="6000" b="1" dirty="0" smtClean="0">
              <a:solidFill>
                <a:srgbClr val="FFFF00"/>
              </a:solidFill>
              <a:ea typeface="華康魏碑體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604" y="1484784"/>
            <a:ext cx="8998204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我如今不願意路過見你們；主若許我，我就指望和你們同住幾時。</a:t>
            </a:r>
            <a:r>
              <a:rPr lang="zh-TW" altLang="en-US" sz="11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但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我要仍舊住在以弗所，直等到五旬節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；因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為有寬大又有功效的門為我開了，並且反對的人也多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zh-TW" altLang="en-US" sz="2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哥林多前書</a:t>
            </a:r>
            <a:r>
              <a:rPr kumimoji="1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noProof="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1 Corinthians 16:7-9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endParaRPr lang="en-US" altLang="zh-TW" sz="5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r>
              <a:rPr lang="en-US" altLang="zh-TW" sz="28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8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But I will stay on at Ephesus until Pentecost,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because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 great door for effective work has opened to me, and there are many who oppose me.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683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2154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Play video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6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“</a:t>
            </a:r>
            <a:r>
              <a:rPr kumimoji="0" lang="en-US" altLang="zh-TW" sz="6000" dirty="0" smtClean="0">
                <a:solidFill>
                  <a:srgbClr val="FFFFFF"/>
                </a:solidFill>
                <a:latin typeface="Constantia" panose="02030602050306030303" pitchFamily="18" charset="0"/>
                <a:ea typeface="DFKai-SB" pitchFamily="65" charset="-120"/>
                <a:cs typeface="Arial" charset="0"/>
              </a:rPr>
              <a:t>Cindy Jacobs</a:t>
            </a:r>
            <a:r>
              <a:rPr kumimoji="0" lang="en-US" altLang="zh-TW" sz="6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”</a:t>
            </a:r>
            <a:endParaRPr kumimoji="0" lang="en-US" altLang="zh-TW" sz="80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8718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604" y="188640"/>
            <a:ext cx="9001000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5400" b="1" dirty="0">
                <a:solidFill>
                  <a:srgbClr val="FFFF00"/>
                </a:solidFill>
                <a:ea typeface="華康魏碑體" pitchFamily="65" charset="-120"/>
              </a:rPr>
              <a:t> </a:t>
            </a:r>
            <a:r>
              <a:rPr lang="en-US" altLang="zh-TW" sz="5400" i="1" dirty="0" smtClean="0">
                <a:solidFill>
                  <a:srgbClr val="FFFF00"/>
                </a:solidFill>
                <a:latin typeface="Antinoou" panose="02000503020000020003" pitchFamily="2" charset="-128"/>
                <a:ea typeface="Antinoou" panose="02000503020000020003" pitchFamily="2" charset="-128"/>
              </a:rPr>
              <a:t>Christian News Northwest</a:t>
            </a:r>
            <a:endParaRPr lang="zh-TW" altLang="en-US" sz="5400" i="1" dirty="0" smtClean="0">
              <a:solidFill>
                <a:srgbClr val="FFFF00"/>
              </a:solidFill>
              <a:latin typeface="Antinoou" panose="02000503020000020003" pitchFamily="2" charset="-128"/>
              <a:ea typeface="華康魏碑體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8872" y="1447053"/>
            <a:ext cx="874846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“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Might </a:t>
            </a:r>
            <a:r>
              <a:rPr kumimoji="1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a great spiritual awakening begin soon here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?”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400" b="1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波特蘭和美國的屬靈大復興真有  可能很快來到嗎？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6722" y="4202821"/>
            <a:ext cx="4950804" cy="2706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06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604" y="188640"/>
            <a:ext cx="9001000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5400" b="1" dirty="0">
                <a:solidFill>
                  <a:srgbClr val="FFFF00"/>
                </a:solidFill>
                <a:ea typeface="華康魏碑體" pitchFamily="65" charset="-120"/>
              </a:rPr>
              <a:t> </a:t>
            </a: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禱告帶來負擔和差派</a:t>
            </a: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-7804" y="1484784"/>
            <a:ext cx="9130011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他看見許多的人，就憐憫他們；因為他們困苦流離，如同羊沒有牧人一般。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於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是對門徒說：「要收的莊稼多，做工的人少。</a:t>
            </a:r>
            <a:r>
              <a:rPr lang="zh-TW" altLang="en-US" sz="1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所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以，你們當求莊稼的主打發工人出去收他的莊稼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馬太福音</a:t>
            </a:r>
            <a:r>
              <a:rPr kumimoji="1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Matthew 9:36-39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endParaRPr lang="en-US" altLang="zh-TW" sz="2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r>
              <a:rPr lang="en-US" altLang="zh-TW" sz="28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37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2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Then he said to his disciples, “The harvest is plentiful but the workers are few. </a:t>
            </a:r>
            <a:r>
              <a:rPr lang="en-US" altLang="zh-TW" sz="3200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2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Ask the Lord of the harvest, therefore, to send out workers into his harvest field.”</a:t>
            </a: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31753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1107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回應詩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歌</a:t>
            </a:r>
            <a:endParaRPr kumimoji="0" lang="en-US" altLang="zh-TW" sz="88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8392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10491</TotalTime>
  <Words>901</Words>
  <Application>Microsoft Office PowerPoint</Application>
  <PresentationFormat>On-screen Show (4:3)</PresentationFormat>
  <Paragraphs>89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9" baseType="lpstr">
      <vt:lpstr>Antinoou</vt:lpstr>
      <vt:lpstr>Arial Unicode MS</vt:lpstr>
      <vt:lpstr>DFKai-SB</vt:lpstr>
      <vt:lpstr>新細明體</vt:lpstr>
      <vt:lpstr>華康魏碑體</vt:lpstr>
      <vt:lpstr>Arial</vt:lpstr>
      <vt:lpstr>Arial Narrow</vt:lpstr>
      <vt:lpstr>Calibri</vt:lpstr>
      <vt:lpstr>Charis SIL</vt:lpstr>
      <vt:lpstr>Constantia</vt:lpstr>
      <vt:lpstr>Mongolian Baiti</vt:lpstr>
      <vt:lpstr>14_Default Design</vt:lpstr>
      <vt:lpstr>1_預設簡報設計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看待素來沒有來往的人</vt:lpstr>
      <vt:lpstr> 靈裡舉目向田觀看</vt:lpstr>
      <vt:lpstr> 憑信心不憑眼見</vt:lpstr>
      <vt:lpstr> 福音的撒種和收割</vt:lpstr>
      <vt:lpstr> 撒馬利亞的福音大豐收</vt:lpstr>
      <vt:lpstr> 保羅全心順從主的引領</vt:lpstr>
      <vt:lpstr>PowerPoint Presentation</vt:lpstr>
      <vt:lpstr> Christian News Northwest</vt:lpstr>
      <vt:lpstr> 禱告帶來負擔和差派</vt:lpstr>
      <vt:lpstr>PowerPoint Presentation</vt:lpstr>
    </vt:vector>
  </TitlesOfParts>
  <Company>CMT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sllo</dc:creator>
  <cp:lastModifiedBy>He5778Lord</cp:lastModifiedBy>
  <cp:revision>766</cp:revision>
  <cp:lastPrinted>2016-12-29T08:10:15Z</cp:lastPrinted>
  <dcterms:created xsi:type="dcterms:W3CDTF">2010-11-09T07:59:03Z</dcterms:created>
  <dcterms:modified xsi:type="dcterms:W3CDTF">2018-04-08T16:05:26Z</dcterms:modified>
</cp:coreProperties>
</file>