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8"/>
  </p:notesMasterIdLst>
  <p:handoutMasterIdLst>
    <p:handoutMasterId r:id="rId19"/>
  </p:handoutMasterIdLst>
  <p:sldIdLst>
    <p:sldId id="1407" r:id="rId3"/>
    <p:sldId id="1357" r:id="rId4"/>
    <p:sldId id="1391" r:id="rId5"/>
    <p:sldId id="1416" r:id="rId6"/>
    <p:sldId id="1441" r:id="rId7"/>
    <p:sldId id="1442" r:id="rId8"/>
    <p:sldId id="1443" r:id="rId9"/>
    <p:sldId id="1444" r:id="rId10"/>
    <p:sldId id="1445" r:id="rId11"/>
    <p:sldId id="1439" r:id="rId12"/>
    <p:sldId id="1417" r:id="rId13"/>
    <p:sldId id="1447" r:id="rId14"/>
    <p:sldId id="1448" r:id="rId15"/>
    <p:sldId id="1387" r:id="rId16"/>
    <p:sldId id="1446" r:id="rId17"/>
  </p:sldIdLst>
  <p:sldSz cx="9144000" cy="6858000" type="screen4x3"/>
  <p:notesSz cx="6805613" cy="9939338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CC"/>
    <a:srgbClr val="FF99FF"/>
    <a:srgbClr val="00FFFF"/>
    <a:srgbClr val="66FF66"/>
    <a:srgbClr val="99FF99"/>
    <a:srgbClr val="FFFF00"/>
    <a:srgbClr val="FFFFCC"/>
    <a:srgbClr val="FF3300"/>
    <a:srgbClr val="FF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5143" autoAdjust="0"/>
    <p:restoredTop sz="93608" autoAdjust="0"/>
  </p:normalViewPr>
  <p:slideViewPr>
    <p:cSldViewPr>
      <p:cViewPr varScale="1">
        <p:scale>
          <a:sx n="62" d="100"/>
          <a:sy n="62" d="100"/>
        </p:scale>
        <p:origin x="1040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25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939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25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25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939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8E976AA-5DA0-4A68-806E-3FD71BAE195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985705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0E589A-9B4E-4F09-AB70-FB66F544551D}" type="datetimeFigureOut">
              <a:rPr lang="zh-TW" altLang="en-US" smtClean="0"/>
              <a:t>2018/4/22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B14E28-2650-4EA6-AC99-652F30B5020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7490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297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974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605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641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772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88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148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646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47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878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8993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23350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91231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36343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68683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14099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61929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386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35359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65138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28216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813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478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8760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4062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「小組教會」第</a:t>
            </a:r>
            <a:r>
              <a:rPr kumimoji="0" lang="zh-TW" altLang="en-US" sz="4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五</a:t>
            </a: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課 </a:t>
            </a:r>
            <a:r>
              <a:rPr kumimoji="0" lang="en-US" altLang="zh-TW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B</a:t>
            </a:r>
            <a:r>
              <a:rPr kumimoji="0" lang="en-US" altLang="zh-TW" sz="4800" noProof="0" dirty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5</a:t>
            </a: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4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eaLnBrk="1" hangingPunct="1">
              <a:spcBef>
                <a:spcPct val="0"/>
              </a:spcBef>
              <a:buNone/>
              <a:defRPr/>
            </a:pPr>
            <a:r>
              <a:rPr kumimoji="0" lang="zh-TW" altLang="en-US" sz="540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「如何有效的帶領神的</a:t>
            </a:r>
            <a:r>
              <a:rPr kumimoji="0" lang="zh-TW" altLang="en-US" sz="54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話」</a:t>
            </a:r>
            <a:endParaRPr kumimoji="0" lang="en-US" altLang="zh-TW" sz="54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心得分享</a:t>
            </a:r>
            <a:endParaRPr kumimoji="0" lang="en-US" altLang="zh-TW" sz="4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i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Arial" charset="0"/>
              </a:rPr>
              <a:t>Allen</a:t>
            </a:r>
            <a:r>
              <a:rPr kumimoji="0" lang="en-US" altLang="zh-TW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Arial" charset="0"/>
              </a:rPr>
              <a:t> </a:t>
            </a:r>
            <a:r>
              <a:rPr kumimoji="0" lang="zh-TW" altLang="en-US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Arial" charset="0"/>
              </a:rPr>
              <a:t> </a:t>
            </a:r>
            <a:r>
              <a:rPr kumimoji="0" lang="zh-TW" altLang="en-US" sz="4000" b="1" noProof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宗培</a:t>
            </a:r>
            <a:r>
              <a:rPr kumimoji="0" lang="zh-TW" altLang="en-US" sz="4000" b="1" noProof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倫</a:t>
            </a:r>
            <a:r>
              <a:rPr kumimoji="0" lang="zh-TW" altLang="en-US" sz="1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弟</a:t>
            </a:r>
            <a:r>
              <a:rPr kumimoji="0"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兄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806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息</a:t>
            </a:r>
            <a:endParaRPr kumimoji="0" lang="en-US" altLang="zh-TW" sz="8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468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0450" y="0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kumimoji="0" lang="zh-TW" altLang="en-US" sz="6600" b="1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快要成就的禱</a:t>
            </a:r>
            <a:r>
              <a:rPr kumimoji="0" lang="zh-TW" altLang="en-US" sz="6600" b="1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告</a:t>
            </a:r>
            <a:endParaRPr kumimoji="0" lang="en-US" altLang="zh-TW" sz="6600" b="1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lvl="0" algn="ctr" defTabSz="456919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kumimoji="0" lang="en-US" altLang="zh-TW" sz="8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lvl="0" algn="ctr" defTabSz="456919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kumimoji="0" lang="en-US" altLang="zh-TW" sz="8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lvl="0" algn="ctr" defTabSz="456919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kumimoji="0" lang="en-US" altLang="zh-TW" sz="4400" b="1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Prayers About To Be Answered </a:t>
            </a:r>
            <a:endParaRPr kumimoji="0" lang="en-US" altLang="zh-TW" sz="2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April 22</a:t>
            </a:r>
            <a:r>
              <a:rPr kumimoji="0" lang="en-US" altLang="zh-TW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2018</a:t>
            </a:r>
            <a:endParaRPr kumimoji="0" lang="en-US" altLang="zh-TW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33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604" y="188640"/>
            <a:ext cx="9001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5400" b="1" dirty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不灰心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的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禱告的比喻</a:t>
            </a:r>
            <a:endParaRPr lang="zh-TW" altLang="en-US" sz="66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9512" y="1484784"/>
            <a:ext cx="8747450" cy="4847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耶穌設一個比喻，是要人</a:t>
            </a:r>
            <a:r>
              <a:rPr lang="zh-TW" altLang="en-US" sz="4000" b="1" dirty="0">
                <a:solidFill>
                  <a:srgbClr val="FF99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常常禱告，不可灰心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：「某城裡有一個官，不懼怕　神，也不尊重世人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那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城裡有個寡婦，</a:t>
            </a:r>
            <a:r>
              <a:rPr lang="zh-TW" altLang="en-US" sz="4000" b="1" dirty="0">
                <a:solidFill>
                  <a:srgbClr val="FF99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常到他那裡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，說：</a:t>
            </a:r>
            <a:r>
              <a:rPr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我有一個對頭，求你給我伸冤。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40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路加福音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Luke 18:1-3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endParaRPr lang="en-US" altLang="zh-TW" sz="8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r>
              <a:rPr lang="en-US" altLang="zh-TW" sz="24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  </a:t>
            </a:r>
            <a:r>
              <a:rPr lang="en-US" altLang="zh-TW" sz="32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Jesus </a:t>
            </a:r>
            <a:r>
              <a:rPr lang="en-US" altLang="zh-TW" sz="32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told his disciples a parable to show them that they should always pray and not give up. 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3308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604" y="188640"/>
            <a:ext cx="9001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神喜悅我們多多叩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門</a:t>
            </a:r>
            <a:endParaRPr lang="zh-TW" altLang="en-US" sz="66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3022" y="1628800"/>
            <a:ext cx="8998204" cy="4539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他多日不准，後來心裡說：</a:t>
            </a:r>
            <a:r>
              <a:rPr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我雖不懼怕　神，也不尊重世人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，只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因這寡婦</a:t>
            </a:r>
            <a:r>
              <a:rPr lang="zh-TW" altLang="en-US" sz="4000" b="1" dirty="0">
                <a:solidFill>
                  <a:srgbClr val="FF99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煩擾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我，我就給她伸冤吧，免得她</a:t>
            </a:r>
            <a:r>
              <a:rPr lang="zh-TW" altLang="en-US" sz="4000" b="1" dirty="0">
                <a:solidFill>
                  <a:srgbClr val="FF99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常來纏磨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我！</a:t>
            </a:r>
            <a:r>
              <a:rPr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主說：「你們聽這不義之官所說的話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神的選民</a:t>
            </a:r>
            <a:r>
              <a:rPr lang="zh-TW" altLang="en-US" sz="4000" b="1" dirty="0">
                <a:solidFill>
                  <a:srgbClr val="FF99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晝夜呼籲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他，他縱然為他們忍了多時，豈不終久給他們伸冤嗎？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路加福音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Luke 18:4-7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endParaRPr lang="en-US" altLang="zh-TW" sz="8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02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604" y="188640"/>
            <a:ext cx="9001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 快快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地成就所禱告的事</a:t>
            </a:r>
            <a:endParaRPr lang="zh-TW" altLang="en-US" sz="66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3022" y="1628800"/>
            <a:ext cx="8747450" cy="367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我告訴你們，要</a:t>
            </a:r>
            <a:r>
              <a:rPr lang="zh-TW" altLang="en-US" sz="4400" b="1" dirty="0">
                <a:solidFill>
                  <a:srgbClr val="FF99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快快地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給他們伸冤了。然而，人子來的時候，遇得見世上有信德嗎？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路加福音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Luke 18:8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endParaRPr lang="en-US" altLang="zh-TW" sz="800" b="1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r>
              <a:rPr lang="en-US" altLang="zh-TW" sz="32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 </a:t>
            </a:r>
            <a:r>
              <a:rPr lang="en-US" altLang="zh-TW" sz="32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tell you, he will see that they get justice, and </a:t>
            </a:r>
            <a:r>
              <a:rPr lang="en-US" altLang="zh-TW" sz="3600" b="1" i="1" dirty="0">
                <a:solidFill>
                  <a:srgbClr val="FF99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quickly</a:t>
            </a:r>
            <a:r>
              <a:rPr lang="en-US" altLang="zh-TW" sz="32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 However, when the Son of Man comes, will he find faith on the earth?”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5052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604" y="188640"/>
            <a:ext cx="9001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 當官的慕道友尋求  神</a:t>
            </a:r>
            <a:endParaRPr lang="zh-TW" altLang="en-US" sz="66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9379" y="1628800"/>
            <a:ext cx="8747450" cy="4539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有一個官問耶穌說：「良善的夫子，我該做甚麼事才可以承受永生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？」 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穌對他說：「你為甚麼稱我是良善的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 除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了</a:t>
            </a:r>
            <a:r>
              <a:rPr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神一位之外，再沒有良善的。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誡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命你是曉得的：</a:t>
            </a:r>
            <a:r>
              <a:rPr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不可姦淫；不可殺人；不可偷盜；不可作假見證；當孝敬父母。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lang="zh-TW" altLang="en-US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路加福音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Luke 18:18-20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endParaRPr lang="en-US" altLang="zh-TW" sz="800" b="1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780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604" y="188640"/>
            <a:ext cx="9001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5400" b="1" dirty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不能跟從主的「難處」</a:t>
            </a:r>
            <a:endParaRPr lang="zh-TW" altLang="en-US" sz="66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3022" y="1628800"/>
            <a:ext cx="8747450" cy="4909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那人說：「這一切我從小都遵守了。」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穌聽見了，就說：「你還缺少一件：要變賣你一切所有的，分給窮人，就必有財寶在天上；你還要來跟從我。」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聽見這話，就甚憂愁，</a:t>
            </a:r>
            <a:r>
              <a:rPr lang="zh-TW" altLang="en-US" sz="4000" b="1" dirty="0">
                <a:solidFill>
                  <a:srgbClr val="FF99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因為他很富足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路加福音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Luke 18:21-23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endParaRPr lang="en-US" altLang="zh-TW" sz="800" b="1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r>
              <a:rPr lang="en-US" altLang="zh-TW" sz="24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23</a:t>
            </a:r>
            <a:r>
              <a:rPr lang="en-US" altLang="zh-TW" sz="32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2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When </a:t>
            </a:r>
            <a:r>
              <a:rPr lang="en-US" altLang="zh-TW" sz="32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he heard this, he became very sad, because </a:t>
            </a:r>
            <a:r>
              <a:rPr lang="en-US" altLang="zh-TW" sz="3200" b="1" i="1" dirty="0">
                <a:solidFill>
                  <a:srgbClr val="FF99CC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he was very wealthy</a:t>
            </a:r>
            <a:r>
              <a:rPr lang="en-US" altLang="zh-TW" sz="32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3931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604" y="188640"/>
            <a:ext cx="9001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 神能帶領任何人得救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9512" y="1556792"/>
            <a:ext cx="8747450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耶穌看見他，就說：「有錢財的人進　神的國是何等的難哪！</a:t>
            </a:r>
            <a:r>
              <a:rPr lang="zh-TW" altLang="en-US" sz="2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駱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駝穿過針的眼比財主進　神的國還容易呢！」 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聽見的人說：「這樣，誰能得救呢？」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穌說：「在人所不能的事，</a:t>
            </a:r>
            <a:r>
              <a:rPr lang="zh-TW" altLang="en-US" sz="4000" b="1" dirty="0">
                <a:solidFill>
                  <a:srgbClr val="FF99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</a:t>
            </a:r>
            <a:r>
              <a:rPr lang="zh-TW" altLang="en-US" sz="2800" b="1" dirty="0">
                <a:solidFill>
                  <a:srgbClr val="FF99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000" b="1" dirty="0">
                <a:solidFill>
                  <a:srgbClr val="FF99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神卻能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路加福音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Luke 18:24-27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endParaRPr lang="en-US" altLang="zh-TW" sz="300" b="1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r>
              <a:rPr lang="en-US" altLang="zh-TW" sz="24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26  </a:t>
            </a:r>
            <a:r>
              <a:rPr lang="en-US" altLang="zh-TW" sz="32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Those who heard this asked, “Who then can be saved</a:t>
            </a:r>
            <a:r>
              <a:rPr lang="en-US" altLang="zh-TW" sz="32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?”  Jesus </a:t>
            </a:r>
            <a:r>
              <a:rPr lang="en-US" altLang="zh-TW" sz="32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replied, “What is impossible with man is </a:t>
            </a:r>
            <a:r>
              <a:rPr lang="en-US" altLang="zh-TW" sz="3200" b="1" i="1" dirty="0">
                <a:solidFill>
                  <a:srgbClr val="FF99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possible with God</a:t>
            </a:r>
            <a:r>
              <a:rPr lang="en-US" altLang="zh-TW" sz="32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.”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019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604" y="188640"/>
            <a:ext cx="9001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5400" b="1" dirty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所尋求的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主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必忽然來到</a:t>
            </a:r>
            <a:endParaRPr lang="zh-TW" altLang="en-US" sz="60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3022" y="1484784"/>
            <a:ext cx="8998204" cy="533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萬軍之耶和華說：「我要差遣我的使者在我前面</a:t>
            </a:r>
            <a:r>
              <a:rPr lang="zh-TW" altLang="en-US" sz="4000" b="1" dirty="0">
                <a:solidFill>
                  <a:srgbClr val="FF99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預備道路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你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們所尋求的主必</a:t>
            </a:r>
            <a:r>
              <a:rPr lang="zh-TW" altLang="en-US" sz="4400" b="1" u="sng" dirty="0">
                <a:solidFill>
                  <a:srgbClr val="FF99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忽然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進入他的殿；立約的使者，就是你們所仰慕的，快要來到。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 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瑪拉基書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noProof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Malachi 3:1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endParaRPr lang="en-US" altLang="zh-TW" sz="8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r>
              <a:rPr lang="en-US" altLang="zh-TW" sz="32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“</a:t>
            </a:r>
            <a:r>
              <a:rPr lang="en-US" altLang="zh-TW" sz="32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 will send my messenger, who will </a:t>
            </a:r>
            <a:r>
              <a:rPr lang="en-US" altLang="zh-TW" sz="3200" b="1" i="1" dirty="0">
                <a:solidFill>
                  <a:srgbClr val="FF99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prepare the way </a:t>
            </a:r>
            <a:r>
              <a:rPr lang="en-US" altLang="zh-TW" sz="32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before me. Then </a:t>
            </a:r>
            <a:r>
              <a:rPr lang="en-US" altLang="zh-TW" sz="3600" b="1" i="1" u="sng" dirty="0">
                <a:solidFill>
                  <a:srgbClr val="FF99CC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suddenly</a:t>
            </a:r>
            <a:r>
              <a:rPr lang="en-US" altLang="zh-TW" sz="32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the Lord you are seeking will come to his temple; the messenger of the covenant, whom you desire, will come,” says the Lord Almighty.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34737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206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6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“</a:t>
            </a:r>
            <a:r>
              <a:rPr kumimoji="0" lang="en-US" altLang="zh-TW" sz="5400" dirty="0" smtClean="0">
                <a:solidFill>
                  <a:srgbClr val="FF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  <a:ea typeface="DFKai-SB" pitchFamily="65" charset="-120"/>
                <a:cs typeface="Arial" charset="0"/>
              </a:rPr>
              <a:t>Season of Acceleration</a:t>
            </a:r>
            <a:r>
              <a:rPr kumimoji="0" lang="en-US" altLang="zh-TW" sz="6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”</a:t>
            </a:r>
            <a:endParaRPr kumimoji="0" lang="en-US" altLang="zh-TW" sz="72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718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604" y="188640"/>
            <a:ext cx="9001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5400" b="1" dirty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5400" b="1" dirty="0" smtClean="0">
                <a:solidFill>
                  <a:srgbClr val="FFFF00"/>
                </a:solidFill>
                <a:ea typeface="華康魏碑體" pitchFamily="65" charset="-120"/>
              </a:rPr>
              <a:t>忘記背後，為新事成就禱告</a:t>
            </a:r>
            <a:endParaRPr lang="zh-TW" altLang="en-US" sz="60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3022" y="1484784"/>
            <a:ext cx="8998204" cy="5278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耶和華如此說：你們</a:t>
            </a:r>
            <a:r>
              <a:rPr lang="zh-TW" altLang="en-US" sz="4000" b="1" dirty="0">
                <a:solidFill>
                  <a:srgbClr val="FF99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不要記念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從前的事，也</a:t>
            </a:r>
            <a:r>
              <a:rPr lang="zh-TW" altLang="en-US" sz="4000" b="1" dirty="0">
                <a:solidFill>
                  <a:srgbClr val="FF99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不要思想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古時的事。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看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哪，我要做一件</a:t>
            </a:r>
            <a:r>
              <a:rPr lang="zh-TW" altLang="en-US" sz="4000" b="1" dirty="0">
                <a:solidFill>
                  <a:srgbClr val="FF99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新事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；如今要發現，你們豈不知道嗎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 我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必在曠野開道路，在沙漠開江河。」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以賽亞書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Isaiah 43:18-19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endParaRPr lang="en-US" altLang="zh-TW" sz="8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r>
              <a:rPr lang="en-US" altLang="zh-TW" sz="32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“</a:t>
            </a:r>
            <a:r>
              <a:rPr lang="en-US" altLang="zh-TW" sz="3200" b="1" i="1" dirty="0">
                <a:solidFill>
                  <a:srgbClr val="FF99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Forget </a:t>
            </a:r>
            <a:r>
              <a:rPr lang="en-US" altLang="zh-TW" sz="32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 former </a:t>
            </a:r>
            <a:r>
              <a:rPr lang="en-US" altLang="zh-TW" sz="32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things; </a:t>
            </a:r>
            <a:r>
              <a:rPr lang="en-US" altLang="zh-TW" sz="3200" b="1" i="1" dirty="0" smtClean="0">
                <a:solidFill>
                  <a:srgbClr val="FF99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do </a:t>
            </a:r>
            <a:r>
              <a:rPr lang="en-US" altLang="zh-TW" sz="3200" b="1" i="1" dirty="0">
                <a:solidFill>
                  <a:srgbClr val="FF99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not dwell on </a:t>
            </a:r>
            <a:r>
              <a:rPr lang="en-US" altLang="zh-TW" sz="32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 past.</a:t>
            </a:r>
          </a:p>
          <a:p>
            <a:pPr lvl="0">
              <a:defRPr/>
            </a:pPr>
            <a:r>
              <a:rPr lang="en-US" altLang="zh-TW" sz="32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See</a:t>
            </a:r>
            <a:r>
              <a:rPr lang="en-US" altLang="zh-TW" sz="32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, I am doing a </a:t>
            </a:r>
            <a:r>
              <a:rPr lang="en-US" altLang="zh-TW" sz="3200" b="1" i="1" dirty="0">
                <a:solidFill>
                  <a:srgbClr val="FF99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new thing</a:t>
            </a:r>
            <a:r>
              <a:rPr lang="en-US" altLang="zh-TW" sz="32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!  </a:t>
            </a:r>
            <a:r>
              <a:rPr lang="en-US" altLang="zh-TW" sz="32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Now it springs up; do you not perceive </a:t>
            </a:r>
            <a:r>
              <a:rPr lang="en-US" altLang="zh-TW" sz="32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it?  I </a:t>
            </a:r>
            <a:r>
              <a:rPr lang="en-US" altLang="zh-TW" sz="32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am making a way in the wilderness</a:t>
            </a:r>
          </a:p>
          <a:p>
            <a:pPr lvl="0">
              <a:defRPr/>
            </a:pPr>
            <a:r>
              <a:rPr lang="en-US" altLang="zh-TW" sz="32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and </a:t>
            </a:r>
            <a:r>
              <a:rPr lang="en-US" altLang="zh-TW" sz="32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streams in the wasteland.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7360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604" y="188640"/>
            <a:ext cx="9001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5400" b="1" dirty="0">
                <a:solidFill>
                  <a:srgbClr val="FFFF00"/>
                </a:solidFill>
                <a:latin typeface="Antinoou" panose="02000503020000020003" pitchFamily="2" charset="-128"/>
                <a:ea typeface="華康魏碑體" pitchFamily="65" charset="-120"/>
              </a:rPr>
              <a:t> </a:t>
            </a:r>
            <a:r>
              <a:rPr lang="zh-TW" altLang="en-US" sz="5400" b="1" dirty="0" smtClean="0">
                <a:solidFill>
                  <a:srgbClr val="FFFF00"/>
                </a:solidFill>
                <a:latin typeface="Antinoou" panose="02000503020000020003" pitchFamily="2" charset="-128"/>
                <a:ea typeface="華康魏碑體" pitchFamily="65" charset="-120"/>
              </a:rPr>
              <a:t>  </a:t>
            </a:r>
            <a:r>
              <a:rPr lang="en-US" altLang="zh-TW" sz="5400" b="1" dirty="0" smtClean="0">
                <a:solidFill>
                  <a:srgbClr val="FFFF00"/>
                </a:solidFill>
                <a:latin typeface="Antinoou" panose="02000503020000020003" pitchFamily="2" charset="-128"/>
                <a:ea typeface="Antinoou" panose="02000503020000020003" pitchFamily="2" charset="-128"/>
              </a:rPr>
              <a:t>2018</a:t>
            </a:r>
            <a:r>
              <a:rPr lang="en-US" altLang="zh-TW" sz="4800" b="1" dirty="0" smtClean="0">
                <a:solidFill>
                  <a:srgbClr val="FFFF00"/>
                </a:solidFill>
                <a:latin typeface="Antinoou" panose="02000503020000020003" pitchFamily="2" charset="-128"/>
                <a:ea typeface="Antinoou" panose="02000503020000020003" pitchFamily="2" charset="-128"/>
              </a:rPr>
              <a:t> 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年突破的恩膏</a:t>
            </a:r>
            <a:endParaRPr lang="zh-TW" altLang="en-US" sz="66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1520" y="2060848"/>
            <a:ext cx="8713217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>
              <a:buFont typeface="Wingdings" panose="05000000000000000000" pitchFamily="2" charset="2"/>
              <a:buChar char="§"/>
              <a:defRPr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經歷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神的「</a:t>
            </a:r>
            <a:r>
              <a:rPr lang="zh-TW" altLang="en-US" sz="44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忽然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」、「</a:t>
            </a:r>
            <a:r>
              <a:rPr lang="zh-TW" altLang="en-US" sz="44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加速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>
              <a:buFont typeface="Wingdings" panose="05000000000000000000" pitchFamily="2" charset="2"/>
              <a:buChar char="§"/>
              <a:defRPr/>
            </a:pPr>
            <a:endParaRPr lang="en-US" altLang="zh-TW" sz="1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>
              <a:buFont typeface="Wingdings" panose="05000000000000000000" pitchFamily="2" charset="2"/>
              <a:buChar char="§"/>
              <a:defRPr/>
            </a:pPr>
            <a:endParaRPr lang="en-US" altLang="zh-TW" sz="1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>
              <a:buFont typeface="Wingdings" panose="05000000000000000000" pitchFamily="2" charset="2"/>
              <a:buChar char="§"/>
              <a:defRPr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忘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記背後，為新事成就禱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告</a:t>
            </a:r>
            <a:endParaRPr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>
              <a:buFont typeface="Wingdings" panose="05000000000000000000" pitchFamily="2" charset="2"/>
              <a:buChar char="§"/>
              <a:defRPr/>
            </a:pPr>
            <a:endParaRPr lang="en-US" altLang="zh-TW" sz="1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>
              <a:buFont typeface="Wingdings" panose="05000000000000000000" pitchFamily="2" charset="2"/>
              <a:buChar char="§"/>
              <a:defRPr/>
            </a:pPr>
            <a:endParaRPr lang="en-US" altLang="zh-TW" sz="1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>
              <a:buFont typeface="Wingdings" panose="05000000000000000000" pitchFamily="2" charset="2"/>
              <a:buChar char="§"/>
              <a:defRPr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宣告行在天上  神的旨意要行在我的生命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</a:t>
            </a:r>
            <a:endParaRPr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71450" lvl="0" indent="-171450">
              <a:buFont typeface="Wingdings" panose="05000000000000000000" pitchFamily="2" charset="2"/>
              <a:buChar char="§"/>
              <a:defRPr/>
            </a:pPr>
            <a:endParaRPr kumimoji="1" lang="en-US" altLang="zh-TW" sz="2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  <a:defRPr/>
            </a:pPr>
            <a:endParaRPr lang="en-US" altLang="zh-TW" sz="8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92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歌</a:t>
            </a:r>
            <a:endParaRPr kumimoji="0" lang="en-US" altLang="zh-TW" sz="8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39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206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kumimoji="0" lang="zh-TW" altLang="en-US" sz="6000" b="1" dirty="0" smtClean="0">
                <a:solidFill>
                  <a:srgbClr val="FF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  <a:ea typeface="DFKai-SB" pitchFamily="65" charset="-120"/>
                <a:cs typeface="Arial" charset="0"/>
              </a:rPr>
              <a:t>每一次我禱告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FF99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99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11009</TotalTime>
  <Words>766</Words>
  <Application>Microsoft Office PowerPoint</Application>
  <PresentationFormat>On-screen Show (4:3)</PresentationFormat>
  <Paragraphs>105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9" baseType="lpstr">
      <vt:lpstr>Antinoou</vt:lpstr>
      <vt:lpstr>Arial Unicode MS</vt:lpstr>
      <vt:lpstr>DFKai-SB</vt:lpstr>
      <vt:lpstr>新細明體</vt:lpstr>
      <vt:lpstr>華康魏碑體</vt:lpstr>
      <vt:lpstr>Arial</vt:lpstr>
      <vt:lpstr>Arial Narrow</vt:lpstr>
      <vt:lpstr>Calibri</vt:lpstr>
      <vt:lpstr>Charis SIL</vt:lpstr>
      <vt:lpstr>Constantia</vt:lpstr>
      <vt:lpstr>Mongolian Baiti</vt:lpstr>
      <vt:lpstr>Wingdings</vt:lpstr>
      <vt:lpstr>14_Default Design</vt:lpstr>
      <vt:lpstr>1_預設簡報設計</vt:lpstr>
      <vt:lpstr>PowerPoint Presentation</vt:lpstr>
      <vt:lpstr>PowerPoint Presentation</vt:lpstr>
      <vt:lpstr>PowerPoint Presentation</vt:lpstr>
      <vt:lpstr> 不灰心的禱告的比喻</vt:lpstr>
      <vt:lpstr> 神喜悅我們多多叩門</vt:lpstr>
      <vt:lpstr> 快快地成就所禱告的事</vt:lpstr>
      <vt:lpstr> 當官的慕道友尋求  神</vt:lpstr>
      <vt:lpstr> 不能跟從主的「難處」</vt:lpstr>
      <vt:lpstr> 神能帶領任何人得救</vt:lpstr>
      <vt:lpstr> 所尋求的主必忽然來到</vt:lpstr>
      <vt:lpstr>PowerPoint Presentation</vt:lpstr>
      <vt:lpstr> 忘記背後，為新事成就禱告</vt:lpstr>
      <vt:lpstr>   2018 年突破的恩膏</vt:lpstr>
      <vt:lpstr>PowerPoint Presentation</vt:lpstr>
      <vt:lpstr>PowerPoint Presentation</vt:lpstr>
    </vt:vector>
  </TitlesOfParts>
  <Company>CMT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sllo</dc:creator>
  <cp:lastModifiedBy>He5778Lord</cp:lastModifiedBy>
  <cp:revision>797</cp:revision>
  <cp:lastPrinted>2016-12-29T08:10:15Z</cp:lastPrinted>
  <dcterms:created xsi:type="dcterms:W3CDTF">2010-11-09T07:59:03Z</dcterms:created>
  <dcterms:modified xsi:type="dcterms:W3CDTF">2018-04-23T06:30:21Z</dcterms:modified>
</cp:coreProperties>
</file>