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4.xml" ContentType="application/vnd.openxmlformats-officedocument.theme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theme/theme5.xml" ContentType="application/vnd.openxmlformats-officedocument.theme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theme/theme6.xml" ContentType="application/vnd.openxmlformats-officedocument.theme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theme/theme7.xml" ContentType="application/vnd.openxmlformats-officedocument.theme+xml"/>
  <Override PartName="/ppt/theme/theme8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4027" r:id="rId1"/>
    <p:sldMasterId id="2147484353" r:id="rId2"/>
    <p:sldMasterId id="2147490223" r:id="rId3"/>
    <p:sldMasterId id="2147493374" r:id="rId4"/>
    <p:sldMasterId id="2147498759" r:id="rId5"/>
    <p:sldMasterId id="2147499640" r:id="rId6"/>
    <p:sldMasterId id="2147499664" r:id="rId7"/>
  </p:sldMasterIdLst>
  <p:notesMasterIdLst>
    <p:notesMasterId r:id="rId23"/>
  </p:notesMasterIdLst>
  <p:sldIdLst>
    <p:sldId id="7269" r:id="rId8"/>
    <p:sldId id="7347" r:id="rId9"/>
    <p:sldId id="7281" r:id="rId10"/>
    <p:sldId id="7330" r:id="rId11"/>
    <p:sldId id="7331" r:id="rId12"/>
    <p:sldId id="7332" r:id="rId13"/>
    <p:sldId id="7333" r:id="rId14"/>
    <p:sldId id="7334" r:id="rId15"/>
    <p:sldId id="7335" r:id="rId16"/>
    <p:sldId id="7336" r:id="rId17"/>
    <p:sldId id="7337" r:id="rId18"/>
    <p:sldId id="7338" r:id="rId19"/>
    <p:sldId id="7339" r:id="rId20"/>
    <p:sldId id="7340" r:id="rId21"/>
    <p:sldId id="7341" r:id="rId22"/>
  </p:sldIdLst>
  <p:sldSz cx="9144000" cy="6858000" type="screen4x3"/>
  <p:notesSz cx="6858000" cy="9144000"/>
  <p:defaultTextStyle>
    <a:defPPr>
      <a:defRPr lang="en-US"/>
    </a:defPPr>
    <a:lvl1pPr marL="0" algn="l" defTabSz="45592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5927" algn="l" defTabSz="45592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1869" algn="l" defTabSz="45592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67816" algn="l" defTabSz="45592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3750" algn="l" defTabSz="45592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79684" algn="l" defTabSz="45592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35629" algn="l" defTabSz="45592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191559" algn="l" defTabSz="45592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47495" algn="l" defTabSz="45592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B9FB25"/>
    <a:srgbClr val="95F62A"/>
    <a:srgbClr val="F7D5F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>
    <p:restoredLeft sz="27726" autoAdjust="0"/>
    <p:restoredTop sz="93608" autoAdjust="0"/>
  </p:normalViewPr>
  <p:slideViewPr>
    <p:cSldViewPr snapToGrid="0" snapToObjects="1">
      <p:cViewPr varScale="1">
        <p:scale>
          <a:sx n="79" d="100"/>
          <a:sy n="79" d="100"/>
        </p:scale>
        <p:origin x="648" y="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-4672"/>
    </p:cViewPr>
  </p:outlineViewPr>
  <p:notesTextViewPr>
    <p:cViewPr>
      <p:scale>
        <a:sx n="3" d="2"/>
        <a:sy n="3" d="2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1.xml"/><Relationship Id="rId13" Type="http://schemas.openxmlformats.org/officeDocument/2006/relationships/slide" Target="slides/slide6.xml"/><Relationship Id="rId18" Type="http://schemas.openxmlformats.org/officeDocument/2006/relationships/slide" Target="slides/slide11.xml"/><Relationship Id="rId26" Type="http://schemas.openxmlformats.org/officeDocument/2006/relationships/theme" Target="theme/theme1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4.xml"/><Relationship Id="rId7" Type="http://schemas.openxmlformats.org/officeDocument/2006/relationships/slideMaster" Target="slideMasters/slideMaster7.xml"/><Relationship Id="rId12" Type="http://schemas.openxmlformats.org/officeDocument/2006/relationships/slide" Target="slides/slide5.xml"/><Relationship Id="rId17" Type="http://schemas.openxmlformats.org/officeDocument/2006/relationships/slide" Target="slides/slide10.xml"/><Relationship Id="rId25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9.xml"/><Relationship Id="rId20" Type="http://schemas.openxmlformats.org/officeDocument/2006/relationships/slide" Target="slides/slide13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" Target="slides/slide4.xml"/><Relationship Id="rId24" Type="http://schemas.openxmlformats.org/officeDocument/2006/relationships/presProps" Target="presProps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8.xml"/><Relationship Id="rId23" Type="http://schemas.openxmlformats.org/officeDocument/2006/relationships/notesMaster" Target="notesMasters/notesMaster1.xml"/><Relationship Id="rId10" Type="http://schemas.openxmlformats.org/officeDocument/2006/relationships/slide" Target="slides/slide3.xml"/><Relationship Id="rId19" Type="http://schemas.openxmlformats.org/officeDocument/2006/relationships/slide" Target="slides/slide12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2.xml"/><Relationship Id="rId14" Type="http://schemas.openxmlformats.org/officeDocument/2006/relationships/slide" Target="slides/slide7.xml"/><Relationship Id="rId22" Type="http://schemas.openxmlformats.org/officeDocument/2006/relationships/slide" Target="slides/slide15.xml"/><Relationship Id="rId2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8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0294870-B2A4-2E4F-A7E5-A24A431D4403}" type="datetimeFigureOut">
              <a:rPr lang="en-US" smtClean="0"/>
              <a:pPr/>
              <a:t>8/16/2018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DB8F3F2-C518-2C43-B62F-5F29B32A962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48718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592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5927" algn="l" defTabSz="45592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1869" algn="l" defTabSz="45592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67816" algn="l" defTabSz="45592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3750" algn="l" defTabSz="45592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79684" algn="l" defTabSz="45592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35629" algn="l" defTabSz="45592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191559" algn="l" defTabSz="45592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47495" algn="l" defTabSz="45592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2978" y="1428739"/>
            <a:ext cx="7772400" cy="4286280"/>
          </a:xfrm>
          <a:noFill/>
          <a:ln w="76200"/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none"/>
        </p:style>
        <p:txBody>
          <a:bodyPr lIns="0" tIns="0" rIns="0" bIns="0" anchor="t" anchorCtr="0">
            <a:normAutofit/>
          </a:bodyPr>
          <a:lstStyle>
            <a:lvl1pPr algn="ctr">
              <a:defRPr sz="6600" b="1" cap="none" spc="0">
                <a:ln w="15875">
                  <a:solidFill>
                    <a:srgbClr val="002060"/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38100" dir="18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</a:defRPr>
            </a:lvl1pPr>
          </a:lstStyle>
          <a:p>
            <a:r>
              <a:rPr lang="en-US" smtClean="0"/>
              <a:t>Click to edit Master title style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2977" y="6000775"/>
            <a:ext cx="7786742" cy="752468"/>
          </a:xfrm>
        </p:spPr>
        <p:txBody>
          <a:bodyPr lIns="0" tIns="0" rIns="0" bIns="0">
            <a:noAutofit/>
          </a:bodyPr>
          <a:lstStyle>
            <a:lvl1pPr marL="0" indent="0" algn="ctr">
              <a:buNone/>
              <a:defRPr>
                <a:solidFill>
                  <a:schemeClr val="bg1"/>
                </a:solidFill>
              </a:defRPr>
            </a:lvl1pPr>
            <a:lvl2pPr marL="45592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186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6781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375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7968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3562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19155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4749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GB" dirty="0"/>
          </a:p>
        </p:txBody>
      </p:sp>
      <p:pic>
        <p:nvPicPr>
          <p:cNvPr id="7" name="Picture 6" descr="dove2 3D transparent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0" y="15"/>
            <a:ext cx="2643174" cy="24116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0139774"/>
      </p:ext>
    </p:extLst>
  </p:cSld>
  <p:clrMapOvr>
    <a:masterClrMapping/>
  </p:clrMapOvr>
  <p:transition>
    <p:cover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14282" y="1600202"/>
            <a:ext cx="8786874" cy="5257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pic>
        <p:nvPicPr>
          <p:cNvPr id="7" name="Picture 6" descr="dove2 3D transparent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1" y="151"/>
            <a:ext cx="1312976" cy="11979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4173036"/>
      </p:ext>
    </p:extLst>
  </p:cSld>
  <p:clrMapOvr>
    <a:masterClrMapping/>
  </p:clrMapOvr>
  <p:transition>
    <p:cover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2912" y="642927"/>
            <a:ext cx="7772400" cy="2286016"/>
          </a:xfrm>
          <a:prstGeom prst="roundRect">
            <a:avLst/>
          </a:prstGeom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 anchor="ctr" anchorCtr="0"/>
          <a:lstStyle>
            <a:lvl1pPr algn="ctr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42912" y="5214959"/>
            <a:ext cx="7772400" cy="1285884"/>
          </a:xfrm>
        </p:spPr>
        <p:txBody>
          <a:bodyPr anchor="b">
            <a:normAutofit/>
          </a:bodyPr>
          <a:lstStyle>
            <a:lvl1pPr marL="0" indent="0" algn="ctr">
              <a:buNone/>
              <a:defRPr sz="3200" b="0">
                <a:solidFill>
                  <a:schemeClr val="bg1"/>
                </a:solidFill>
              </a:defRPr>
            </a:lvl1pPr>
            <a:lvl2pPr marL="455927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186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67816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375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7968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35629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191559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47495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pic>
        <p:nvPicPr>
          <p:cNvPr id="8" name="Picture 7" descr="dove2 3D transparent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3357659" y="3071855"/>
            <a:ext cx="2270585" cy="20717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0290765"/>
      </p:ext>
    </p:extLst>
  </p:cSld>
  <p:clrMapOvr>
    <a:masterClrMapping/>
  </p:clrMapOvr>
  <p:transition>
    <p:cover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2845" y="1600202"/>
            <a:ext cx="4214842" cy="5257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3" y="1600202"/>
            <a:ext cx="4352956" cy="5257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pic>
        <p:nvPicPr>
          <p:cNvPr id="8" name="Picture 7" descr="dove2 3D transparent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1" y="151"/>
            <a:ext cx="1312976" cy="11979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513463"/>
      </p:ext>
    </p:extLst>
  </p:cSld>
  <p:clrMapOvr>
    <a:masterClrMapping/>
  </p:clrMapOvr>
  <p:transition>
    <p:cover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71"/>
            <a:ext cx="4040188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5927" indent="0">
              <a:buNone/>
              <a:defRPr sz="2000" b="1"/>
            </a:lvl2pPr>
            <a:lvl3pPr marL="911869" indent="0">
              <a:buNone/>
              <a:defRPr sz="1800" b="1"/>
            </a:lvl3pPr>
            <a:lvl4pPr marL="1367816" indent="0">
              <a:buNone/>
              <a:defRPr sz="1600" b="1"/>
            </a:lvl4pPr>
            <a:lvl5pPr marL="1823750" indent="0">
              <a:buNone/>
              <a:defRPr sz="1600" b="1"/>
            </a:lvl5pPr>
            <a:lvl6pPr marL="2279684" indent="0">
              <a:buNone/>
              <a:defRPr sz="1600" b="1"/>
            </a:lvl6pPr>
            <a:lvl7pPr marL="2735629" indent="0">
              <a:buNone/>
              <a:defRPr sz="1600" b="1"/>
            </a:lvl7pPr>
            <a:lvl8pPr marL="3191559" indent="0">
              <a:buNone/>
              <a:defRPr sz="1600" b="1"/>
            </a:lvl8pPr>
            <a:lvl9pPr marL="3647495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114" y="1535171"/>
            <a:ext cx="4041775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5927" indent="0">
              <a:buNone/>
              <a:defRPr sz="2000" b="1"/>
            </a:lvl2pPr>
            <a:lvl3pPr marL="911869" indent="0">
              <a:buNone/>
              <a:defRPr sz="1800" b="1"/>
            </a:lvl3pPr>
            <a:lvl4pPr marL="1367816" indent="0">
              <a:buNone/>
              <a:defRPr sz="1600" b="1"/>
            </a:lvl4pPr>
            <a:lvl5pPr marL="1823750" indent="0">
              <a:buNone/>
              <a:defRPr sz="1600" b="1"/>
            </a:lvl5pPr>
            <a:lvl6pPr marL="2279684" indent="0">
              <a:buNone/>
              <a:defRPr sz="1600" b="1"/>
            </a:lvl6pPr>
            <a:lvl7pPr marL="2735629" indent="0">
              <a:buNone/>
              <a:defRPr sz="1600" b="1"/>
            </a:lvl7pPr>
            <a:lvl8pPr marL="3191559" indent="0">
              <a:buNone/>
              <a:defRPr sz="1600" b="1"/>
            </a:lvl8pPr>
            <a:lvl9pPr marL="3647495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114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pic>
        <p:nvPicPr>
          <p:cNvPr id="10" name="Picture 9" descr="dove2 3D transparent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1" y="151"/>
            <a:ext cx="1312976" cy="11979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0934256"/>
      </p:ext>
    </p:extLst>
  </p:cSld>
  <p:clrMapOvr>
    <a:masterClrMapping/>
  </p:clrMapOvr>
  <p:transition>
    <p:cover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pic>
        <p:nvPicPr>
          <p:cNvPr id="6" name="Picture 5" descr="dove2 3D transparent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1" y="151"/>
            <a:ext cx="1312976" cy="11979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2120906"/>
      </p:ext>
    </p:extLst>
  </p:cSld>
  <p:clrMapOvr>
    <a:masterClrMapping/>
  </p:clrMapOvr>
  <p:transition>
    <p:cover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4385334"/>
      </p:ext>
    </p:extLst>
  </p:cSld>
  <p:clrMapOvr>
    <a:masterClrMapping/>
  </p:clrMapOvr>
  <p:transition>
    <p:cover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00166" y="7"/>
            <a:ext cx="7643834" cy="1357300"/>
          </a:xfrm>
        </p:spPr>
        <p:txBody>
          <a:bodyPr anchor="t" anchorCtr="0"/>
          <a:lstStyle>
            <a:lvl1pPr algn="l">
              <a:defRPr sz="4000" b="1"/>
            </a:lvl1pPr>
          </a:lstStyle>
          <a:p>
            <a:r>
              <a:rPr lang="en-US" smtClean="0"/>
              <a:t>Click to edit Master title style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86183" y="1500247"/>
            <a:ext cx="5357818" cy="5357827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2849" y="1500184"/>
            <a:ext cx="3500462" cy="5214976"/>
          </a:xfrm>
        </p:spPr>
        <p:txBody>
          <a:bodyPr>
            <a:normAutofit/>
          </a:bodyPr>
          <a:lstStyle>
            <a:lvl1pPr marL="0" indent="0">
              <a:buNone/>
              <a:defRPr sz="2000"/>
            </a:lvl1pPr>
            <a:lvl2pPr marL="455927" indent="0">
              <a:buNone/>
              <a:defRPr sz="1200"/>
            </a:lvl2pPr>
            <a:lvl3pPr marL="911869" indent="0">
              <a:buNone/>
              <a:defRPr sz="1000"/>
            </a:lvl3pPr>
            <a:lvl4pPr marL="1367816" indent="0">
              <a:buNone/>
              <a:defRPr sz="900"/>
            </a:lvl4pPr>
            <a:lvl5pPr marL="1823750" indent="0">
              <a:buNone/>
              <a:defRPr sz="900"/>
            </a:lvl5pPr>
            <a:lvl6pPr marL="2279684" indent="0">
              <a:buNone/>
              <a:defRPr sz="900"/>
            </a:lvl6pPr>
            <a:lvl7pPr marL="2735629" indent="0">
              <a:buNone/>
              <a:defRPr sz="900"/>
            </a:lvl7pPr>
            <a:lvl8pPr marL="3191559" indent="0">
              <a:buNone/>
              <a:defRPr sz="900"/>
            </a:lvl8pPr>
            <a:lvl9pPr marL="3647495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pic>
        <p:nvPicPr>
          <p:cNvPr id="8" name="Picture 7" descr="dove2 3D transparent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1" y="151"/>
            <a:ext cx="1312976" cy="11979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1314512"/>
      </p:ext>
    </p:extLst>
  </p:cSld>
  <p:clrMapOvr>
    <a:masterClrMapping/>
  </p:clrMapOvr>
  <p:transition>
    <p:cover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4284" y="5505577"/>
            <a:ext cx="8715436" cy="446027"/>
          </a:xfrm>
        </p:spPr>
        <p:txBody>
          <a:bodyPr anchor="b"/>
          <a:lstStyle>
            <a:lvl1pPr algn="r">
              <a:defRPr sz="2400" b="1"/>
            </a:lvl1pPr>
          </a:lstStyle>
          <a:p>
            <a:r>
              <a:rPr lang="en-US" smtClean="0"/>
              <a:t>Click to edit Master title style</a:t>
            </a:r>
            <a:endParaRPr lang="en-GB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28794" y="142854"/>
            <a:ext cx="7072362" cy="5286412"/>
          </a:xfrm>
        </p:spPr>
        <p:txBody>
          <a:bodyPr/>
          <a:lstStyle>
            <a:lvl1pPr marL="0" indent="0">
              <a:buNone/>
              <a:defRPr sz="3200"/>
            </a:lvl1pPr>
            <a:lvl2pPr marL="455927" indent="0">
              <a:buNone/>
              <a:defRPr sz="2800"/>
            </a:lvl2pPr>
            <a:lvl3pPr marL="911869" indent="0">
              <a:buNone/>
              <a:defRPr sz="2400"/>
            </a:lvl3pPr>
            <a:lvl4pPr marL="1367816" indent="0">
              <a:buNone/>
              <a:defRPr sz="2000"/>
            </a:lvl4pPr>
            <a:lvl5pPr marL="1823750" indent="0">
              <a:buNone/>
              <a:defRPr sz="2000"/>
            </a:lvl5pPr>
            <a:lvl6pPr marL="2279684" indent="0">
              <a:buNone/>
              <a:defRPr sz="2000"/>
            </a:lvl6pPr>
            <a:lvl7pPr marL="2735629" indent="0">
              <a:buNone/>
              <a:defRPr sz="2000"/>
            </a:lvl7pPr>
            <a:lvl8pPr marL="3191559" indent="0">
              <a:buNone/>
              <a:defRPr sz="2000"/>
            </a:lvl8pPr>
            <a:lvl9pPr marL="3647495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14284" y="6072323"/>
            <a:ext cx="8715436" cy="633431"/>
          </a:xfrm>
        </p:spPr>
        <p:txBody>
          <a:bodyPr>
            <a:normAutofit/>
          </a:bodyPr>
          <a:lstStyle>
            <a:lvl1pPr marL="0" indent="0" algn="r">
              <a:buNone/>
              <a:defRPr sz="2000"/>
            </a:lvl1pPr>
            <a:lvl2pPr marL="455927" indent="0">
              <a:buNone/>
              <a:defRPr sz="1200"/>
            </a:lvl2pPr>
            <a:lvl3pPr marL="911869" indent="0">
              <a:buNone/>
              <a:defRPr sz="1000"/>
            </a:lvl3pPr>
            <a:lvl4pPr marL="1367816" indent="0">
              <a:buNone/>
              <a:defRPr sz="900"/>
            </a:lvl4pPr>
            <a:lvl5pPr marL="1823750" indent="0">
              <a:buNone/>
              <a:defRPr sz="900"/>
            </a:lvl5pPr>
            <a:lvl6pPr marL="2279684" indent="0">
              <a:buNone/>
              <a:defRPr sz="900"/>
            </a:lvl6pPr>
            <a:lvl7pPr marL="2735629" indent="0">
              <a:buNone/>
              <a:defRPr sz="900"/>
            </a:lvl7pPr>
            <a:lvl8pPr marL="3191559" indent="0">
              <a:buNone/>
              <a:defRPr sz="900"/>
            </a:lvl8pPr>
            <a:lvl9pPr marL="3647495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pic>
        <p:nvPicPr>
          <p:cNvPr id="8" name="Picture 7" descr="dove2 3D transparent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1" y="151"/>
            <a:ext cx="1312976" cy="11979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5305479"/>
      </p:ext>
    </p:extLst>
  </p:cSld>
  <p:clrMapOvr>
    <a:masterClrMapping/>
  </p:clrMapOvr>
  <p:transition>
    <p:cover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2" y="6356502"/>
            <a:ext cx="2133600" cy="365125"/>
          </a:xfrm>
          <a:prstGeom prst="rect">
            <a:avLst/>
          </a:prstGeom>
        </p:spPr>
        <p:txBody>
          <a:bodyPr lIns="91182" tIns="45595" rIns="91182" bIns="45595"/>
          <a:lstStyle/>
          <a:p>
            <a:pPr defTabSz="911869"/>
            <a:fld id="{63803C67-FA4A-40E6-AF61-34AA9B3F4B33}" type="datetimeFigureOut">
              <a:rPr lang="en-US" smtClean="0">
                <a:solidFill>
                  <a:prstClr val="black"/>
                </a:solidFill>
              </a:rPr>
              <a:pPr defTabSz="911869"/>
              <a:t>8/16/2018</a:t>
            </a:fld>
            <a:endParaRPr lang="en-GB">
              <a:solidFill>
                <a:prstClr val="black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1" y="6356502"/>
            <a:ext cx="2895600" cy="365125"/>
          </a:xfrm>
          <a:prstGeom prst="rect">
            <a:avLst/>
          </a:prstGeom>
        </p:spPr>
        <p:txBody>
          <a:bodyPr lIns="91182" tIns="45595" rIns="91182" bIns="45595"/>
          <a:lstStyle/>
          <a:p>
            <a:pPr defTabSz="911869"/>
            <a:endParaRPr lang="en-GB">
              <a:solidFill>
                <a:prstClr val="black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502"/>
            <a:ext cx="2133600" cy="365125"/>
          </a:xfrm>
          <a:prstGeom prst="rect">
            <a:avLst/>
          </a:prstGeom>
        </p:spPr>
        <p:txBody>
          <a:bodyPr lIns="91182" tIns="45595" rIns="91182" bIns="45595"/>
          <a:lstStyle/>
          <a:p>
            <a:pPr defTabSz="911869"/>
            <a:fld id="{267F94B8-4239-43A4-8CCC-9AEBB00197B7}" type="slidenum">
              <a:rPr lang="en-GB" smtClean="0">
                <a:solidFill>
                  <a:prstClr val="black"/>
                </a:solidFill>
              </a:rPr>
              <a:pPr defTabSz="911869"/>
              <a:t>‹#›</a:t>
            </a:fld>
            <a:endParaRPr lang="en-GB">
              <a:solidFill>
                <a:prstClr val="black"/>
              </a:solidFill>
            </a:endParaRPr>
          </a:p>
        </p:txBody>
      </p:sp>
      <p:pic>
        <p:nvPicPr>
          <p:cNvPr id="7" name="Picture 6" descr="dove2 3D transparent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1" y="151"/>
            <a:ext cx="1312976" cy="11979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5511937"/>
      </p:ext>
    </p:extLst>
  </p:cSld>
  <p:clrMapOvr>
    <a:masterClrMapping/>
  </p:clrMapOvr>
  <p:transition>
    <p:cover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1" y="274790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790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2" y="6356502"/>
            <a:ext cx="2133600" cy="365125"/>
          </a:xfrm>
          <a:prstGeom prst="rect">
            <a:avLst/>
          </a:prstGeom>
        </p:spPr>
        <p:txBody>
          <a:bodyPr lIns="91182" tIns="45595" rIns="91182" bIns="45595"/>
          <a:lstStyle/>
          <a:p>
            <a:pPr defTabSz="911869"/>
            <a:fld id="{63803C67-FA4A-40E6-AF61-34AA9B3F4B33}" type="datetimeFigureOut">
              <a:rPr lang="en-US" smtClean="0">
                <a:solidFill>
                  <a:prstClr val="black"/>
                </a:solidFill>
              </a:rPr>
              <a:pPr defTabSz="911869"/>
              <a:t>8/16/2018</a:t>
            </a:fld>
            <a:endParaRPr lang="en-GB">
              <a:solidFill>
                <a:prstClr val="black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1" y="6356502"/>
            <a:ext cx="2895600" cy="365125"/>
          </a:xfrm>
          <a:prstGeom prst="rect">
            <a:avLst/>
          </a:prstGeom>
        </p:spPr>
        <p:txBody>
          <a:bodyPr lIns="91182" tIns="45595" rIns="91182" bIns="45595"/>
          <a:lstStyle/>
          <a:p>
            <a:pPr defTabSz="911869"/>
            <a:endParaRPr lang="en-GB">
              <a:solidFill>
                <a:prstClr val="black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502"/>
            <a:ext cx="2133600" cy="365125"/>
          </a:xfrm>
          <a:prstGeom prst="rect">
            <a:avLst/>
          </a:prstGeom>
        </p:spPr>
        <p:txBody>
          <a:bodyPr lIns="91182" tIns="45595" rIns="91182" bIns="45595"/>
          <a:lstStyle/>
          <a:p>
            <a:pPr defTabSz="911869"/>
            <a:fld id="{267F94B8-4239-43A4-8CCC-9AEBB00197B7}" type="slidenum">
              <a:rPr lang="en-GB" smtClean="0">
                <a:solidFill>
                  <a:prstClr val="black"/>
                </a:solidFill>
              </a:rPr>
              <a:pPr defTabSz="911869"/>
              <a:t>‹#›</a:t>
            </a:fld>
            <a:endParaRPr lang="en-GB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95899779"/>
      </p:ext>
    </p:extLst>
  </p:cSld>
  <p:clrMapOvr>
    <a:masterClrMapping/>
  </p:clrMapOvr>
  <p:transition>
    <p:cover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演示模板底稿1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26" y="0"/>
            <a:ext cx="9140825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51" name="Rectangle 3"/>
          <p:cNvSpPr>
            <a:spLocks noGrp="1" noChangeArrowheads="1"/>
          </p:cNvSpPr>
          <p:nvPr>
            <p:ph type="ctrTitle"/>
          </p:nvPr>
        </p:nvSpPr>
        <p:spPr>
          <a:xfrm>
            <a:off x="1594" y="4194286"/>
            <a:ext cx="6018212" cy="1470025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zh-CN" altLang="zh-TW" noProof="0" smtClean="0"/>
              <a:t>单击此处编辑母版标题样式</a:t>
            </a:r>
          </a:p>
        </p:txBody>
      </p:sp>
      <p:sp>
        <p:nvSpPr>
          <p:cNvPr id="2052" name="Rectangle 4"/>
          <p:cNvSpPr>
            <a:spLocks noGrp="1" noChangeArrowheads="1"/>
          </p:cNvSpPr>
          <p:nvPr>
            <p:ph type="subTitle" idx="1"/>
          </p:nvPr>
        </p:nvSpPr>
        <p:spPr>
          <a:xfrm>
            <a:off x="1594" y="3617956"/>
            <a:ext cx="6018212" cy="576263"/>
          </a:xfrm>
        </p:spPr>
        <p:txBody>
          <a:bodyPr/>
          <a:lstStyle>
            <a:lvl1pPr marL="0" indent="0">
              <a:buFontTx/>
              <a:buNone/>
              <a:defRPr/>
            </a:lvl1pPr>
          </a:lstStyle>
          <a:p>
            <a:pPr lvl="0"/>
            <a:r>
              <a:rPr lang="zh-CN" altLang="zh-TW" noProof="0" smtClean="0"/>
              <a:t>单击此处编辑母版副标题样式</a:t>
            </a:r>
          </a:p>
        </p:txBody>
      </p:sp>
      <p:sp>
        <p:nvSpPr>
          <p:cNvPr id="2053" name="Rectangle 5"/>
          <p:cNvSpPr>
            <a:spLocks noGrp="1" noChangeArrowheads="1"/>
          </p:cNvSpPr>
          <p:nvPr>
            <p:ph type="dt" sz="half" idx="2"/>
          </p:nvPr>
        </p:nvSpPr>
        <p:spPr/>
        <p:txBody>
          <a:bodyPr/>
          <a:lstStyle>
            <a:lvl1pPr>
              <a:defRPr sz="1400">
                <a:latin typeface="+mn-lt"/>
                <a:ea typeface="宋体" pitchFamily="2" charset="-122"/>
              </a:defRPr>
            </a:lvl1pPr>
          </a:lstStyle>
          <a:p>
            <a:endParaRPr lang="zh-CN" altLang="en-US">
              <a:solidFill>
                <a:srgbClr val="000000"/>
              </a:solidFill>
            </a:endParaRPr>
          </a:p>
        </p:txBody>
      </p:sp>
      <p:sp>
        <p:nvSpPr>
          <p:cNvPr id="2054" name="Rectangle 6"/>
          <p:cNvSpPr>
            <a:spLocks noGrp="1" noChangeArrowheads="1"/>
          </p:cNvSpPr>
          <p:nvPr>
            <p:ph type="ftr" sz="quarter" idx="3"/>
          </p:nvPr>
        </p:nvSpPr>
        <p:spPr/>
        <p:txBody>
          <a:bodyPr/>
          <a:lstStyle>
            <a:lvl1pPr>
              <a:defRPr sz="1400">
                <a:latin typeface="+mn-lt"/>
                <a:ea typeface="宋体" pitchFamily="2" charset="-122"/>
              </a:defRPr>
            </a:lvl1pPr>
          </a:lstStyle>
          <a:p>
            <a:endParaRPr lang="zh-CN" altLang="en-US">
              <a:solidFill>
                <a:srgbClr val="000000"/>
              </a:solidFill>
            </a:endParaRPr>
          </a:p>
        </p:txBody>
      </p:sp>
      <p:sp>
        <p:nvSpPr>
          <p:cNvPr id="2055" name="Rectangle 7"/>
          <p:cNvSpPr>
            <a:spLocks noGrp="1" noChangeArrowheads="1"/>
          </p:cNvSpPr>
          <p:nvPr>
            <p:ph type="sldNum" sz="quarter" idx="4"/>
          </p:nvPr>
        </p:nvSpPr>
        <p:spPr/>
        <p:txBody>
          <a:bodyPr/>
          <a:lstStyle>
            <a:lvl1pPr>
              <a:defRPr sz="1400">
                <a:latin typeface="+mn-lt"/>
                <a:ea typeface="宋体" pitchFamily="2" charset="-122"/>
              </a:defRPr>
            </a:lvl1pPr>
          </a:lstStyle>
          <a:p>
            <a:fld id="{3CCE4AA7-0BF4-4184-80B7-43E5306E3620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6039788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C1C42F2-386E-47EC-8D67-EBB88FE8D53D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4575583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14"/>
            <a:ext cx="7772400" cy="136207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91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6090" indent="0">
              <a:buNone/>
              <a:defRPr sz="1800"/>
            </a:lvl2pPr>
            <a:lvl3pPr marL="912197" indent="0">
              <a:buNone/>
              <a:defRPr sz="1600"/>
            </a:lvl3pPr>
            <a:lvl4pPr marL="1368305" indent="0">
              <a:buNone/>
              <a:defRPr sz="1400"/>
            </a:lvl4pPr>
            <a:lvl5pPr marL="1824404" indent="0">
              <a:buNone/>
              <a:defRPr sz="1400"/>
            </a:lvl5pPr>
            <a:lvl6pPr marL="2280499" indent="0">
              <a:buNone/>
              <a:defRPr sz="1400"/>
            </a:lvl6pPr>
            <a:lvl7pPr marL="2736608" indent="0">
              <a:buNone/>
              <a:defRPr sz="1400"/>
            </a:lvl7pPr>
            <a:lvl8pPr marL="3192703" indent="0">
              <a:buNone/>
              <a:defRPr sz="1400"/>
            </a:lvl8pPr>
            <a:lvl9pPr marL="3648802" indent="0">
              <a:buNone/>
              <a:defRPr sz="1400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9CD3F46-67D1-4282-BE98-BB772342B76B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7253763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28675" y="1990783"/>
            <a:ext cx="3703638" cy="40306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84799" y="1990783"/>
            <a:ext cx="3705225" cy="40306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DCF2E72-BCBF-42AD-9F76-4621A61E3F98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2434454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9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71"/>
            <a:ext cx="4040188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6090" indent="0">
              <a:buNone/>
              <a:defRPr sz="2000" b="1"/>
            </a:lvl2pPr>
            <a:lvl3pPr marL="912197" indent="0">
              <a:buNone/>
              <a:defRPr sz="1800" b="1"/>
            </a:lvl3pPr>
            <a:lvl4pPr marL="1368305" indent="0">
              <a:buNone/>
              <a:defRPr sz="1600" b="1"/>
            </a:lvl4pPr>
            <a:lvl5pPr marL="1824404" indent="0">
              <a:buNone/>
              <a:defRPr sz="1600" b="1"/>
            </a:lvl5pPr>
            <a:lvl6pPr marL="2280499" indent="0">
              <a:buNone/>
              <a:defRPr sz="1600" b="1"/>
            </a:lvl6pPr>
            <a:lvl7pPr marL="2736608" indent="0">
              <a:buNone/>
              <a:defRPr sz="1600" b="1"/>
            </a:lvl7pPr>
            <a:lvl8pPr marL="3192703" indent="0">
              <a:buNone/>
              <a:defRPr sz="1600" b="1"/>
            </a:lvl8pPr>
            <a:lvl9pPr marL="3648802" indent="0">
              <a:buNone/>
              <a:defRPr sz="1600" b="1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114" y="1535171"/>
            <a:ext cx="4041775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6090" indent="0">
              <a:buNone/>
              <a:defRPr sz="2000" b="1"/>
            </a:lvl2pPr>
            <a:lvl3pPr marL="912197" indent="0">
              <a:buNone/>
              <a:defRPr sz="1800" b="1"/>
            </a:lvl3pPr>
            <a:lvl4pPr marL="1368305" indent="0">
              <a:buNone/>
              <a:defRPr sz="1600" b="1"/>
            </a:lvl4pPr>
            <a:lvl5pPr marL="1824404" indent="0">
              <a:buNone/>
              <a:defRPr sz="1600" b="1"/>
            </a:lvl5pPr>
            <a:lvl6pPr marL="2280499" indent="0">
              <a:buNone/>
              <a:defRPr sz="1600" b="1"/>
            </a:lvl6pPr>
            <a:lvl7pPr marL="2736608" indent="0">
              <a:buNone/>
              <a:defRPr sz="1600" b="1"/>
            </a:lvl7pPr>
            <a:lvl8pPr marL="3192703" indent="0">
              <a:buNone/>
              <a:defRPr sz="1600" b="1"/>
            </a:lvl8pPr>
            <a:lvl9pPr marL="3648802" indent="0">
              <a:buNone/>
              <a:defRPr sz="1600" b="1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114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C85A04B-74BC-4B50-81BB-66EEDEF73B58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303824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4EBC12E-46FF-4475-AD10-0AB2E0DBD6D1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1215622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06A8F46-0E24-43DA-9B2B-5BCE42E48ACC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2857742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56" y="273191"/>
            <a:ext cx="3008313" cy="11620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3" y="273208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56" y="1435162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6090" indent="0">
              <a:buNone/>
              <a:defRPr sz="1200"/>
            </a:lvl2pPr>
            <a:lvl3pPr marL="912197" indent="0">
              <a:buNone/>
              <a:defRPr sz="1000"/>
            </a:lvl3pPr>
            <a:lvl4pPr marL="1368305" indent="0">
              <a:buNone/>
              <a:defRPr sz="900"/>
            </a:lvl4pPr>
            <a:lvl5pPr marL="1824404" indent="0">
              <a:buNone/>
              <a:defRPr sz="900"/>
            </a:lvl5pPr>
            <a:lvl6pPr marL="2280499" indent="0">
              <a:buNone/>
              <a:defRPr sz="900"/>
            </a:lvl6pPr>
            <a:lvl7pPr marL="2736608" indent="0">
              <a:buNone/>
              <a:defRPr sz="900"/>
            </a:lvl7pPr>
            <a:lvl8pPr marL="3192703" indent="0">
              <a:buNone/>
              <a:defRPr sz="900"/>
            </a:lvl8pPr>
            <a:lvl9pPr marL="3648802" indent="0">
              <a:buNone/>
              <a:defRPr sz="900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089D3F6-FE65-4EC3-90F1-472E520671C4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9103058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6"/>
            <a:ext cx="5486400" cy="56674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83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6090" indent="0">
              <a:buNone/>
              <a:defRPr sz="2800"/>
            </a:lvl2pPr>
            <a:lvl3pPr marL="912197" indent="0">
              <a:buNone/>
              <a:defRPr sz="2400"/>
            </a:lvl3pPr>
            <a:lvl4pPr marL="1368305" indent="0">
              <a:buNone/>
              <a:defRPr sz="2000"/>
            </a:lvl4pPr>
            <a:lvl5pPr marL="1824404" indent="0">
              <a:buNone/>
              <a:defRPr sz="2000"/>
            </a:lvl5pPr>
            <a:lvl6pPr marL="2280499" indent="0">
              <a:buNone/>
              <a:defRPr sz="2000"/>
            </a:lvl6pPr>
            <a:lvl7pPr marL="2736608" indent="0">
              <a:buNone/>
              <a:defRPr sz="2000"/>
            </a:lvl7pPr>
            <a:lvl8pPr marL="3192703" indent="0">
              <a:buNone/>
              <a:defRPr sz="2000"/>
            </a:lvl8pPr>
            <a:lvl9pPr marL="3648802" indent="0">
              <a:buNone/>
              <a:defRPr sz="2000"/>
            </a:lvl9pPr>
          </a:lstStyle>
          <a:p>
            <a:endParaRPr lang="zh-TW" alt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460"/>
            <a:ext cx="5486400" cy="804863"/>
          </a:xfrm>
        </p:spPr>
        <p:txBody>
          <a:bodyPr/>
          <a:lstStyle>
            <a:lvl1pPr marL="0" indent="0">
              <a:buNone/>
              <a:defRPr sz="1400"/>
            </a:lvl1pPr>
            <a:lvl2pPr marL="456090" indent="0">
              <a:buNone/>
              <a:defRPr sz="1200"/>
            </a:lvl2pPr>
            <a:lvl3pPr marL="912197" indent="0">
              <a:buNone/>
              <a:defRPr sz="1000"/>
            </a:lvl3pPr>
            <a:lvl4pPr marL="1368305" indent="0">
              <a:buNone/>
              <a:defRPr sz="900"/>
            </a:lvl4pPr>
            <a:lvl5pPr marL="1824404" indent="0">
              <a:buNone/>
              <a:defRPr sz="900"/>
            </a:lvl5pPr>
            <a:lvl6pPr marL="2280499" indent="0">
              <a:buNone/>
              <a:defRPr sz="900"/>
            </a:lvl6pPr>
            <a:lvl7pPr marL="2736608" indent="0">
              <a:buNone/>
              <a:defRPr sz="900"/>
            </a:lvl7pPr>
            <a:lvl8pPr marL="3192703" indent="0">
              <a:buNone/>
              <a:defRPr sz="900"/>
            </a:lvl8pPr>
            <a:lvl9pPr marL="3648802" indent="0">
              <a:buNone/>
              <a:defRPr sz="900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8085FCA-925C-412D-8C34-74B182EC545D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3248947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3780197-DDCF-4036-8395-5477419F250E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08240986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00906" y="846219"/>
            <a:ext cx="1889125" cy="5175251"/>
          </a:xfrm>
        </p:spPr>
        <p:txBody>
          <a:bodyPr vert="eaVert"/>
          <a:lstStyle/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28676" y="846219"/>
            <a:ext cx="5519738" cy="5175251"/>
          </a:xfrm>
        </p:spPr>
        <p:txBody>
          <a:bodyPr vert="eaVert"/>
          <a:lstStyle/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C358B49-B869-4C94-864F-3236A879F222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01949863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685800" y="2130508"/>
            <a:ext cx="7772400" cy="1470025"/>
          </a:xfrm>
          <a:prstGeom prst="rect">
            <a:avLst/>
          </a:prstGeom>
        </p:spPr>
        <p:txBody>
          <a:bodyPr lIns="91326" tIns="45664" rIns="91326" bIns="45664"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 lIns="91326" tIns="45664" rIns="91326" bIns="45664"/>
          <a:lstStyle>
            <a:lvl1pPr marL="0" indent="0" algn="ctr">
              <a:buNone/>
              <a:defRPr/>
            </a:lvl1pPr>
            <a:lvl2pPr marL="456633" indent="0" algn="ctr">
              <a:buNone/>
              <a:defRPr/>
            </a:lvl2pPr>
            <a:lvl3pPr marL="913274" indent="0" algn="ctr">
              <a:buNone/>
              <a:defRPr/>
            </a:lvl3pPr>
            <a:lvl4pPr marL="1369920" indent="0" algn="ctr">
              <a:buNone/>
              <a:defRPr/>
            </a:lvl4pPr>
            <a:lvl5pPr marL="1826557" indent="0" algn="ctr">
              <a:buNone/>
              <a:defRPr/>
            </a:lvl5pPr>
            <a:lvl6pPr marL="2283192" indent="0" algn="ctr">
              <a:buNone/>
              <a:defRPr/>
            </a:lvl6pPr>
            <a:lvl7pPr marL="2739836" indent="0" algn="ctr">
              <a:buNone/>
              <a:defRPr/>
            </a:lvl7pPr>
            <a:lvl8pPr marL="3196470" indent="0" algn="ctr">
              <a:buNone/>
              <a:defRPr/>
            </a:lvl8pPr>
            <a:lvl9pPr marL="3653112" indent="0" algn="ctr">
              <a:buNone/>
              <a:defRPr/>
            </a:lvl9pPr>
          </a:lstStyle>
          <a:p>
            <a:r>
              <a:rPr lang="zh-TW" altLang="en-US" smtClean="0"/>
              <a:t>按一下以編輯母片副標題樣式</a:t>
            </a:r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042262261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4639"/>
            <a:ext cx="8229600" cy="1143000"/>
          </a:xfrm>
          <a:prstGeom prst="rect">
            <a:avLst/>
          </a:prstGeom>
        </p:spPr>
        <p:txBody>
          <a:bodyPr lIns="91326" tIns="45664" rIns="91326" bIns="45664"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457200" y="1600255"/>
            <a:ext cx="8229600" cy="4525963"/>
          </a:xfrm>
          <a:prstGeom prst="rect">
            <a:avLst/>
          </a:prstGeom>
        </p:spPr>
        <p:txBody>
          <a:bodyPr lIns="91326" tIns="45664" rIns="91326" bIns="45664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407407495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區段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722313" y="4407007"/>
            <a:ext cx="7772400" cy="1362075"/>
          </a:xfrm>
          <a:prstGeom prst="rect">
            <a:avLst/>
          </a:prstGeom>
        </p:spPr>
        <p:txBody>
          <a:bodyPr lIns="91326" tIns="45664" rIns="91326" bIns="45664" anchor="t"/>
          <a:lstStyle>
            <a:lvl1pPr algn="l">
              <a:defRPr sz="4000" b="1" cap="all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722313" y="2906761"/>
            <a:ext cx="7772400" cy="1500187"/>
          </a:xfrm>
          <a:prstGeom prst="rect">
            <a:avLst/>
          </a:prstGeom>
        </p:spPr>
        <p:txBody>
          <a:bodyPr lIns="91326" tIns="45664" rIns="91326" bIns="45664" anchor="b"/>
          <a:lstStyle>
            <a:lvl1pPr marL="0" indent="0">
              <a:buNone/>
              <a:defRPr sz="2000"/>
            </a:lvl1pPr>
            <a:lvl2pPr marL="456633" indent="0">
              <a:buNone/>
              <a:defRPr sz="1800"/>
            </a:lvl2pPr>
            <a:lvl3pPr marL="913274" indent="0">
              <a:buNone/>
              <a:defRPr sz="1600"/>
            </a:lvl3pPr>
            <a:lvl4pPr marL="1369920" indent="0">
              <a:buNone/>
              <a:defRPr sz="1400"/>
            </a:lvl4pPr>
            <a:lvl5pPr marL="1826557" indent="0">
              <a:buNone/>
              <a:defRPr sz="1400"/>
            </a:lvl5pPr>
            <a:lvl6pPr marL="2283192" indent="0">
              <a:buNone/>
              <a:defRPr sz="1400"/>
            </a:lvl6pPr>
            <a:lvl7pPr marL="2739836" indent="0">
              <a:buNone/>
              <a:defRPr sz="1400"/>
            </a:lvl7pPr>
            <a:lvl8pPr marL="3196470" indent="0">
              <a:buNone/>
              <a:defRPr sz="1400"/>
            </a:lvl8pPr>
            <a:lvl9pPr marL="3653112" indent="0">
              <a:buNone/>
              <a:defRPr sz="14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</p:spTree>
    <p:extLst>
      <p:ext uri="{BB962C8B-B14F-4D97-AF65-F5344CB8AC3E}">
        <p14:creationId xmlns:p14="http://schemas.microsoft.com/office/powerpoint/2010/main" val="3162038174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4639"/>
            <a:ext cx="8229600" cy="1143000"/>
          </a:xfrm>
          <a:prstGeom prst="rect">
            <a:avLst/>
          </a:prstGeom>
        </p:spPr>
        <p:txBody>
          <a:bodyPr lIns="91326" tIns="45664" rIns="91326" bIns="45664"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457200" y="1600255"/>
            <a:ext cx="4038600" cy="4525963"/>
          </a:xfrm>
          <a:prstGeom prst="rect">
            <a:avLst/>
          </a:prstGeom>
        </p:spPr>
        <p:txBody>
          <a:bodyPr lIns="91326" tIns="45664" rIns="91326" bIns="45664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648200" y="1600255"/>
            <a:ext cx="4038600" cy="4525963"/>
          </a:xfrm>
          <a:prstGeom prst="rect">
            <a:avLst/>
          </a:prstGeom>
        </p:spPr>
        <p:txBody>
          <a:bodyPr lIns="91326" tIns="45664" rIns="91326" bIns="45664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821126122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4639"/>
            <a:ext cx="8229600" cy="1143000"/>
          </a:xfrm>
          <a:prstGeom prst="rect">
            <a:avLst/>
          </a:prstGeom>
        </p:spPr>
        <p:txBody>
          <a:bodyPr lIns="91326" tIns="45664" rIns="91326" bIns="45664"/>
          <a:lstStyle>
            <a:lvl1pPr>
              <a:defRPr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535147"/>
            <a:ext cx="4040188" cy="639763"/>
          </a:xfrm>
          <a:prstGeom prst="rect">
            <a:avLst/>
          </a:prstGeom>
        </p:spPr>
        <p:txBody>
          <a:bodyPr lIns="91326" tIns="45664" rIns="91326" bIns="45664" anchor="b"/>
          <a:lstStyle>
            <a:lvl1pPr marL="0" indent="0">
              <a:buNone/>
              <a:defRPr sz="2400" b="1"/>
            </a:lvl1pPr>
            <a:lvl2pPr marL="456633" indent="0">
              <a:buNone/>
              <a:defRPr sz="2000" b="1"/>
            </a:lvl2pPr>
            <a:lvl3pPr marL="913274" indent="0">
              <a:buNone/>
              <a:defRPr sz="1800" b="1"/>
            </a:lvl3pPr>
            <a:lvl4pPr marL="1369920" indent="0">
              <a:buNone/>
              <a:defRPr sz="1600" b="1"/>
            </a:lvl4pPr>
            <a:lvl5pPr marL="1826557" indent="0">
              <a:buNone/>
              <a:defRPr sz="1600" b="1"/>
            </a:lvl5pPr>
            <a:lvl6pPr marL="2283192" indent="0">
              <a:buNone/>
              <a:defRPr sz="1600" b="1"/>
            </a:lvl6pPr>
            <a:lvl7pPr marL="2739836" indent="0">
              <a:buNone/>
              <a:defRPr sz="1600" b="1"/>
            </a:lvl7pPr>
            <a:lvl8pPr marL="3196470" indent="0">
              <a:buNone/>
              <a:defRPr sz="1600" b="1"/>
            </a:lvl8pPr>
            <a:lvl9pPr marL="3653112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 lIns="91326" tIns="45664" rIns="91326" bIns="45664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4645086" y="1535147"/>
            <a:ext cx="4041775" cy="639763"/>
          </a:xfrm>
          <a:prstGeom prst="rect">
            <a:avLst/>
          </a:prstGeom>
        </p:spPr>
        <p:txBody>
          <a:bodyPr lIns="91326" tIns="45664" rIns="91326" bIns="45664" anchor="b"/>
          <a:lstStyle>
            <a:lvl1pPr marL="0" indent="0">
              <a:buNone/>
              <a:defRPr sz="2400" b="1"/>
            </a:lvl1pPr>
            <a:lvl2pPr marL="456633" indent="0">
              <a:buNone/>
              <a:defRPr sz="2000" b="1"/>
            </a:lvl2pPr>
            <a:lvl3pPr marL="913274" indent="0">
              <a:buNone/>
              <a:defRPr sz="1800" b="1"/>
            </a:lvl3pPr>
            <a:lvl4pPr marL="1369920" indent="0">
              <a:buNone/>
              <a:defRPr sz="1600" b="1"/>
            </a:lvl4pPr>
            <a:lvl5pPr marL="1826557" indent="0">
              <a:buNone/>
              <a:defRPr sz="1600" b="1"/>
            </a:lvl5pPr>
            <a:lvl6pPr marL="2283192" indent="0">
              <a:buNone/>
              <a:defRPr sz="1600" b="1"/>
            </a:lvl6pPr>
            <a:lvl7pPr marL="2739836" indent="0">
              <a:buNone/>
              <a:defRPr sz="1600" b="1"/>
            </a:lvl7pPr>
            <a:lvl8pPr marL="3196470" indent="0">
              <a:buNone/>
              <a:defRPr sz="1600" b="1"/>
            </a:lvl8pPr>
            <a:lvl9pPr marL="3653112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4645086" y="2174875"/>
            <a:ext cx="4041775" cy="3951288"/>
          </a:xfrm>
          <a:prstGeom prst="rect">
            <a:avLst/>
          </a:prstGeom>
        </p:spPr>
        <p:txBody>
          <a:bodyPr lIns="91326" tIns="45664" rIns="91326" bIns="45664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003301857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4639"/>
            <a:ext cx="8229600" cy="1143000"/>
          </a:xfrm>
          <a:prstGeom prst="rect">
            <a:avLst/>
          </a:prstGeom>
        </p:spPr>
        <p:txBody>
          <a:bodyPr lIns="91326" tIns="45664" rIns="91326" bIns="45664"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024870943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84498333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32" y="273107"/>
            <a:ext cx="3008313" cy="1162051"/>
          </a:xfrm>
          <a:prstGeom prst="rect">
            <a:avLst/>
          </a:prstGeom>
        </p:spPr>
        <p:txBody>
          <a:bodyPr lIns="91326" tIns="45664" rIns="91326" bIns="45664"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3575050" y="273158"/>
            <a:ext cx="5111750" cy="5853113"/>
          </a:xfrm>
          <a:prstGeom prst="rect">
            <a:avLst/>
          </a:prstGeom>
        </p:spPr>
        <p:txBody>
          <a:bodyPr lIns="91326" tIns="45664" rIns="91326" bIns="45664"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457232" y="1435133"/>
            <a:ext cx="3008313" cy="4691063"/>
          </a:xfrm>
          <a:prstGeom prst="rect">
            <a:avLst/>
          </a:prstGeom>
        </p:spPr>
        <p:txBody>
          <a:bodyPr lIns="91326" tIns="45664" rIns="91326" bIns="45664"/>
          <a:lstStyle>
            <a:lvl1pPr marL="0" indent="0">
              <a:buNone/>
              <a:defRPr sz="1400"/>
            </a:lvl1pPr>
            <a:lvl2pPr marL="456633" indent="0">
              <a:buNone/>
              <a:defRPr sz="1200"/>
            </a:lvl2pPr>
            <a:lvl3pPr marL="913274" indent="0">
              <a:buNone/>
              <a:defRPr sz="1000"/>
            </a:lvl3pPr>
            <a:lvl4pPr marL="1369920" indent="0">
              <a:buNone/>
              <a:defRPr sz="900"/>
            </a:lvl4pPr>
            <a:lvl5pPr marL="1826557" indent="0">
              <a:buNone/>
              <a:defRPr sz="900"/>
            </a:lvl5pPr>
            <a:lvl6pPr marL="2283192" indent="0">
              <a:buNone/>
              <a:defRPr sz="900"/>
            </a:lvl6pPr>
            <a:lvl7pPr marL="2739836" indent="0">
              <a:buNone/>
              <a:defRPr sz="900"/>
            </a:lvl7pPr>
            <a:lvl8pPr marL="3196470" indent="0">
              <a:buNone/>
              <a:defRPr sz="900"/>
            </a:lvl8pPr>
            <a:lvl9pPr marL="3653112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</p:spTree>
    <p:extLst>
      <p:ext uri="{BB962C8B-B14F-4D97-AF65-F5344CB8AC3E}">
        <p14:creationId xmlns:p14="http://schemas.microsoft.com/office/powerpoint/2010/main" val="444287275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792288" y="4800659"/>
            <a:ext cx="5486400" cy="566739"/>
          </a:xfrm>
          <a:prstGeom prst="rect">
            <a:avLst/>
          </a:prstGeom>
        </p:spPr>
        <p:txBody>
          <a:bodyPr lIns="91326" tIns="45664" rIns="91326" bIns="45664"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1792288" y="612783"/>
            <a:ext cx="5486400" cy="4114800"/>
          </a:xfrm>
          <a:prstGeom prst="rect">
            <a:avLst/>
          </a:prstGeom>
        </p:spPr>
        <p:txBody>
          <a:bodyPr lIns="91326" tIns="45664" rIns="91326" bIns="45664"/>
          <a:lstStyle>
            <a:lvl1pPr marL="0" indent="0">
              <a:buNone/>
              <a:defRPr sz="3200"/>
            </a:lvl1pPr>
            <a:lvl2pPr marL="456633" indent="0">
              <a:buNone/>
              <a:defRPr sz="2800"/>
            </a:lvl2pPr>
            <a:lvl3pPr marL="913274" indent="0">
              <a:buNone/>
              <a:defRPr sz="2400"/>
            </a:lvl3pPr>
            <a:lvl4pPr marL="1369920" indent="0">
              <a:buNone/>
              <a:defRPr sz="2000"/>
            </a:lvl4pPr>
            <a:lvl5pPr marL="1826557" indent="0">
              <a:buNone/>
              <a:defRPr sz="2000"/>
            </a:lvl5pPr>
            <a:lvl6pPr marL="2283192" indent="0">
              <a:buNone/>
              <a:defRPr sz="2000"/>
            </a:lvl6pPr>
            <a:lvl7pPr marL="2739836" indent="0">
              <a:buNone/>
              <a:defRPr sz="2000"/>
            </a:lvl7pPr>
            <a:lvl8pPr marL="3196470" indent="0">
              <a:buNone/>
              <a:defRPr sz="2000"/>
            </a:lvl8pPr>
            <a:lvl9pPr marL="3653112" indent="0">
              <a:buNone/>
              <a:defRPr sz="2000"/>
            </a:lvl9pPr>
          </a:lstStyle>
          <a:p>
            <a:pPr lvl="0"/>
            <a:endParaRPr lang="zh-TW" altLang="en-US" noProof="0" smtClean="0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1792288" y="5367377"/>
            <a:ext cx="5486400" cy="804863"/>
          </a:xfrm>
          <a:prstGeom prst="rect">
            <a:avLst/>
          </a:prstGeom>
        </p:spPr>
        <p:txBody>
          <a:bodyPr lIns="91326" tIns="45664" rIns="91326" bIns="45664"/>
          <a:lstStyle>
            <a:lvl1pPr marL="0" indent="0">
              <a:buNone/>
              <a:defRPr sz="1400"/>
            </a:lvl1pPr>
            <a:lvl2pPr marL="456633" indent="0">
              <a:buNone/>
              <a:defRPr sz="1200"/>
            </a:lvl2pPr>
            <a:lvl3pPr marL="913274" indent="0">
              <a:buNone/>
              <a:defRPr sz="1000"/>
            </a:lvl3pPr>
            <a:lvl4pPr marL="1369920" indent="0">
              <a:buNone/>
              <a:defRPr sz="900"/>
            </a:lvl4pPr>
            <a:lvl5pPr marL="1826557" indent="0">
              <a:buNone/>
              <a:defRPr sz="900"/>
            </a:lvl5pPr>
            <a:lvl6pPr marL="2283192" indent="0">
              <a:buNone/>
              <a:defRPr sz="900"/>
            </a:lvl6pPr>
            <a:lvl7pPr marL="2739836" indent="0">
              <a:buNone/>
              <a:defRPr sz="900"/>
            </a:lvl7pPr>
            <a:lvl8pPr marL="3196470" indent="0">
              <a:buNone/>
              <a:defRPr sz="900"/>
            </a:lvl8pPr>
            <a:lvl9pPr marL="3653112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</p:spTree>
    <p:extLst>
      <p:ext uri="{BB962C8B-B14F-4D97-AF65-F5344CB8AC3E}">
        <p14:creationId xmlns:p14="http://schemas.microsoft.com/office/powerpoint/2010/main" val="192450025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4639"/>
            <a:ext cx="8229600" cy="1143000"/>
          </a:xfrm>
          <a:prstGeom prst="rect">
            <a:avLst/>
          </a:prstGeom>
        </p:spPr>
        <p:txBody>
          <a:bodyPr lIns="91326" tIns="45664" rIns="91326" bIns="45664"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457200" y="1600255"/>
            <a:ext cx="8229600" cy="4525963"/>
          </a:xfrm>
          <a:prstGeom prst="rect">
            <a:avLst/>
          </a:prstGeom>
        </p:spPr>
        <p:txBody>
          <a:bodyPr vert="eaVert" lIns="91326" tIns="45664" rIns="91326" bIns="45664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945198029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6629400" y="274745"/>
            <a:ext cx="2057400" cy="5851525"/>
          </a:xfrm>
          <a:prstGeom prst="rect">
            <a:avLst/>
          </a:prstGeom>
        </p:spPr>
        <p:txBody>
          <a:bodyPr vert="eaVert" lIns="91326" tIns="45664" rIns="91326" bIns="45664"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457200" y="274745"/>
            <a:ext cx="6019800" cy="5851525"/>
          </a:xfrm>
          <a:prstGeom prst="rect">
            <a:avLst/>
          </a:prstGeom>
        </p:spPr>
        <p:txBody>
          <a:bodyPr vert="eaVert" lIns="91326" tIns="45664" rIns="91326" bIns="45664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285311804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685800" y="2130451"/>
            <a:ext cx="7772400" cy="1470025"/>
          </a:xfrm>
          <a:prstGeom prst="rect">
            <a:avLst/>
          </a:prstGeom>
        </p:spPr>
        <p:txBody>
          <a:bodyPr lIns="91331" tIns="45666" rIns="91331" bIns="45666"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 lIns="91331" tIns="45666" rIns="91331" bIns="45666"/>
          <a:lstStyle>
            <a:lvl1pPr marL="0" indent="0" algn="ctr">
              <a:buNone/>
              <a:defRPr/>
            </a:lvl1pPr>
            <a:lvl2pPr marL="456656" indent="0" algn="ctr">
              <a:buNone/>
              <a:defRPr/>
            </a:lvl2pPr>
            <a:lvl3pPr marL="913321" indent="0" algn="ctr">
              <a:buNone/>
              <a:defRPr/>
            </a:lvl3pPr>
            <a:lvl4pPr marL="1369990" indent="0" algn="ctr">
              <a:buNone/>
              <a:defRPr/>
            </a:lvl4pPr>
            <a:lvl5pPr marL="1826650" indent="0" algn="ctr">
              <a:buNone/>
              <a:defRPr/>
            </a:lvl5pPr>
            <a:lvl6pPr marL="2283309" indent="0" algn="ctr">
              <a:buNone/>
              <a:defRPr/>
            </a:lvl6pPr>
            <a:lvl7pPr marL="2739976" indent="0" algn="ctr">
              <a:buNone/>
              <a:defRPr/>
            </a:lvl7pPr>
            <a:lvl8pPr marL="3196634" indent="0" algn="ctr">
              <a:buNone/>
              <a:defRPr/>
            </a:lvl8pPr>
            <a:lvl9pPr marL="3653299" indent="0" algn="ctr">
              <a:buNone/>
              <a:defRPr/>
            </a:lvl9pPr>
          </a:lstStyle>
          <a:p>
            <a:r>
              <a:rPr lang="zh-TW" altLang="en-US"/>
              <a:t>按一下以編輯母片副標題樣式</a:t>
            </a:r>
          </a:p>
        </p:txBody>
      </p:sp>
    </p:spTree>
    <p:extLst>
      <p:ext uri="{BB962C8B-B14F-4D97-AF65-F5344CB8AC3E}">
        <p14:creationId xmlns:p14="http://schemas.microsoft.com/office/powerpoint/2010/main" val="4191226236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lIns="91331" tIns="45666" rIns="91331" bIns="45666"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457200" y="1600245"/>
            <a:ext cx="8229600" cy="4525963"/>
          </a:xfrm>
          <a:prstGeom prst="rect">
            <a:avLst/>
          </a:prstGeom>
        </p:spPr>
        <p:txBody>
          <a:bodyPr lIns="91331" tIns="45666" rIns="91331" bIns="45666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</p:spTree>
    <p:extLst>
      <p:ext uri="{BB962C8B-B14F-4D97-AF65-F5344CB8AC3E}">
        <p14:creationId xmlns:p14="http://schemas.microsoft.com/office/powerpoint/2010/main" val="2660947427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區段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722313" y="4406958"/>
            <a:ext cx="7772400" cy="1362075"/>
          </a:xfrm>
          <a:prstGeom prst="rect">
            <a:avLst/>
          </a:prstGeom>
        </p:spPr>
        <p:txBody>
          <a:bodyPr lIns="91331" tIns="45666" rIns="91331" bIns="45666" anchor="t"/>
          <a:lstStyle>
            <a:lvl1pPr algn="l">
              <a:defRPr sz="4000" b="1" cap="all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722313" y="2906751"/>
            <a:ext cx="7772400" cy="1500187"/>
          </a:xfrm>
          <a:prstGeom prst="rect">
            <a:avLst/>
          </a:prstGeom>
        </p:spPr>
        <p:txBody>
          <a:bodyPr lIns="91331" tIns="45666" rIns="91331" bIns="45666" anchor="b"/>
          <a:lstStyle>
            <a:lvl1pPr marL="0" indent="0">
              <a:buNone/>
              <a:defRPr sz="2000"/>
            </a:lvl1pPr>
            <a:lvl2pPr marL="456656" indent="0">
              <a:buNone/>
              <a:defRPr sz="1800"/>
            </a:lvl2pPr>
            <a:lvl3pPr marL="913321" indent="0">
              <a:buNone/>
              <a:defRPr sz="1600"/>
            </a:lvl3pPr>
            <a:lvl4pPr marL="1369990" indent="0">
              <a:buNone/>
              <a:defRPr sz="1400"/>
            </a:lvl4pPr>
            <a:lvl5pPr marL="1826650" indent="0">
              <a:buNone/>
              <a:defRPr sz="1400"/>
            </a:lvl5pPr>
            <a:lvl6pPr marL="2283309" indent="0">
              <a:buNone/>
              <a:defRPr sz="1400"/>
            </a:lvl6pPr>
            <a:lvl7pPr marL="2739976" indent="0">
              <a:buNone/>
              <a:defRPr sz="1400"/>
            </a:lvl7pPr>
            <a:lvl8pPr marL="3196634" indent="0">
              <a:buNone/>
              <a:defRPr sz="1400"/>
            </a:lvl8pPr>
            <a:lvl9pPr marL="3653299" indent="0">
              <a:buNone/>
              <a:defRPr sz="14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</p:spTree>
    <p:extLst>
      <p:ext uri="{BB962C8B-B14F-4D97-AF65-F5344CB8AC3E}">
        <p14:creationId xmlns:p14="http://schemas.microsoft.com/office/powerpoint/2010/main" val="2308496165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lIns="91331" tIns="45666" rIns="91331" bIns="45666"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457200" y="1600245"/>
            <a:ext cx="4038600" cy="4525963"/>
          </a:xfrm>
          <a:prstGeom prst="rect">
            <a:avLst/>
          </a:prstGeom>
        </p:spPr>
        <p:txBody>
          <a:bodyPr lIns="91331" tIns="45666" rIns="91331" bIns="45666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648200" y="1600245"/>
            <a:ext cx="4038600" cy="4525963"/>
          </a:xfrm>
          <a:prstGeom prst="rect">
            <a:avLst/>
          </a:prstGeom>
        </p:spPr>
        <p:txBody>
          <a:bodyPr lIns="91331" tIns="45666" rIns="91331" bIns="45666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</p:spTree>
    <p:extLst>
      <p:ext uri="{BB962C8B-B14F-4D97-AF65-F5344CB8AC3E}">
        <p14:creationId xmlns:p14="http://schemas.microsoft.com/office/powerpoint/2010/main" val="1725969963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lIns="91331" tIns="45666" rIns="91331" bIns="45666"/>
          <a:lstStyle>
            <a:lvl1pPr>
              <a:defRPr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535118"/>
            <a:ext cx="4040188" cy="639762"/>
          </a:xfrm>
          <a:prstGeom prst="rect">
            <a:avLst/>
          </a:prstGeom>
        </p:spPr>
        <p:txBody>
          <a:bodyPr lIns="91331" tIns="45666" rIns="91331" bIns="45666" anchor="b"/>
          <a:lstStyle>
            <a:lvl1pPr marL="0" indent="0">
              <a:buNone/>
              <a:defRPr sz="2400" b="1"/>
            </a:lvl1pPr>
            <a:lvl2pPr marL="456656" indent="0">
              <a:buNone/>
              <a:defRPr sz="2000" b="1"/>
            </a:lvl2pPr>
            <a:lvl3pPr marL="913321" indent="0">
              <a:buNone/>
              <a:defRPr sz="1800" b="1"/>
            </a:lvl3pPr>
            <a:lvl4pPr marL="1369990" indent="0">
              <a:buNone/>
              <a:defRPr sz="1600" b="1"/>
            </a:lvl4pPr>
            <a:lvl5pPr marL="1826650" indent="0">
              <a:buNone/>
              <a:defRPr sz="1600" b="1"/>
            </a:lvl5pPr>
            <a:lvl6pPr marL="2283309" indent="0">
              <a:buNone/>
              <a:defRPr sz="1600" b="1"/>
            </a:lvl6pPr>
            <a:lvl7pPr marL="2739976" indent="0">
              <a:buNone/>
              <a:defRPr sz="1600" b="1"/>
            </a:lvl7pPr>
            <a:lvl8pPr marL="3196634" indent="0">
              <a:buNone/>
              <a:defRPr sz="1600" b="1"/>
            </a:lvl8pPr>
            <a:lvl9pPr marL="3653299" indent="0">
              <a:buNone/>
              <a:defRPr sz="16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 lIns="91331" tIns="45666" rIns="91331" bIns="45666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4645053" y="1535118"/>
            <a:ext cx="4041775" cy="639762"/>
          </a:xfrm>
          <a:prstGeom prst="rect">
            <a:avLst/>
          </a:prstGeom>
        </p:spPr>
        <p:txBody>
          <a:bodyPr lIns="91331" tIns="45666" rIns="91331" bIns="45666" anchor="b"/>
          <a:lstStyle>
            <a:lvl1pPr marL="0" indent="0">
              <a:buNone/>
              <a:defRPr sz="2400" b="1"/>
            </a:lvl1pPr>
            <a:lvl2pPr marL="456656" indent="0">
              <a:buNone/>
              <a:defRPr sz="2000" b="1"/>
            </a:lvl2pPr>
            <a:lvl3pPr marL="913321" indent="0">
              <a:buNone/>
              <a:defRPr sz="1800" b="1"/>
            </a:lvl3pPr>
            <a:lvl4pPr marL="1369990" indent="0">
              <a:buNone/>
              <a:defRPr sz="1600" b="1"/>
            </a:lvl4pPr>
            <a:lvl5pPr marL="1826650" indent="0">
              <a:buNone/>
              <a:defRPr sz="1600" b="1"/>
            </a:lvl5pPr>
            <a:lvl6pPr marL="2283309" indent="0">
              <a:buNone/>
              <a:defRPr sz="1600" b="1"/>
            </a:lvl6pPr>
            <a:lvl7pPr marL="2739976" indent="0">
              <a:buNone/>
              <a:defRPr sz="1600" b="1"/>
            </a:lvl7pPr>
            <a:lvl8pPr marL="3196634" indent="0">
              <a:buNone/>
              <a:defRPr sz="1600" b="1"/>
            </a:lvl8pPr>
            <a:lvl9pPr marL="3653299" indent="0">
              <a:buNone/>
              <a:defRPr sz="16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4645053" y="2174875"/>
            <a:ext cx="4041775" cy="3951288"/>
          </a:xfrm>
          <a:prstGeom prst="rect">
            <a:avLst/>
          </a:prstGeom>
        </p:spPr>
        <p:txBody>
          <a:bodyPr lIns="91331" tIns="45666" rIns="91331" bIns="45666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</p:spTree>
    <p:extLst>
      <p:ext uri="{BB962C8B-B14F-4D97-AF65-F5344CB8AC3E}">
        <p14:creationId xmlns:p14="http://schemas.microsoft.com/office/powerpoint/2010/main" val="4121035038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lIns="91331" tIns="45666" rIns="91331" bIns="45666"/>
          <a:lstStyle/>
          <a:p>
            <a:r>
              <a:rPr lang="zh-TW" altLang="en-US"/>
              <a:t>按一下以編輯母片標題樣式</a:t>
            </a:r>
          </a:p>
        </p:txBody>
      </p:sp>
    </p:spTree>
    <p:extLst>
      <p:ext uri="{BB962C8B-B14F-4D97-AF65-F5344CB8AC3E}">
        <p14:creationId xmlns:p14="http://schemas.microsoft.com/office/powerpoint/2010/main" val="3057155869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97976102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32" y="273050"/>
            <a:ext cx="3008313" cy="1162050"/>
          </a:xfrm>
          <a:prstGeom prst="rect">
            <a:avLst/>
          </a:prstGeom>
        </p:spPr>
        <p:txBody>
          <a:bodyPr lIns="91331" tIns="45666" rIns="91331" bIns="45666" anchor="b"/>
          <a:lstStyle>
            <a:lvl1pPr algn="l">
              <a:defRPr sz="2000" b="1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3575050" y="273108"/>
            <a:ext cx="5111750" cy="5853113"/>
          </a:xfrm>
          <a:prstGeom prst="rect">
            <a:avLst/>
          </a:prstGeom>
        </p:spPr>
        <p:txBody>
          <a:bodyPr lIns="91331" tIns="45666" rIns="91331" bIns="45666"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457232" y="1435123"/>
            <a:ext cx="3008313" cy="4691063"/>
          </a:xfrm>
          <a:prstGeom prst="rect">
            <a:avLst/>
          </a:prstGeom>
        </p:spPr>
        <p:txBody>
          <a:bodyPr lIns="91331" tIns="45666" rIns="91331" bIns="45666"/>
          <a:lstStyle>
            <a:lvl1pPr marL="0" indent="0">
              <a:buNone/>
              <a:defRPr sz="1400"/>
            </a:lvl1pPr>
            <a:lvl2pPr marL="456656" indent="0">
              <a:buNone/>
              <a:defRPr sz="1200"/>
            </a:lvl2pPr>
            <a:lvl3pPr marL="913321" indent="0">
              <a:buNone/>
              <a:defRPr sz="1000"/>
            </a:lvl3pPr>
            <a:lvl4pPr marL="1369990" indent="0">
              <a:buNone/>
              <a:defRPr sz="900"/>
            </a:lvl4pPr>
            <a:lvl5pPr marL="1826650" indent="0">
              <a:buNone/>
              <a:defRPr sz="900"/>
            </a:lvl5pPr>
            <a:lvl6pPr marL="2283309" indent="0">
              <a:buNone/>
              <a:defRPr sz="900"/>
            </a:lvl6pPr>
            <a:lvl7pPr marL="2739976" indent="0">
              <a:buNone/>
              <a:defRPr sz="900"/>
            </a:lvl7pPr>
            <a:lvl8pPr marL="3196634" indent="0">
              <a:buNone/>
              <a:defRPr sz="900"/>
            </a:lvl8pPr>
            <a:lvl9pPr marL="3653299" indent="0">
              <a:buNone/>
              <a:defRPr sz="9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</p:spTree>
    <p:extLst>
      <p:ext uri="{BB962C8B-B14F-4D97-AF65-F5344CB8AC3E}">
        <p14:creationId xmlns:p14="http://schemas.microsoft.com/office/powerpoint/2010/main" val="3763362896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lIns="91331" tIns="45666" rIns="91331" bIns="45666" anchor="b"/>
          <a:lstStyle>
            <a:lvl1pPr algn="l">
              <a:defRPr sz="2000" b="1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1792288" y="612783"/>
            <a:ext cx="5486400" cy="4114800"/>
          </a:xfrm>
          <a:prstGeom prst="rect">
            <a:avLst/>
          </a:prstGeom>
        </p:spPr>
        <p:txBody>
          <a:bodyPr lIns="91331" tIns="45666" rIns="91331" bIns="45666"/>
          <a:lstStyle>
            <a:lvl1pPr marL="0" indent="0">
              <a:buNone/>
              <a:defRPr sz="3200"/>
            </a:lvl1pPr>
            <a:lvl2pPr marL="456656" indent="0">
              <a:buNone/>
              <a:defRPr sz="2800"/>
            </a:lvl2pPr>
            <a:lvl3pPr marL="913321" indent="0">
              <a:buNone/>
              <a:defRPr sz="2400"/>
            </a:lvl3pPr>
            <a:lvl4pPr marL="1369990" indent="0">
              <a:buNone/>
              <a:defRPr sz="2000"/>
            </a:lvl4pPr>
            <a:lvl5pPr marL="1826650" indent="0">
              <a:buNone/>
              <a:defRPr sz="2000"/>
            </a:lvl5pPr>
            <a:lvl6pPr marL="2283309" indent="0">
              <a:buNone/>
              <a:defRPr sz="2000"/>
            </a:lvl6pPr>
            <a:lvl7pPr marL="2739976" indent="0">
              <a:buNone/>
              <a:defRPr sz="2000"/>
            </a:lvl7pPr>
            <a:lvl8pPr marL="3196634" indent="0">
              <a:buNone/>
              <a:defRPr sz="2000"/>
            </a:lvl8pPr>
            <a:lvl9pPr marL="3653299" indent="0">
              <a:buNone/>
              <a:defRPr sz="2000"/>
            </a:lvl9pPr>
          </a:lstStyle>
          <a:p>
            <a:pPr lvl="0"/>
            <a:endParaRPr lang="zh-TW" altLang="en-US" noProof="0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 lIns="91331" tIns="45666" rIns="91331" bIns="45666"/>
          <a:lstStyle>
            <a:lvl1pPr marL="0" indent="0">
              <a:buNone/>
              <a:defRPr sz="1400"/>
            </a:lvl1pPr>
            <a:lvl2pPr marL="456656" indent="0">
              <a:buNone/>
              <a:defRPr sz="1200"/>
            </a:lvl2pPr>
            <a:lvl3pPr marL="913321" indent="0">
              <a:buNone/>
              <a:defRPr sz="1000"/>
            </a:lvl3pPr>
            <a:lvl4pPr marL="1369990" indent="0">
              <a:buNone/>
              <a:defRPr sz="900"/>
            </a:lvl4pPr>
            <a:lvl5pPr marL="1826650" indent="0">
              <a:buNone/>
              <a:defRPr sz="900"/>
            </a:lvl5pPr>
            <a:lvl6pPr marL="2283309" indent="0">
              <a:buNone/>
              <a:defRPr sz="900"/>
            </a:lvl6pPr>
            <a:lvl7pPr marL="2739976" indent="0">
              <a:buNone/>
              <a:defRPr sz="900"/>
            </a:lvl7pPr>
            <a:lvl8pPr marL="3196634" indent="0">
              <a:buNone/>
              <a:defRPr sz="900"/>
            </a:lvl8pPr>
            <a:lvl9pPr marL="3653299" indent="0">
              <a:buNone/>
              <a:defRPr sz="9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</p:spTree>
    <p:extLst>
      <p:ext uri="{BB962C8B-B14F-4D97-AF65-F5344CB8AC3E}">
        <p14:creationId xmlns:p14="http://schemas.microsoft.com/office/powerpoint/2010/main" val="400262385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lIns="91331" tIns="45666" rIns="91331" bIns="45666"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457200" y="1600245"/>
            <a:ext cx="8229600" cy="4525963"/>
          </a:xfrm>
          <a:prstGeom prst="rect">
            <a:avLst/>
          </a:prstGeom>
        </p:spPr>
        <p:txBody>
          <a:bodyPr vert="eaVert" lIns="91331" tIns="45666" rIns="91331" bIns="45666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</p:spTree>
    <p:extLst>
      <p:ext uri="{BB962C8B-B14F-4D97-AF65-F5344CB8AC3E}">
        <p14:creationId xmlns:p14="http://schemas.microsoft.com/office/powerpoint/2010/main" val="332045901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6629400" y="274696"/>
            <a:ext cx="2057400" cy="5851525"/>
          </a:xfrm>
          <a:prstGeom prst="rect">
            <a:avLst/>
          </a:prstGeom>
        </p:spPr>
        <p:txBody>
          <a:bodyPr vert="eaVert" lIns="91331" tIns="45666" rIns="91331" bIns="45666"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457200" y="274696"/>
            <a:ext cx="6019800" cy="5851525"/>
          </a:xfrm>
          <a:prstGeom prst="rect">
            <a:avLst/>
          </a:prstGeom>
        </p:spPr>
        <p:txBody>
          <a:bodyPr vert="eaVert" lIns="91331" tIns="45666" rIns="91331" bIns="45666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</p:spTree>
    <p:extLst>
      <p:ext uri="{BB962C8B-B14F-4D97-AF65-F5344CB8AC3E}">
        <p14:creationId xmlns:p14="http://schemas.microsoft.com/office/powerpoint/2010/main" val="1048409546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685800" y="2130452"/>
            <a:ext cx="7772400" cy="1470025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371600" y="3886201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153" indent="0" algn="ctr">
              <a:buNone/>
              <a:defRPr/>
            </a:lvl2pPr>
            <a:lvl3pPr marL="914305" indent="0" algn="ctr">
              <a:buNone/>
              <a:defRPr/>
            </a:lvl3pPr>
            <a:lvl4pPr marL="1371458" indent="0" algn="ctr">
              <a:buNone/>
              <a:defRPr/>
            </a:lvl4pPr>
            <a:lvl5pPr marL="1828610" indent="0" algn="ctr">
              <a:buNone/>
              <a:defRPr/>
            </a:lvl5pPr>
            <a:lvl6pPr marL="2285763" indent="0" algn="ctr">
              <a:buNone/>
              <a:defRPr/>
            </a:lvl6pPr>
            <a:lvl7pPr marL="2742915" indent="0" algn="ctr">
              <a:buNone/>
              <a:defRPr/>
            </a:lvl7pPr>
            <a:lvl8pPr marL="3200068" indent="0" algn="ctr">
              <a:buNone/>
              <a:defRPr/>
            </a:lvl8pPr>
            <a:lvl9pPr marL="3657220" indent="0" algn="ctr">
              <a:buNone/>
              <a:defRPr/>
            </a:lvl9pPr>
          </a:lstStyle>
          <a:p>
            <a:r>
              <a:rPr lang="zh-TW" altLang="en-US" smtClean="0"/>
              <a:t>按一下以編輯母片副標題樣式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42328AF-0F20-4E50-BEE2-D1777062EAD4}" type="slidenum">
              <a:rPr kumimoji="0" lang="en-US" altLang="zh-TW" sz="1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01289774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0238519-D2AD-4B20-A904-7C4CE96A7960}" type="slidenum">
              <a:rPr kumimoji="0" lang="en-US" altLang="zh-TW" sz="1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43827367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區段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722313" y="4406927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722313" y="2906724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153" indent="0">
              <a:buNone/>
              <a:defRPr sz="1800"/>
            </a:lvl2pPr>
            <a:lvl3pPr marL="914305" indent="0">
              <a:buNone/>
              <a:defRPr sz="1600"/>
            </a:lvl3pPr>
            <a:lvl4pPr marL="1371458" indent="0">
              <a:buNone/>
              <a:defRPr sz="1400"/>
            </a:lvl4pPr>
            <a:lvl5pPr marL="1828610" indent="0">
              <a:buNone/>
              <a:defRPr sz="1400"/>
            </a:lvl5pPr>
            <a:lvl6pPr marL="2285763" indent="0">
              <a:buNone/>
              <a:defRPr sz="1400"/>
            </a:lvl6pPr>
            <a:lvl7pPr marL="2742915" indent="0">
              <a:buNone/>
              <a:defRPr sz="1400"/>
            </a:lvl7pPr>
            <a:lvl8pPr marL="3200068" indent="0">
              <a:buNone/>
              <a:defRPr sz="1400"/>
            </a:lvl8pPr>
            <a:lvl9pPr marL="3657220" indent="0">
              <a:buNone/>
              <a:defRPr sz="14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519144F-B5A7-4D9B-ABE3-55B77A499815}" type="slidenum">
              <a:rPr kumimoji="0" lang="en-US" altLang="zh-TW" sz="1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43657864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457200" y="160020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648200" y="160020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B20E8D0-26BC-4355-B1C2-71D44AE15D40}" type="slidenum">
              <a:rPr kumimoji="0" lang="en-US" altLang="zh-TW" sz="1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52662711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53" indent="0">
              <a:buNone/>
              <a:defRPr sz="2000" b="1"/>
            </a:lvl2pPr>
            <a:lvl3pPr marL="914305" indent="0">
              <a:buNone/>
              <a:defRPr sz="1800" b="1"/>
            </a:lvl3pPr>
            <a:lvl4pPr marL="1371458" indent="0">
              <a:buNone/>
              <a:defRPr sz="1600" b="1"/>
            </a:lvl4pPr>
            <a:lvl5pPr marL="1828610" indent="0">
              <a:buNone/>
              <a:defRPr sz="1600" b="1"/>
            </a:lvl5pPr>
            <a:lvl6pPr marL="2285763" indent="0">
              <a:buNone/>
              <a:defRPr sz="1600" b="1"/>
            </a:lvl6pPr>
            <a:lvl7pPr marL="2742915" indent="0">
              <a:buNone/>
              <a:defRPr sz="1600" b="1"/>
            </a:lvl7pPr>
            <a:lvl8pPr marL="3200068" indent="0">
              <a:buNone/>
              <a:defRPr sz="1600" b="1"/>
            </a:lvl8pPr>
            <a:lvl9pPr marL="365722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4645043" y="1535113"/>
            <a:ext cx="4041775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53" indent="0">
              <a:buNone/>
              <a:defRPr sz="2000" b="1"/>
            </a:lvl2pPr>
            <a:lvl3pPr marL="914305" indent="0">
              <a:buNone/>
              <a:defRPr sz="1800" b="1"/>
            </a:lvl3pPr>
            <a:lvl4pPr marL="1371458" indent="0">
              <a:buNone/>
              <a:defRPr sz="1600" b="1"/>
            </a:lvl4pPr>
            <a:lvl5pPr marL="1828610" indent="0">
              <a:buNone/>
              <a:defRPr sz="1600" b="1"/>
            </a:lvl5pPr>
            <a:lvl6pPr marL="2285763" indent="0">
              <a:buNone/>
              <a:defRPr sz="1600" b="1"/>
            </a:lvl6pPr>
            <a:lvl7pPr marL="2742915" indent="0">
              <a:buNone/>
              <a:defRPr sz="1600" b="1"/>
            </a:lvl7pPr>
            <a:lvl8pPr marL="3200068" indent="0">
              <a:buNone/>
              <a:defRPr sz="1600" b="1"/>
            </a:lvl8pPr>
            <a:lvl9pPr marL="365722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4645043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2A61D9C-E860-495C-AF49-D07BD82F6B88}" type="slidenum">
              <a:rPr kumimoji="0" lang="en-US" altLang="zh-TW" sz="1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22433379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22DFA2F-4419-4AC6-AA40-2C184383BEEB}" type="slidenum">
              <a:rPr kumimoji="0" lang="en-US" altLang="zh-TW" sz="1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65801252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2011F9D-33CD-4356-9135-7BF35EC8034B}" type="slidenum">
              <a:rPr kumimoji="0" lang="en-US" altLang="zh-TW" sz="1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16410047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8" y="273051"/>
            <a:ext cx="3008313" cy="11620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3575053" y="273079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457208" y="1435106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153" indent="0">
              <a:buNone/>
              <a:defRPr sz="1200"/>
            </a:lvl2pPr>
            <a:lvl3pPr marL="914305" indent="0">
              <a:buNone/>
              <a:defRPr sz="1000"/>
            </a:lvl3pPr>
            <a:lvl4pPr marL="1371458" indent="0">
              <a:buNone/>
              <a:defRPr sz="900"/>
            </a:lvl4pPr>
            <a:lvl5pPr marL="1828610" indent="0">
              <a:buNone/>
              <a:defRPr sz="900"/>
            </a:lvl5pPr>
            <a:lvl6pPr marL="2285763" indent="0">
              <a:buNone/>
              <a:defRPr sz="900"/>
            </a:lvl6pPr>
            <a:lvl7pPr marL="2742915" indent="0">
              <a:buNone/>
              <a:defRPr sz="900"/>
            </a:lvl7pPr>
            <a:lvl8pPr marL="3200068" indent="0">
              <a:buNone/>
              <a:defRPr sz="900"/>
            </a:lvl8pPr>
            <a:lvl9pPr marL="365722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33D1F17-651C-4A0F-B6B0-8AFA1A57A9B5}" type="slidenum">
              <a:rPr kumimoji="0" lang="en-US" altLang="zh-TW" sz="1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14589438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792288" y="4800602"/>
            <a:ext cx="5486400" cy="566739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1792288" y="612777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153" indent="0">
              <a:buNone/>
              <a:defRPr sz="2800"/>
            </a:lvl2pPr>
            <a:lvl3pPr marL="914305" indent="0">
              <a:buNone/>
              <a:defRPr sz="2400"/>
            </a:lvl3pPr>
            <a:lvl4pPr marL="1371458" indent="0">
              <a:buNone/>
              <a:defRPr sz="2000"/>
            </a:lvl4pPr>
            <a:lvl5pPr marL="1828610" indent="0">
              <a:buNone/>
              <a:defRPr sz="2000"/>
            </a:lvl5pPr>
            <a:lvl6pPr marL="2285763" indent="0">
              <a:buNone/>
              <a:defRPr sz="2000"/>
            </a:lvl6pPr>
            <a:lvl7pPr marL="2742915" indent="0">
              <a:buNone/>
              <a:defRPr sz="2000"/>
            </a:lvl7pPr>
            <a:lvl8pPr marL="3200068" indent="0">
              <a:buNone/>
              <a:defRPr sz="2000"/>
            </a:lvl8pPr>
            <a:lvl9pPr marL="365722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1792288" y="5367340"/>
            <a:ext cx="5486400" cy="804863"/>
          </a:xfrm>
        </p:spPr>
        <p:txBody>
          <a:bodyPr/>
          <a:lstStyle>
            <a:lvl1pPr marL="0" indent="0">
              <a:buNone/>
              <a:defRPr sz="1400"/>
            </a:lvl1pPr>
            <a:lvl2pPr marL="457153" indent="0">
              <a:buNone/>
              <a:defRPr sz="1200"/>
            </a:lvl2pPr>
            <a:lvl3pPr marL="914305" indent="0">
              <a:buNone/>
              <a:defRPr sz="1000"/>
            </a:lvl3pPr>
            <a:lvl4pPr marL="1371458" indent="0">
              <a:buNone/>
              <a:defRPr sz="900"/>
            </a:lvl4pPr>
            <a:lvl5pPr marL="1828610" indent="0">
              <a:buNone/>
              <a:defRPr sz="900"/>
            </a:lvl5pPr>
            <a:lvl6pPr marL="2285763" indent="0">
              <a:buNone/>
              <a:defRPr sz="900"/>
            </a:lvl6pPr>
            <a:lvl7pPr marL="2742915" indent="0">
              <a:buNone/>
              <a:defRPr sz="900"/>
            </a:lvl7pPr>
            <a:lvl8pPr marL="3200068" indent="0">
              <a:buNone/>
              <a:defRPr sz="900"/>
            </a:lvl8pPr>
            <a:lvl9pPr marL="365722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0DAAE66-1612-42A4-932F-81A31803CB42}" type="slidenum">
              <a:rPr kumimoji="0" lang="en-US" altLang="zh-TW" sz="1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89409355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4B79410-07E7-4581-AF0A-30564A49BA0F}" type="slidenum">
              <a:rPr kumimoji="0" lang="en-US" altLang="zh-TW" sz="1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35905018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6629401" y="274666"/>
            <a:ext cx="2057400" cy="5851525"/>
          </a:xfrm>
        </p:spPr>
        <p:txBody>
          <a:bodyPr vert="eaVert"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457200" y="274666"/>
            <a:ext cx="6019800" cy="5851525"/>
          </a:xfrm>
        </p:spPr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78B4C11-47D9-4086-88D4-DE76A19D4266}" type="slidenum">
              <a:rPr kumimoji="0" lang="en-US" altLang="zh-TW" sz="1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13109307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zh-TW" altLang="en-US" smtClean="0"/>
              <a:t>按一下以編輯母片副標題樣式</a:t>
            </a:r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100517282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659761680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區段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</p:spTree>
    <p:extLst>
      <p:ext uri="{BB962C8B-B14F-4D97-AF65-F5344CB8AC3E}">
        <p14:creationId xmlns:p14="http://schemas.microsoft.com/office/powerpoint/2010/main" val="2394381926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0" y="1125538"/>
            <a:ext cx="4495800" cy="573246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648200" y="1125538"/>
            <a:ext cx="4495800" cy="573246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154309678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178056332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922526090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53578825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</p:spTree>
    <p:extLst>
      <p:ext uri="{BB962C8B-B14F-4D97-AF65-F5344CB8AC3E}">
        <p14:creationId xmlns:p14="http://schemas.microsoft.com/office/powerpoint/2010/main" val="2131525629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zh-TW" altLang="en-US" noProof="0" smtClean="0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</p:spTree>
    <p:extLst>
      <p:ext uri="{BB962C8B-B14F-4D97-AF65-F5344CB8AC3E}">
        <p14:creationId xmlns:p14="http://schemas.microsoft.com/office/powerpoint/2010/main" val="1036159574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554502310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6858000" y="115888"/>
            <a:ext cx="2286000" cy="6742112"/>
          </a:xfrm>
        </p:spPr>
        <p:txBody>
          <a:bodyPr vert="eaVert"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0" y="115888"/>
            <a:ext cx="6705600" cy="6742112"/>
          </a:xfrm>
        </p:spPr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571033381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zh-TW" altLang="en-US" smtClean="0"/>
              <a:t>按一下以編輯母片副標題樣式</a:t>
            </a:r>
            <a:endParaRPr lang="zh-TW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87E72A86-14CF-4209-BDC4-8E1C8DCEE486}" type="slidenum">
              <a:rPr kumimoji="1" lang="en-US" altLang="zh-TW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93241529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97CB8D95-3EDC-4C75-87D4-1ED05DE78448}" type="slidenum">
              <a:rPr kumimoji="1" lang="en-US" altLang="zh-TW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46745092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區段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B3382789-E97A-423C-871F-02348775151E}" type="slidenum">
              <a:rPr kumimoji="1" lang="en-US" altLang="zh-TW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13681930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2AE71452-9B9F-44F9-9E76-000EA9F2DAF4}" type="slidenum">
              <a:rPr kumimoji="1" lang="en-US" altLang="zh-TW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249308251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7E233F83-5022-4A11-B5CF-5B83EA5D5317}" type="slidenum">
              <a:rPr kumimoji="1" lang="en-US" altLang="zh-TW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41100059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4081EA81-035F-444F-B9D2-CEC2A7BB620F}" type="slidenum">
              <a:rPr kumimoji="1" lang="en-US" altLang="zh-TW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53948783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A4F6A14D-4A93-4DCA-A5C1-C34107715679}" type="slidenum">
              <a:rPr kumimoji="1" lang="en-US" altLang="zh-TW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800072824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7648286C-3482-4963-B408-6DB39ED0CE08}" type="slidenum">
              <a:rPr kumimoji="1" lang="en-US" altLang="zh-TW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444508367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zh-TW" altLang="en-US" noProof="0" smtClean="0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D18A9657-B4E1-4CA7-8B1F-F334562A454D}" type="slidenum">
              <a:rPr kumimoji="1" lang="en-US" altLang="zh-TW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89662808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A36070A5-2F55-4DE4-9E40-01B1B35F6BB6}" type="slidenum">
              <a:rPr kumimoji="1" lang="en-US" altLang="zh-TW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31199420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16A6E8DD-820B-4120-A173-0D2E4E166D43}" type="slidenum">
              <a:rPr kumimoji="1" lang="en-US" altLang="zh-TW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7924571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3.jpe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2.xml"/><Relationship Id="rId3" Type="http://schemas.openxmlformats.org/officeDocument/2006/relationships/slideLayout" Target="../slideLayouts/slideLayout47.xml"/><Relationship Id="rId7" Type="http://schemas.openxmlformats.org/officeDocument/2006/relationships/slideLayout" Target="../slideLayouts/slideLayout51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46.xml"/><Relationship Id="rId1" Type="http://schemas.openxmlformats.org/officeDocument/2006/relationships/slideLayout" Target="../slideLayouts/slideLayout45.xml"/><Relationship Id="rId6" Type="http://schemas.openxmlformats.org/officeDocument/2006/relationships/slideLayout" Target="../slideLayouts/slideLayout50.xml"/><Relationship Id="rId11" Type="http://schemas.openxmlformats.org/officeDocument/2006/relationships/slideLayout" Target="../slideLayouts/slideLayout55.xml"/><Relationship Id="rId5" Type="http://schemas.openxmlformats.org/officeDocument/2006/relationships/slideLayout" Target="../slideLayouts/slideLayout49.xml"/><Relationship Id="rId10" Type="http://schemas.openxmlformats.org/officeDocument/2006/relationships/slideLayout" Target="../slideLayouts/slideLayout54.xml"/><Relationship Id="rId4" Type="http://schemas.openxmlformats.org/officeDocument/2006/relationships/slideLayout" Target="../slideLayouts/slideLayout48.xml"/><Relationship Id="rId9" Type="http://schemas.openxmlformats.org/officeDocument/2006/relationships/slideLayout" Target="../slideLayouts/slideLayout53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3.xml"/><Relationship Id="rId13" Type="http://schemas.openxmlformats.org/officeDocument/2006/relationships/image" Target="../media/image5.jpeg"/><Relationship Id="rId3" Type="http://schemas.openxmlformats.org/officeDocument/2006/relationships/slideLayout" Target="../slideLayouts/slideLayout58.xml"/><Relationship Id="rId7" Type="http://schemas.openxmlformats.org/officeDocument/2006/relationships/slideLayout" Target="../slideLayouts/slideLayout62.xml"/><Relationship Id="rId12" Type="http://schemas.openxmlformats.org/officeDocument/2006/relationships/theme" Target="../theme/theme6.xml"/><Relationship Id="rId2" Type="http://schemas.openxmlformats.org/officeDocument/2006/relationships/slideLayout" Target="../slideLayouts/slideLayout57.xml"/><Relationship Id="rId1" Type="http://schemas.openxmlformats.org/officeDocument/2006/relationships/slideLayout" Target="../slideLayouts/slideLayout56.xml"/><Relationship Id="rId6" Type="http://schemas.openxmlformats.org/officeDocument/2006/relationships/slideLayout" Target="../slideLayouts/slideLayout61.xml"/><Relationship Id="rId11" Type="http://schemas.openxmlformats.org/officeDocument/2006/relationships/slideLayout" Target="../slideLayouts/slideLayout66.xml"/><Relationship Id="rId5" Type="http://schemas.openxmlformats.org/officeDocument/2006/relationships/slideLayout" Target="../slideLayouts/slideLayout60.xml"/><Relationship Id="rId10" Type="http://schemas.openxmlformats.org/officeDocument/2006/relationships/slideLayout" Target="../slideLayouts/slideLayout65.xml"/><Relationship Id="rId4" Type="http://schemas.openxmlformats.org/officeDocument/2006/relationships/slideLayout" Target="../slideLayouts/slideLayout59.xml"/><Relationship Id="rId9" Type="http://schemas.openxmlformats.org/officeDocument/2006/relationships/slideLayout" Target="../slideLayouts/slideLayout64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4.xml"/><Relationship Id="rId3" Type="http://schemas.openxmlformats.org/officeDocument/2006/relationships/slideLayout" Target="../slideLayouts/slideLayout69.xml"/><Relationship Id="rId7" Type="http://schemas.openxmlformats.org/officeDocument/2006/relationships/slideLayout" Target="../slideLayouts/slideLayout73.xml"/><Relationship Id="rId12" Type="http://schemas.openxmlformats.org/officeDocument/2006/relationships/theme" Target="../theme/theme7.xml"/><Relationship Id="rId2" Type="http://schemas.openxmlformats.org/officeDocument/2006/relationships/slideLayout" Target="../slideLayouts/slideLayout68.xml"/><Relationship Id="rId1" Type="http://schemas.openxmlformats.org/officeDocument/2006/relationships/slideLayout" Target="../slideLayouts/slideLayout67.xml"/><Relationship Id="rId6" Type="http://schemas.openxmlformats.org/officeDocument/2006/relationships/slideLayout" Target="../slideLayouts/slideLayout72.xml"/><Relationship Id="rId11" Type="http://schemas.openxmlformats.org/officeDocument/2006/relationships/slideLayout" Target="../slideLayouts/slideLayout77.xml"/><Relationship Id="rId5" Type="http://schemas.openxmlformats.org/officeDocument/2006/relationships/slideLayout" Target="../slideLayouts/slideLayout71.xml"/><Relationship Id="rId10" Type="http://schemas.openxmlformats.org/officeDocument/2006/relationships/slideLayout" Target="../slideLayouts/slideLayout76.xml"/><Relationship Id="rId4" Type="http://schemas.openxmlformats.org/officeDocument/2006/relationships/slideLayout" Target="../slideLayouts/slideLayout70.xml"/><Relationship Id="rId9" Type="http://schemas.openxmlformats.org/officeDocument/2006/relationships/slideLayout" Target="../slideLayouts/slideLayout7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500166" y="7"/>
            <a:ext cx="7643834" cy="135730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US" smtClean="0"/>
              <a:t>Click to edit Master title style</a:t>
            </a:r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14282" y="1600202"/>
            <a:ext cx="8929718" cy="5257800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3080401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28" r:id="rId1"/>
    <p:sldLayoutId id="2147484029" r:id="rId2"/>
    <p:sldLayoutId id="2147484030" r:id="rId3"/>
    <p:sldLayoutId id="2147484031" r:id="rId4"/>
    <p:sldLayoutId id="2147484032" r:id="rId5"/>
    <p:sldLayoutId id="2147484033" r:id="rId6"/>
    <p:sldLayoutId id="2147484034" r:id="rId7"/>
    <p:sldLayoutId id="2147484035" r:id="rId8"/>
    <p:sldLayoutId id="2147484036" r:id="rId9"/>
    <p:sldLayoutId id="2147484037" r:id="rId10"/>
    <p:sldLayoutId id="2147484038" r:id="rId11"/>
  </p:sldLayoutIdLst>
  <p:transition>
    <p:cover/>
  </p:transition>
  <p:txStyles>
    <p:titleStyle>
      <a:lvl1pPr algn="l" defTabSz="911869" rtl="0" eaLnBrk="1" latinLnBrk="0" hangingPunct="1">
        <a:spcBef>
          <a:spcPct val="0"/>
        </a:spcBef>
        <a:buNone/>
        <a:defRPr sz="4000" b="1" u="none" kern="1200">
          <a:solidFill>
            <a:schemeClr val="bg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0" indent="0" algn="l" defTabSz="911869" rtl="0" eaLnBrk="1" latinLnBrk="0" hangingPunct="1">
        <a:spcBef>
          <a:spcPct val="20000"/>
        </a:spcBef>
        <a:buFont typeface="Arial" pitchFamily="34" charset="0"/>
        <a:buNone/>
        <a:defRPr sz="3200" b="1" kern="1200">
          <a:solidFill>
            <a:schemeClr val="bg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Arial Narrow" pitchFamily="34" charset="0"/>
          <a:ea typeface="+mn-ea"/>
          <a:cs typeface="+mn-cs"/>
        </a:defRPr>
      </a:lvl1pPr>
      <a:lvl2pPr marL="712410" indent="-451193" algn="l" defTabSz="911869" rtl="0" eaLnBrk="1" latinLnBrk="0" hangingPunct="1">
        <a:spcBef>
          <a:spcPct val="20000"/>
        </a:spcBef>
        <a:buFont typeface="Wingdings" pitchFamily="2" charset="2"/>
        <a:buChar char="v"/>
        <a:defRPr sz="3200" kern="1200">
          <a:solidFill>
            <a:schemeClr val="bg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Arial Narrow" pitchFamily="34" charset="0"/>
          <a:ea typeface="+mn-ea"/>
          <a:cs typeface="+mn-cs"/>
        </a:defRPr>
      </a:lvl2pPr>
      <a:lvl3pPr marL="269124" indent="0" algn="l" defTabSz="911869" rtl="0" eaLnBrk="1" latinLnBrk="0" hangingPunct="1">
        <a:spcBef>
          <a:spcPct val="20000"/>
        </a:spcBef>
        <a:buFont typeface="Wingdings" pitchFamily="2" charset="2"/>
        <a:buNone/>
        <a:defRPr sz="2800" kern="1200">
          <a:solidFill>
            <a:schemeClr val="bg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Arial Narrow" pitchFamily="34" charset="0"/>
          <a:ea typeface="+mn-ea"/>
          <a:cs typeface="+mn-cs"/>
        </a:defRPr>
      </a:lvl3pPr>
      <a:lvl4pPr marL="807384" indent="0" algn="l" defTabSz="911869" rtl="0" eaLnBrk="1" latinLnBrk="0" hangingPunct="1">
        <a:spcBef>
          <a:spcPct val="20000"/>
        </a:spcBef>
        <a:buFont typeface="Arial" pitchFamily="34" charset="0"/>
        <a:buNone/>
        <a:defRPr sz="2400" b="1" i="1" kern="1200">
          <a:solidFill>
            <a:srgbClr val="FFFF00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Arial Narrow" pitchFamily="34" charset="0"/>
          <a:ea typeface="+mn-ea"/>
          <a:cs typeface="+mn-cs"/>
        </a:defRPr>
      </a:lvl4pPr>
      <a:lvl5pPr marL="983124" indent="-1587" algn="l" defTabSz="911869" rtl="0" eaLnBrk="1" latinLnBrk="0" hangingPunct="1">
        <a:spcBef>
          <a:spcPct val="20000"/>
        </a:spcBef>
        <a:buFont typeface="Arial" pitchFamily="34" charset="0"/>
        <a:buNone/>
        <a:defRPr sz="2400" kern="1200">
          <a:solidFill>
            <a:schemeClr val="bg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Arial Narrow" pitchFamily="34" charset="0"/>
          <a:ea typeface="+mn-ea"/>
          <a:cs typeface="+mn-cs"/>
        </a:defRPr>
      </a:lvl5pPr>
      <a:lvl6pPr marL="2507669" indent="-227960" algn="l" defTabSz="911869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63588" indent="-227960" algn="l" defTabSz="911869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19533" indent="-227960" algn="l" defTabSz="911869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75453" indent="-227960" algn="l" defTabSz="911869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186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5927" algn="l" defTabSz="91186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1869" algn="l" defTabSz="91186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67816" algn="l" defTabSz="91186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3750" algn="l" defTabSz="91186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79684" algn="l" defTabSz="91186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35629" algn="l" defTabSz="91186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1559" algn="l" defTabSz="91186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47495" algn="l" defTabSz="91186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演示模板底稿12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26" y="0"/>
            <a:ext cx="9140825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7" name="Rectangle 3"/>
          <p:cNvSpPr>
            <a:spLocks noGrp="1" noChangeArrowheads="1"/>
          </p:cNvSpPr>
          <p:nvPr>
            <p:ph type="title"/>
          </p:nvPr>
        </p:nvSpPr>
        <p:spPr bwMode="auto">
          <a:xfrm>
            <a:off x="828740" y="846139"/>
            <a:ext cx="7561263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217" tIns="45609" rIns="91217" bIns="45609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zh-TW" smtClean="0"/>
              <a:t>单击此处编辑母版标题样式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body" idx="1"/>
          </p:nvPr>
        </p:nvSpPr>
        <p:spPr bwMode="auto">
          <a:xfrm>
            <a:off x="828740" y="1990783"/>
            <a:ext cx="7561263" cy="40306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217" tIns="45609" rIns="91217" bIns="45609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zh-TW" smtClean="0"/>
              <a:t>单击此处编辑母版文本样式</a:t>
            </a:r>
          </a:p>
          <a:p>
            <a:pPr lvl="1"/>
            <a:r>
              <a:rPr lang="zh-CN" altLang="zh-TW" smtClean="0"/>
              <a:t>第二级</a:t>
            </a:r>
          </a:p>
          <a:p>
            <a:pPr lvl="2"/>
            <a:r>
              <a:rPr lang="zh-CN" altLang="zh-TW" smtClean="0"/>
              <a:t>第三级</a:t>
            </a:r>
          </a:p>
          <a:p>
            <a:pPr lvl="3"/>
            <a:r>
              <a:rPr lang="zh-CN" altLang="zh-TW" smtClean="0"/>
              <a:t>第四级</a:t>
            </a:r>
          </a:p>
          <a:p>
            <a:pPr lvl="4"/>
            <a:r>
              <a:rPr lang="zh-CN" altLang="zh-TW" smtClean="0"/>
              <a:t>第五级</a:t>
            </a: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2" y="6245367"/>
            <a:ext cx="2133600" cy="4762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217" tIns="45609" rIns="91217" bIns="45609" numCol="1" anchor="t" anchorCtr="0" compatLnSpc="1">
            <a:prstTxWarp prst="textNoShape">
              <a:avLst/>
            </a:prstTxWarp>
          </a:bodyPr>
          <a:lstStyle>
            <a:lvl1pPr>
              <a:defRPr sz="1000">
                <a:latin typeface="+mn-ea"/>
                <a:ea typeface="+mn-ea"/>
              </a:defRPr>
            </a:lvl1pPr>
          </a:lstStyle>
          <a:p>
            <a:pPr defTabSz="912197" fontAlgn="base">
              <a:spcBef>
                <a:spcPct val="0"/>
              </a:spcBef>
              <a:spcAft>
                <a:spcPct val="0"/>
              </a:spcAft>
            </a:pPr>
            <a:endParaRPr lang="zh-TW" altLang="zh-CN" smtClean="0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1" y="6245367"/>
            <a:ext cx="2895600" cy="4762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217" tIns="45609" rIns="91217" bIns="45609" numCol="1" anchor="t" anchorCtr="0" compatLnSpc="1">
            <a:prstTxWarp prst="textNoShape">
              <a:avLst/>
            </a:prstTxWarp>
          </a:bodyPr>
          <a:lstStyle>
            <a:lvl1pPr algn="ctr">
              <a:defRPr sz="1000">
                <a:latin typeface="+mn-ea"/>
                <a:ea typeface="+mn-ea"/>
              </a:defRPr>
            </a:lvl1pPr>
          </a:lstStyle>
          <a:p>
            <a:pPr defTabSz="912197" fontAlgn="base">
              <a:spcBef>
                <a:spcPct val="0"/>
              </a:spcBef>
              <a:spcAft>
                <a:spcPct val="0"/>
              </a:spcAft>
            </a:pPr>
            <a:endParaRPr lang="zh-TW" altLang="zh-CN" smtClean="0">
              <a:solidFill>
                <a:srgbClr val="000000"/>
              </a:solidFill>
            </a:endParaRPr>
          </a:p>
        </p:txBody>
      </p:sp>
      <p:sp>
        <p:nvSpPr>
          <p:cNvPr id="1031" name="Rectangle 7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367"/>
            <a:ext cx="2133600" cy="4762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217" tIns="45609" rIns="91217" bIns="45609" numCol="1" anchor="t" anchorCtr="0" compatLnSpc="1">
            <a:prstTxWarp prst="textNoShape">
              <a:avLst/>
            </a:prstTxWarp>
          </a:bodyPr>
          <a:lstStyle>
            <a:lvl1pPr algn="r">
              <a:defRPr sz="1000">
                <a:latin typeface="+mn-ea"/>
                <a:ea typeface="+mn-ea"/>
              </a:defRPr>
            </a:lvl1pPr>
          </a:lstStyle>
          <a:p>
            <a:pPr defTabSz="912197" fontAlgn="base">
              <a:spcBef>
                <a:spcPct val="0"/>
              </a:spcBef>
              <a:spcAft>
                <a:spcPct val="0"/>
              </a:spcAft>
            </a:pPr>
            <a:fld id="{A3EA3686-390D-4807-A8EA-855C158FE566}" type="slidenum">
              <a:rPr lang="zh-TW" altLang="zh-CN" smtClean="0">
                <a:solidFill>
                  <a:srgbClr val="000000"/>
                </a:solidFill>
              </a:rPr>
              <a:pPr defTabSz="912197"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zh-TW" altLang="zh-CN" smtClean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898586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354" r:id="rId1"/>
    <p:sldLayoutId id="2147484355" r:id="rId2"/>
    <p:sldLayoutId id="2147484356" r:id="rId3"/>
    <p:sldLayoutId id="2147484357" r:id="rId4"/>
    <p:sldLayoutId id="2147484358" r:id="rId5"/>
    <p:sldLayoutId id="2147484359" r:id="rId6"/>
    <p:sldLayoutId id="2147484360" r:id="rId7"/>
    <p:sldLayoutId id="2147484361" r:id="rId8"/>
    <p:sldLayoutId id="2147484362" r:id="rId9"/>
    <p:sldLayoutId id="2147484363" r:id="rId10"/>
    <p:sldLayoutId id="2147484364" r:id="rId11"/>
  </p:sldLayoutIdLst>
  <p:txStyles>
    <p:titleStyle>
      <a:lvl1pPr algn="l" rtl="0" fontAlgn="base">
        <a:spcBef>
          <a:spcPct val="0"/>
        </a:spcBef>
        <a:spcAft>
          <a:spcPct val="0"/>
        </a:spcAft>
        <a:defRPr sz="3600" b="1">
          <a:solidFill>
            <a:srgbClr val="669900"/>
          </a:solidFill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3600" b="1">
          <a:solidFill>
            <a:srgbClr val="669900"/>
          </a:solidFill>
          <a:latin typeface="Arial" pitchFamily="34" charset="0"/>
          <a:ea typeface="Microsoft YaHei" pitchFamily="34" charset="-122"/>
        </a:defRPr>
      </a:lvl2pPr>
      <a:lvl3pPr algn="l" rtl="0" fontAlgn="base">
        <a:spcBef>
          <a:spcPct val="0"/>
        </a:spcBef>
        <a:spcAft>
          <a:spcPct val="0"/>
        </a:spcAft>
        <a:defRPr sz="3600" b="1">
          <a:solidFill>
            <a:srgbClr val="669900"/>
          </a:solidFill>
          <a:latin typeface="Arial" pitchFamily="34" charset="0"/>
          <a:ea typeface="Microsoft YaHei" pitchFamily="34" charset="-122"/>
        </a:defRPr>
      </a:lvl3pPr>
      <a:lvl4pPr algn="l" rtl="0" fontAlgn="base">
        <a:spcBef>
          <a:spcPct val="0"/>
        </a:spcBef>
        <a:spcAft>
          <a:spcPct val="0"/>
        </a:spcAft>
        <a:defRPr sz="3600" b="1">
          <a:solidFill>
            <a:srgbClr val="669900"/>
          </a:solidFill>
          <a:latin typeface="Arial" pitchFamily="34" charset="0"/>
          <a:ea typeface="Microsoft YaHei" pitchFamily="34" charset="-122"/>
        </a:defRPr>
      </a:lvl4pPr>
      <a:lvl5pPr algn="l" rtl="0" fontAlgn="base">
        <a:spcBef>
          <a:spcPct val="0"/>
        </a:spcBef>
        <a:spcAft>
          <a:spcPct val="0"/>
        </a:spcAft>
        <a:defRPr sz="3600" b="1">
          <a:solidFill>
            <a:srgbClr val="669900"/>
          </a:solidFill>
          <a:latin typeface="Arial" pitchFamily="34" charset="0"/>
          <a:ea typeface="Microsoft YaHei" pitchFamily="34" charset="-122"/>
        </a:defRPr>
      </a:lvl5pPr>
      <a:lvl6pPr marL="456090" algn="l" rtl="0" fontAlgn="base">
        <a:spcBef>
          <a:spcPct val="0"/>
        </a:spcBef>
        <a:spcAft>
          <a:spcPct val="0"/>
        </a:spcAft>
        <a:defRPr sz="3600" b="1">
          <a:solidFill>
            <a:srgbClr val="669900"/>
          </a:solidFill>
          <a:latin typeface="Arial" pitchFamily="34" charset="0"/>
          <a:ea typeface="Microsoft YaHei" pitchFamily="34" charset="-122"/>
        </a:defRPr>
      </a:lvl6pPr>
      <a:lvl7pPr marL="912197" algn="l" rtl="0" fontAlgn="base">
        <a:spcBef>
          <a:spcPct val="0"/>
        </a:spcBef>
        <a:spcAft>
          <a:spcPct val="0"/>
        </a:spcAft>
        <a:defRPr sz="3600" b="1">
          <a:solidFill>
            <a:srgbClr val="669900"/>
          </a:solidFill>
          <a:latin typeface="Arial" pitchFamily="34" charset="0"/>
          <a:ea typeface="Microsoft YaHei" pitchFamily="34" charset="-122"/>
        </a:defRPr>
      </a:lvl7pPr>
      <a:lvl8pPr marL="1368305" algn="l" rtl="0" fontAlgn="base">
        <a:spcBef>
          <a:spcPct val="0"/>
        </a:spcBef>
        <a:spcAft>
          <a:spcPct val="0"/>
        </a:spcAft>
        <a:defRPr sz="3600" b="1">
          <a:solidFill>
            <a:srgbClr val="669900"/>
          </a:solidFill>
          <a:latin typeface="Arial" pitchFamily="34" charset="0"/>
          <a:ea typeface="Microsoft YaHei" pitchFamily="34" charset="-122"/>
        </a:defRPr>
      </a:lvl8pPr>
      <a:lvl9pPr marL="1824404" algn="l" rtl="0" fontAlgn="base">
        <a:spcBef>
          <a:spcPct val="0"/>
        </a:spcBef>
        <a:spcAft>
          <a:spcPct val="0"/>
        </a:spcAft>
        <a:defRPr sz="3600" b="1">
          <a:solidFill>
            <a:srgbClr val="669900"/>
          </a:solidFill>
          <a:latin typeface="Arial" pitchFamily="34" charset="0"/>
          <a:ea typeface="Microsoft YaHei" pitchFamily="34" charset="-122"/>
        </a:defRPr>
      </a:lvl9pPr>
    </p:titleStyle>
    <p:bodyStyle>
      <a:lvl1pPr marL="342083" indent="-342083" algn="l" rtl="0" fontAlgn="base">
        <a:spcBef>
          <a:spcPct val="20000"/>
        </a:spcBef>
        <a:spcAft>
          <a:spcPct val="0"/>
        </a:spcAft>
        <a:buChar char="•"/>
        <a:defRPr sz="2400">
          <a:solidFill>
            <a:srgbClr val="669900"/>
          </a:solidFill>
          <a:latin typeface="+mn-lt"/>
          <a:ea typeface="+mn-ea"/>
          <a:cs typeface="+mn-cs"/>
        </a:defRPr>
      </a:lvl1pPr>
      <a:lvl2pPr marL="741162" indent="-285078" algn="l" rtl="0" fontAlgn="base">
        <a:spcBef>
          <a:spcPct val="20000"/>
        </a:spcBef>
        <a:spcAft>
          <a:spcPct val="0"/>
        </a:spcAft>
        <a:buChar char="–"/>
        <a:defRPr sz="2000">
          <a:solidFill>
            <a:srgbClr val="669900"/>
          </a:solidFill>
          <a:latin typeface="+mn-lt"/>
          <a:ea typeface="+mn-ea"/>
        </a:defRPr>
      </a:lvl2pPr>
      <a:lvl3pPr marL="1140250" indent="-228041" algn="l" rtl="0" fontAlgn="base">
        <a:spcBef>
          <a:spcPct val="20000"/>
        </a:spcBef>
        <a:spcAft>
          <a:spcPct val="0"/>
        </a:spcAft>
        <a:buChar char="•"/>
        <a:defRPr>
          <a:solidFill>
            <a:srgbClr val="669900"/>
          </a:solidFill>
          <a:latin typeface="+mn-lt"/>
          <a:ea typeface="+mn-ea"/>
        </a:defRPr>
      </a:lvl3pPr>
      <a:lvl4pPr marL="1596349" indent="-228041" algn="l" rtl="0" fontAlgn="base">
        <a:spcBef>
          <a:spcPct val="20000"/>
        </a:spcBef>
        <a:spcAft>
          <a:spcPct val="0"/>
        </a:spcAft>
        <a:buChar char="–"/>
        <a:defRPr sz="1600">
          <a:solidFill>
            <a:srgbClr val="669900"/>
          </a:solidFill>
          <a:latin typeface="+mn-lt"/>
          <a:ea typeface="+mn-ea"/>
        </a:defRPr>
      </a:lvl4pPr>
      <a:lvl5pPr marL="2052458" indent="-228041" algn="l" rtl="0" fontAlgn="base">
        <a:spcBef>
          <a:spcPct val="20000"/>
        </a:spcBef>
        <a:spcAft>
          <a:spcPct val="0"/>
        </a:spcAft>
        <a:buChar char="»"/>
        <a:defRPr sz="1600">
          <a:solidFill>
            <a:srgbClr val="669900"/>
          </a:solidFill>
          <a:latin typeface="+mn-lt"/>
          <a:ea typeface="+mn-ea"/>
        </a:defRPr>
      </a:lvl5pPr>
      <a:lvl6pPr marL="2508560" indent="-228041" algn="l" rtl="0" fontAlgn="base">
        <a:spcBef>
          <a:spcPct val="20000"/>
        </a:spcBef>
        <a:spcAft>
          <a:spcPct val="0"/>
        </a:spcAft>
        <a:buChar char="»"/>
        <a:defRPr sz="1600">
          <a:solidFill>
            <a:srgbClr val="669900"/>
          </a:solidFill>
          <a:latin typeface="+mn-lt"/>
          <a:ea typeface="+mn-ea"/>
        </a:defRPr>
      </a:lvl6pPr>
      <a:lvl7pPr marL="2964649" indent="-228041" algn="l" rtl="0" fontAlgn="base">
        <a:spcBef>
          <a:spcPct val="20000"/>
        </a:spcBef>
        <a:spcAft>
          <a:spcPct val="0"/>
        </a:spcAft>
        <a:buChar char="»"/>
        <a:defRPr sz="1600">
          <a:solidFill>
            <a:srgbClr val="669900"/>
          </a:solidFill>
          <a:latin typeface="+mn-lt"/>
          <a:ea typeface="+mn-ea"/>
        </a:defRPr>
      </a:lvl7pPr>
      <a:lvl8pPr marL="3420758" indent="-228041" algn="l" rtl="0" fontAlgn="base">
        <a:spcBef>
          <a:spcPct val="20000"/>
        </a:spcBef>
        <a:spcAft>
          <a:spcPct val="0"/>
        </a:spcAft>
        <a:buChar char="»"/>
        <a:defRPr sz="1600">
          <a:solidFill>
            <a:srgbClr val="669900"/>
          </a:solidFill>
          <a:latin typeface="+mn-lt"/>
          <a:ea typeface="+mn-ea"/>
        </a:defRPr>
      </a:lvl8pPr>
      <a:lvl9pPr marL="3876841" indent="-228041" algn="l" rtl="0" fontAlgn="base">
        <a:spcBef>
          <a:spcPct val="20000"/>
        </a:spcBef>
        <a:spcAft>
          <a:spcPct val="0"/>
        </a:spcAft>
        <a:buChar char="»"/>
        <a:defRPr sz="1600">
          <a:solidFill>
            <a:srgbClr val="669900"/>
          </a:solidFill>
          <a:latin typeface="+mn-lt"/>
          <a:ea typeface="+mn-ea"/>
        </a:defRPr>
      </a:lvl9pPr>
    </p:bodyStyle>
    <p:otherStyle>
      <a:defPPr>
        <a:defRPr lang="zh-TW"/>
      </a:defPPr>
      <a:lvl1pPr marL="0" algn="l" defTabSz="91219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6090" algn="l" defTabSz="91219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2197" algn="l" defTabSz="91219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68305" algn="l" defTabSz="91219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4404" algn="l" defTabSz="91219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0499" algn="l" defTabSz="91219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36608" algn="l" defTabSz="91219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2703" algn="l" defTabSz="91219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48802" algn="l" defTabSz="91219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ext Box 2"/>
          <p:cNvSpPr txBox="1">
            <a:spLocks noChangeArrowheads="1"/>
          </p:cNvSpPr>
          <p:nvPr/>
        </p:nvSpPr>
        <p:spPr bwMode="auto">
          <a:xfrm>
            <a:off x="5867400" y="6400856"/>
            <a:ext cx="2160588" cy="461643"/>
          </a:xfrm>
          <a:prstGeom prst="rect">
            <a:avLst/>
          </a:prstGeom>
          <a:noFill/>
          <a:ln>
            <a:noFill/>
          </a:ln>
          <a:extLst/>
        </p:spPr>
        <p:txBody>
          <a:bodyPr lIns="91326" tIns="45664" rIns="91326" bIns="45664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9pPr>
          </a:lstStyle>
          <a:p>
            <a:pPr algn="ctr" defTabSz="913274" eaLnBrk="1" fontAlgn="base" hangingPunct="1">
              <a:spcBef>
                <a:spcPct val="50000"/>
              </a:spcBef>
              <a:spcAft>
                <a:spcPct val="0"/>
              </a:spcAft>
              <a:defRPr/>
            </a:pPr>
            <a:endParaRPr lang="zh-TW" altLang="en-US" sz="2400" smtClean="0">
              <a:solidFill>
                <a:srgbClr val="FFFFFF"/>
              </a:solidFill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57619504"/>
      </p:ext>
    </p:extLst>
  </p:cSld>
  <p:clrMap bg1="dk2" tx1="lt1" bg2="dk1" tx2="lt2" accent1="accent1" accent2="accent2" accent3="accent3" accent4="accent4" accent5="accent5" accent6="accent6" hlink="hlink" folHlink="folHlink"/>
  <p:sldLayoutIdLst>
    <p:sldLayoutId id="2147490224" r:id="rId1"/>
    <p:sldLayoutId id="2147490225" r:id="rId2"/>
    <p:sldLayoutId id="2147490226" r:id="rId3"/>
    <p:sldLayoutId id="2147490227" r:id="rId4"/>
    <p:sldLayoutId id="2147490228" r:id="rId5"/>
    <p:sldLayoutId id="2147490229" r:id="rId6"/>
    <p:sldLayoutId id="2147490230" r:id="rId7"/>
    <p:sldLayoutId id="2147490231" r:id="rId8"/>
    <p:sldLayoutId id="2147490232" r:id="rId9"/>
    <p:sldLayoutId id="2147490233" r:id="rId10"/>
    <p:sldLayoutId id="2147490234" r:id="rId11"/>
  </p:sldLayoutIdLst>
  <p:timing>
    <p:tnLst>
      <p:par>
        <p:cTn id="1" dur="indefinite" restart="never" nodeType="tmRoot"/>
      </p:par>
    </p:tnLst>
  </p:timing>
  <p:hf sldNum="0"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5pPr>
      <a:lvl6pPr marL="456633" algn="ctr" rtl="0" fontAlgn="base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6pPr>
      <a:lvl7pPr marL="913274" algn="ctr" rtl="0" fontAlgn="base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7pPr>
      <a:lvl8pPr marL="1369920" algn="ctr" rtl="0" fontAlgn="base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8pPr>
      <a:lvl9pPr marL="1826557" algn="ctr" rtl="0" fontAlgn="base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9pPr>
    </p:titleStyle>
    <p:bodyStyle>
      <a:lvl1pPr marL="342484" indent="-342484" algn="ctr" rtl="0" eaLnBrk="0" fontAlgn="base" hangingPunct="0">
        <a:spcBef>
          <a:spcPct val="0"/>
        </a:spcBef>
        <a:spcAft>
          <a:spcPct val="0"/>
        </a:spcAft>
        <a:defRPr kumimoji="1" sz="3200">
          <a:solidFill>
            <a:schemeClr val="bg1"/>
          </a:solidFill>
          <a:latin typeface="標楷體" pitchFamily="65" charset="-120"/>
          <a:ea typeface="+mn-ea"/>
          <a:cs typeface="+mn-cs"/>
        </a:defRPr>
      </a:lvl1pPr>
      <a:lvl2pPr marL="764239" indent="-285404" algn="ctr" rtl="0" eaLnBrk="0" fontAlgn="base" hangingPunct="0">
        <a:spcBef>
          <a:spcPct val="0"/>
        </a:spcBef>
        <a:spcAft>
          <a:spcPct val="0"/>
        </a:spcAft>
        <a:defRPr kumimoji="1" sz="2800">
          <a:solidFill>
            <a:schemeClr val="bg1"/>
          </a:solidFill>
          <a:latin typeface="標楷體" pitchFamily="65" charset="-120"/>
          <a:ea typeface="+mn-ea"/>
        </a:defRPr>
      </a:lvl2pPr>
      <a:lvl3pPr marL="1182820" indent="-228316" algn="ctr" rtl="0" eaLnBrk="0" fontAlgn="base" hangingPunct="0">
        <a:spcBef>
          <a:spcPct val="20000"/>
        </a:spcBef>
        <a:spcAft>
          <a:spcPct val="0"/>
        </a:spcAft>
        <a:defRPr kumimoji="1" sz="2400">
          <a:solidFill>
            <a:schemeClr val="bg1"/>
          </a:solidFill>
          <a:latin typeface="+mj-lt"/>
          <a:ea typeface="+mn-ea"/>
        </a:defRPr>
      </a:lvl3pPr>
      <a:lvl4pPr marL="1601407" indent="-228316" algn="ctr" rtl="0" eaLnBrk="0" fontAlgn="base" hangingPunct="0">
        <a:spcBef>
          <a:spcPct val="20000"/>
        </a:spcBef>
        <a:spcAft>
          <a:spcPct val="0"/>
        </a:spcAft>
        <a:defRPr kumimoji="1" sz="2000">
          <a:solidFill>
            <a:schemeClr val="bg1"/>
          </a:solidFill>
          <a:latin typeface="+mj-lt"/>
          <a:ea typeface="+mn-ea"/>
        </a:defRPr>
      </a:lvl4pPr>
      <a:lvl5pPr marL="2054880" indent="-228316" algn="ctr" rtl="0" eaLnBrk="0" fontAlgn="base" hangingPunct="0">
        <a:spcBef>
          <a:spcPct val="20000"/>
        </a:spcBef>
        <a:spcAft>
          <a:spcPct val="0"/>
        </a:spcAft>
        <a:defRPr kumimoji="1" sz="2000">
          <a:solidFill>
            <a:schemeClr val="bg1"/>
          </a:solidFill>
          <a:latin typeface="+mj-lt"/>
          <a:ea typeface="+mn-ea"/>
        </a:defRPr>
      </a:lvl5pPr>
      <a:lvl6pPr marL="2511517" indent="-228316" algn="ctr" rtl="0" fontAlgn="base">
        <a:spcBef>
          <a:spcPct val="20000"/>
        </a:spcBef>
        <a:spcAft>
          <a:spcPct val="0"/>
        </a:spcAft>
        <a:defRPr kumimoji="1" sz="2000">
          <a:solidFill>
            <a:schemeClr val="bg1"/>
          </a:solidFill>
          <a:latin typeface="+mj-lt"/>
          <a:ea typeface="+mn-ea"/>
        </a:defRPr>
      </a:lvl6pPr>
      <a:lvl7pPr marL="2968152" indent="-228316" algn="ctr" rtl="0" fontAlgn="base">
        <a:spcBef>
          <a:spcPct val="20000"/>
        </a:spcBef>
        <a:spcAft>
          <a:spcPct val="0"/>
        </a:spcAft>
        <a:defRPr kumimoji="1" sz="2000">
          <a:solidFill>
            <a:schemeClr val="bg1"/>
          </a:solidFill>
          <a:latin typeface="+mj-lt"/>
          <a:ea typeface="+mn-ea"/>
        </a:defRPr>
      </a:lvl7pPr>
      <a:lvl8pPr marL="3424794" indent="-228316" algn="ctr" rtl="0" fontAlgn="base">
        <a:spcBef>
          <a:spcPct val="20000"/>
        </a:spcBef>
        <a:spcAft>
          <a:spcPct val="0"/>
        </a:spcAft>
        <a:defRPr kumimoji="1" sz="2000">
          <a:solidFill>
            <a:schemeClr val="bg1"/>
          </a:solidFill>
          <a:latin typeface="+mj-lt"/>
          <a:ea typeface="+mn-ea"/>
        </a:defRPr>
      </a:lvl8pPr>
      <a:lvl9pPr marL="3881426" indent="-228316" algn="ctr" rtl="0" fontAlgn="base">
        <a:spcBef>
          <a:spcPct val="20000"/>
        </a:spcBef>
        <a:spcAft>
          <a:spcPct val="0"/>
        </a:spcAft>
        <a:defRPr kumimoji="1" sz="2000">
          <a:solidFill>
            <a:schemeClr val="bg1"/>
          </a:solidFill>
          <a:latin typeface="+mj-lt"/>
          <a:ea typeface="+mn-ea"/>
        </a:defRPr>
      </a:lvl9pPr>
    </p:bodyStyle>
    <p:otherStyle>
      <a:defPPr>
        <a:defRPr lang="zh-TW"/>
      </a:defPPr>
      <a:lvl1pPr marL="0" algn="l" defTabSz="91327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6633" algn="l" defTabSz="91327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3274" algn="l" defTabSz="91327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69920" algn="l" defTabSz="91327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6557" algn="l" defTabSz="91327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3192" algn="l" defTabSz="91327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39836" algn="l" defTabSz="91327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6470" algn="l" defTabSz="91327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3112" algn="l" defTabSz="91327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ext Box 2"/>
          <p:cNvSpPr txBox="1">
            <a:spLocks noChangeArrowheads="1"/>
          </p:cNvSpPr>
          <p:nvPr/>
        </p:nvSpPr>
        <p:spPr bwMode="auto">
          <a:xfrm>
            <a:off x="5867400" y="6400855"/>
            <a:ext cx="2160588" cy="461647"/>
          </a:xfrm>
          <a:prstGeom prst="rect">
            <a:avLst/>
          </a:prstGeom>
          <a:noFill/>
          <a:ln>
            <a:noFill/>
          </a:ln>
          <a:extLst/>
        </p:spPr>
        <p:txBody>
          <a:bodyPr lIns="91331" tIns="45666" rIns="91331" bIns="45666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9pPr>
          </a:lstStyle>
          <a:p>
            <a:pPr algn="ctr" defTabSz="913321" eaLnBrk="1" fontAlgn="base" hangingPunct="1">
              <a:spcBef>
                <a:spcPct val="50000"/>
              </a:spcBef>
              <a:spcAft>
                <a:spcPct val="0"/>
              </a:spcAft>
              <a:defRPr/>
            </a:pPr>
            <a:endParaRPr lang="zh-TW" altLang="en-US" sz="2400">
              <a:solidFill>
                <a:srgbClr val="FFFFFF"/>
              </a:solidFill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1379740"/>
      </p:ext>
    </p:extLst>
  </p:cSld>
  <p:clrMap bg1="dk2" tx1="lt1" bg2="dk1" tx2="lt2" accent1="accent1" accent2="accent2" accent3="accent3" accent4="accent4" accent5="accent5" accent6="accent6" hlink="hlink" folHlink="folHlink"/>
  <p:sldLayoutIdLst>
    <p:sldLayoutId id="2147493375" r:id="rId1"/>
    <p:sldLayoutId id="2147493376" r:id="rId2"/>
    <p:sldLayoutId id="2147493377" r:id="rId3"/>
    <p:sldLayoutId id="2147493378" r:id="rId4"/>
    <p:sldLayoutId id="2147493379" r:id="rId5"/>
    <p:sldLayoutId id="2147493380" r:id="rId6"/>
    <p:sldLayoutId id="2147493381" r:id="rId7"/>
    <p:sldLayoutId id="2147493382" r:id="rId8"/>
    <p:sldLayoutId id="2147493383" r:id="rId9"/>
    <p:sldLayoutId id="2147493384" r:id="rId10"/>
    <p:sldLayoutId id="2147493385" r:id="rId11"/>
  </p:sldLayoutIdLst>
  <p:timing>
    <p:tnLst>
      <p:par>
        <p:cTn id="1" dur="indefinite" restart="never" nodeType="tmRoot"/>
      </p:par>
    </p:tnLst>
  </p:timing>
  <p:hf sldNum="0"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5pPr>
      <a:lvl6pPr marL="456656" algn="ctr" rtl="0" fontAlgn="base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6pPr>
      <a:lvl7pPr marL="913321" algn="ctr" rtl="0" fontAlgn="base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7pPr>
      <a:lvl8pPr marL="1369990" algn="ctr" rtl="0" fontAlgn="base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8pPr>
      <a:lvl9pPr marL="1826650" algn="ctr" rtl="0" fontAlgn="base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9pPr>
    </p:titleStyle>
    <p:bodyStyle>
      <a:lvl1pPr marL="342502" indent="-342502" algn="ctr" rtl="0" eaLnBrk="0" fontAlgn="base" hangingPunct="0">
        <a:spcBef>
          <a:spcPct val="0"/>
        </a:spcBef>
        <a:spcAft>
          <a:spcPct val="0"/>
        </a:spcAft>
        <a:defRPr kumimoji="1" sz="3200">
          <a:solidFill>
            <a:schemeClr val="bg1"/>
          </a:solidFill>
          <a:latin typeface="標楷體" pitchFamily="65" charset="-120"/>
          <a:ea typeface="+mn-ea"/>
          <a:cs typeface="+mn-cs"/>
        </a:defRPr>
      </a:lvl1pPr>
      <a:lvl2pPr marL="764278" indent="-285419" algn="ctr" rtl="0" eaLnBrk="0" fontAlgn="base" hangingPunct="0">
        <a:spcBef>
          <a:spcPct val="0"/>
        </a:spcBef>
        <a:spcAft>
          <a:spcPct val="0"/>
        </a:spcAft>
        <a:defRPr kumimoji="1" sz="2800">
          <a:solidFill>
            <a:schemeClr val="bg1"/>
          </a:solidFill>
          <a:latin typeface="標楷體" pitchFamily="65" charset="-120"/>
          <a:ea typeface="+mn-ea"/>
        </a:defRPr>
      </a:lvl2pPr>
      <a:lvl3pPr marL="1182881" indent="-228328" algn="ctr" rtl="0" eaLnBrk="0" fontAlgn="base" hangingPunct="0">
        <a:spcBef>
          <a:spcPct val="20000"/>
        </a:spcBef>
        <a:spcAft>
          <a:spcPct val="0"/>
        </a:spcAft>
        <a:defRPr kumimoji="1" sz="2400">
          <a:solidFill>
            <a:schemeClr val="bg1"/>
          </a:solidFill>
          <a:latin typeface="+mj-lt"/>
          <a:ea typeface="+mn-ea"/>
        </a:defRPr>
      </a:lvl3pPr>
      <a:lvl4pPr marL="1601489" indent="-228328" algn="ctr" rtl="0" eaLnBrk="0" fontAlgn="base" hangingPunct="0">
        <a:spcBef>
          <a:spcPct val="20000"/>
        </a:spcBef>
        <a:spcAft>
          <a:spcPct val="0"/>
        </a:spcAft>
        <a:defRPr kumimoji="1" sz="2000">
          <a:solidFill>
            <a:schemeClr val="bg1"/>
          </a:solidFill>
          <a:latin typeface="+mj-lt"/>
          <a:ea typeface="+mn-ea"/>
        </a:defRPr>
      </a:lvl4pPr>
      <a:lvl5pPr marL="2054985" indent="-228328" algn="ctr" rtl="0" eaLnBrk="0" fontAlgn="base" hangingPunct="0">
        <a:spcBef>
          <a:spcPct val="20000"/>
        </a:spcBef>
        <a:spcAft>
          <a:spcPct val="0"/>
        </a:spcAft>
        <a:defRPr kumimoji="1" sz="2000">
          <a:solidFill>
            <a:schemeClr val="bg1"/>
          </a:solidFill>
          <a:latin typeface="+mj-lt"/>
          <a:ea typeface="+mn-ea"/>
        </a:defRPr>
      </a:lvl5pPr>
      <a:lvl6pPr marL="2511645" indent="-228328" algn="ctr" rtl="0" fontAlgn="base">
        <a:spcBef>
          <a:spcPct val="20000"/>
        </a:spcBef>
        <a:spcAft>
          <a:spcPct val="0"/>
        </a:spcAft>
        <a:defRPr kumimoji="1" sz="2000">
          <a:solidFill>
            <a:schemeClr val="bg1"/>
          </a:solidFill>
          <a:latin typeface="+mj-lt"/>
          <a:ea typeface="+mn-ea"/>
        </a:defRPr>
      </a:lvl6pPr>
      <a:lvl7pPr marL="2968304" indent="-228328" algn="ctr" rtl="0" fontAlgn="base">
        <a:spcBef>
          <a:spcPct val="20000"/>
        </a:spcBef>
        <a:spcAft>
          <a:spcPct val="0"/>
        </a:spcAft>
        <a:defRPr kumimoji="1" sz="2000">
          <a:solidFill>
            <a:schemeClr val="bg1"/>
          </a:solidFill>
          <a:latin typeface="+mj-lt"/>
          <a:ea typeface="+mn-ea"/>
        </a:defRPr>
      </a:lvl7pPr>
      <a:lvl8pPr marL="3424970" indent="-228328" algn="ctr" rtl="0" fontAlgn="base">
        <a:spcBef>
          <a:spcPct val="20000"/>
        </a:spcBef>
        <a:spcAft>
          <a:spcPct val="0"/>
        </a:spcAft>
        <a:defRPr kumimoji="1" sz="2000">
          <a:solidFill>
            <a:schemeClr val="bg1"/>
          </a:solidFill>
          <a:latin typeface="+mj-lt"/>
          <a:ea typeface="+mn-ea"/>
        </a:defRPr>
      </a:lvl8pPr>
      <a:lvl9pPr marL="3881625" indent="-228328" algn="ctr" rtl="0" fontAlgn="base">
        <a:spcBef>
          <a:spcPct val="20000"/>
        </a:spcBef>
        <a:spcAft>
          <a:spcPct val="0"/>
        </a:spcAft>
        <a:defRPr kumimoji="1" sz="2000">
          <a:solidFill>
            <a:schemeClr val="bg1"/>
          </a:solidFill>
          <a:latin typeface="+mj-lt"/>
          <a:ea typeface="+mn-ea"/>
        </a:defRPr>
      </a:lvl9pPr>
    </p:bodyStyle>
    <p:otherStyle>
      <a:defPPr>
        <a:defRPr lang="zh-TW"/>
      </a:defPPr>
      <a:lvl1pPr marL="0" algn="l" defTabSz="91332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6656" algn="l" defTabSz="91332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3321" algn="l" defTabSz="91332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69990" algn="l" defTabSz="91332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6650" algn="l" defTabSz="91332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3309" algn="l" defTabSz="91332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39976" algn="l" defTabSz="91332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6634" algn="l" defTabSz="91332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3299" algn="l" defTabSz="91332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9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30" tIns="45715" rIns="91430" bIns="45715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TW" smtClean="0"/>
              <a:t>Click to edit Master title style</a:t>
            </a:r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3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30" tIns="45715" rIns="91430" bIns="4571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7"/>
            <a:ext cx="2133600" cy="4762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30" tIns="45715" rIns="91430" bIns="45715" numCol="1" anchor="t" anchorCtr="0" compatLnSpc="1">
            <a:prstTxWarp prst="textNoShape">
              <a:avLst/>
            </a:prstTxWarp>
          </a:bodyPr>
          <a:lstStyle>
            <a:lvl1pPr>
              <a:defRPr sz="1400">
                <a:solidFill>
                  <a:srgbClr val="000000"/>
                </a:solidFill>
                <a:latin typeface="Arial" charset="0"/>
                <a:ea typeface="新細明體" charset="-120"/>
                <a:cs typeface="Arial" charset="0"/>
              </a:defRPr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7"/>
            <a:ext cx="2895600" cy="4762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30" tIns="45715" rIns="91430" bIns="45715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solidFill>
                  <a:srgbClr val="000000"/>
                </a:solidFill>
                <a:latin typeface="Arial" charset="0"/>
                <a:ea typeface="新細明體" charset="-120"/>
                <a:cs typeface="Arial" charset="0"/>
              </a:defRPr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7"/>
            <a:ext cx="2133600" cy="4762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30" tIns="45715" rIns="91430" bIns="45715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solidFill>
                  <a:srgbClr val="000000"/>
                </a:solidFill>
                <a:latin typeface="Arial" charset="0"/>
                <a:ea typeface="新細明體" charset="-120"/>
                <a:cs typeface="Arial" charset="0"/>
              </a:defRPr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0A6B8A8D-979F-46C0-97C6-6C60C953B4D9}" type="slidenum">
              <a:rPr kumimoji="0" lang="en-US" altLang="zh-TW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076813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98760" r:id="rId1"/>
    <p:sldLayoutId id="2147498761" r:id="rId2"/>
    <p:sldLayoutId id="2147498762" r:id="rId3"/>
    <p:sldLayoutId id="2147498763" r:id="rId4"/>
    <p:sldLayoutId id="2147498764" r:id="rId5"/>
    <p:sldLayoutId id="2147498765" r:id="rId6"/>
    <p:sldLayoutId id="2147498766" r:id="rId7"/>
    <p:sldLayoutId id="2147498767" r:id="rId8"/>
    <p:sldLayoutId id="2147498768" r:id="rId9"/>
    <p:sldLayoutId id="2147498769" r:id="rId10"/>
    <p:sldLayoutId id="2147498770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153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305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458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61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1313" indent="-341313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1363" indent="-284163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1413" indent="-227013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598613" indent="-227013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5813" indent="-227013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340" indent="-228577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492" indent="-228577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8645" indent="-228577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5797" indent="-228577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53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05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458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610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763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915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068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220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0" y="115888"/>
            <a:ext cx="9144000" cy="936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smtClean="0"/>
              <a:t>按一下以編輯母片標題樣式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0" y="1125538"/>
            <a:ext cx="9144000" cy="57324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smtClean="0"/>
              <a:t>按一下以編輯母片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</a:p>
        </p:txBody>
      </p:sp>
    </p:spTree>
    <p:extLst>
      <p:ext uri="{BB962C8B-B14F-4D97-AF65-F5344CB8AC3E}">
        <p14:creationId xmlns:p14="http://schemas.microsoft.com/office/powerpoint/2010/main" val="10045733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99641" r:id="rId1"/>
    <p:sldLayoutId id="2147499642" r:id="rId2"/>
    <p:sldLayoutId id="2147499643" r:id="rId3"/>
    <p:sldLayoutId id="2147499644" r:id="rId4"/>
    <p:sldLayoutId id="2147499645" r:id="rId5"/>
    <p:sldLayoutId id="2147499646" r:id="rId6"/>
    <p:sldLayoutId id="2147499647" r:id="rId7"/>
    <p:sldLayoutId id="2147499648" r:id="rId8"/>
    <p:sldLayoutId id="2147499649" r:id="rId9"/>
    <p:sldLayoutId id="2147499650" r:id="rId10"/>
    <p:sldLayoutId id="2147499651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kumimoji="1" sz="4400" b="1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kumimoji="1" sz="4400" b="1">
          <a:solidFill>
            <a:schemeClr val="tx2"/>
          </a:solidFill>
          <a:latin typeface="Arial" charset="0"/>
          <a:ea typeface="新細明體" pitchFamily="18" charset="-12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kumimoji="1" sz="4400" b="1">
          <a:solidFill>
            <a:schemeClr val="tx2"/>
          </a:solidFill>
          <a:latin typeface="Arial" charset="0"/>
          <a:ea typeface="新細明體" pitchFamily="18" charset="-12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kumimoji="1" sz="4400" b="1">
          <a:solidFill>
            <a:schemeClr val="tx2"/>
          </a:solidFill>
          <a:latin typeface="Arial" charset="0"/>
          <a:ea typeface="新細明體" pitchFamily="18" charset="-12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kumimoji="1" sz="4400" b="1">
          <a:solidFill>
            <a:schemeClr val="tx2"/>
          </a:solidFill>
          <a:latin typeface="Arial" charset="0"/>
          <a:ea typeface="新細明體" pitchFamily="18" charset="-120"/>
        </a:defRPr>
      </a:lvl5pPr>
      <a:lvl6pPr marL="457200" algn="ctr" rtl="0" fontAlgn="base">
        <a:spcBef>
          <a:spcPct val="0"/>
        </a:spcBef>
        <a:spcAft>
          <a:spcPct val="0"/>
        </a:spcAft>
        <a:defRPr kumimoji="1" sz="4400" b="1">
          <a:solidFill>
            <a:schemeClr val="tx2"/>
          </a:solidFill>
          <a:latin typeface="Arial" charset="0"/>
          <a:ea typeface="新細明體" pitchFamily="18" charset="-120"/>
        </a:defRPr>
      </a:lvl6pPr>
      <a:lvl7pPr marL="914400" algn="ctr" rtl="0" fontAlgn="base">
        <a:spcBef>
          <a:spcPct val="0"/>
        </a:spcBef>
        <a:spcAft>
          <a:spcPct val="0"/>
        </a:spcAft>
        <a:defRPr kumimoji="1" sz="4400" b="1">
          <a:solidFill>
            <a:schemeClr val="tx2"/>
          </a:solidFill>
          <a:latin typeface="Arial" charset="0"/>
          <a:ea typeface="新細明體" pitchFamily="18" charset="-120"/>
        </a:defRPr>
      </a:lvl7pPr>
      <a:lvl8pPr marL="1371600" algn="ctr" rtl="0" fontAlgn="base">
        <a:spcBef>
          <a:spcPct val="0"/>
        </a:spcBef>
        <a:spcAft>
          <a:spcPct val="0"/>
        </a:spcAft>
        <a:defRPr kumimoji="1" sz="4400" b="1">
          <a:solidFill>
            <a:schemeClr val="tx2"/>
          </a:solidFill>
          <a:latin typeface="Arial" charset="0"/>
          <a:ea typeface="新細明體" pitchFamily="18" charset="-120"/>
        </a:defRPr>
      </a:lvl8pPr>
      <a:lvl9pPr marL="1828800" algn="ctr" rtl="0" fontAlgn="base">
        <a:spcBef>
          <a:spcPct val="0"/>
        </a:spcBef>
        <a:spcAft>
          <a:spcPct val="0"/>
        </a:spcAft>
        <a:defRPr kumimoji="1" sz="4400" b="1">
          <a:solidFill>
            <a:schemeClr val="tx2"/>
          </a:solidFill>
          <a:latin typeface="Arial" charset="0"/>
          <a:ea typeface="新細明體" pitchFamily="18" charset="-120"/>
        </a:defRPr>
      </a:lvl9pPr>
    </p:titleStyle>
    <p:bodyStyle>
      <a:lvl1pPr marL="342900" indent="-342900" algn="ctr" rtl="0" eaLnBrk="0" fontAlgn="base" hangingPunct="0">
        <a:spcBef>
          <a:spcPct val="20000"/>
        </a:spcBef>
        <a:spcAft>
          <a:spcPct val="0"/>
        </a:spcAft>
        <a:buChar char="•"/>
        <a:defRPr kumimoji="1" sz="6000" b="1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ctr" rtl="0" eaLnBrk="0" fontAlgn="base" hangingPunct="0">
        <a:spcBef>
          <a:spcPct val="20000"/>
        </a:spcBef>
        <a:spcAft>
          <a:spcPct val="0"/>
        </a:spcAft>
        <a:buChar char="–"/>
        <a:defRPr kumimoji="1" sz="5400" b="1">
          <a:solidFill>
            <a:schemeClr val="tx1"/>
          </a:solidFill>
          <a:latin typeface="+mn-lt"/>
          <a:ea typeface="+mn-ea"/>
        </a:defRPr>
      </a:lvl2pPr>
      <a:lvl3pPr marL="1143000" indent="-228600" algn="ctr" rtl="0" eaLnBrk="0" fontAlgn="base" hangingPunct="0">
        <a:spcBef>
          <a:spcPct val="20000"/>
        </a:spcBef>
        <a:spcAft>
          <a:spcPct val="0"/>
        </a:spcAft>
        <a:buChar char="•"/>
        <a:defRPr kumimoji="1" sz="4800" b="1">
          <a:solidFill>
            <a:schemeClr val="tx1"/>
          </a:solidFill>
          <a:latin typeface="+mn-lt"/>
          <a:ea typeface="+mn-ea"/>
        </a:defRPr>
      </a:lvl3pPr>
      <a:lvl4pPr marL="1600200" indent="-228600" algn="ctr" rtl="0" eaLnBrk="0" fontAlgn="base" hangingPunct="0">
        <a:spcBef>
          <a:spcPct val="20000"/>
        </a:spcBef>
        <a:spcAft>
          <a:spcPct val="0"/>
        </a:spcAft>
        <a:buChar char="–"/>
        <a:defRPr kumimoji="1" sz="4400" b="1">
          <a:solidFill>
            <a:schemeClr val="tx1"/>
          </a:solidFill>
          <a:latin typeface="+mn-lt"/>
          <a:ea typeface="+mn-ea"/>
        </a:defRPr>
      </a:lvl4pPr>
      <a:lvl5pPr marL="2057400" indent="-228600" algn="ctr" rtl="0" eaLnBrk="0" fontAlgn="base" hangingPunct="0">
        <a:spcBef>
          <a:spcPct val="20000"/>
        </a:spcBef>
        <a:spcAft>
          <a:spcPct val="0"/>
        </a:spcAft>
        <a:buChar char="»"/>
        <a:defRPr kumimoji="1" sz="4400" b="1">
          <a:solidFill>
            <a:schemeClr val="tx1"/>
          </a:solidFill>
          <a:latin typeface="+mn-lt"/>
          <a:ea typeface="+mn-ea"/>
        </a:defRPr>
      </a:lvl5pPr>
      <a:lvl6pPr marL="2514600" indent="-228600" algn="ctr" rtl="0" fontAlgn="base">
        <a:spcBef>
          <a:spcPct val="20000"/>
        </a:spcBef>
        <a:spcAft>
          <a:spcPct val="0"/>
        </a:spcAft>
        <a:buChar char="»"/>
        <a:defRPr kumimoji="1" sz="4400" b="1">
          <a:solidFill>
            <a:schemeClr val="tx1"/>
          </a:solidFill>
          <a:latin typeface="+mn-lt"/>
          <a:ea typeface="+mn-ea"/>
        </a:defRPr>
      </a:lvl6pPr>
      <a:lvl7pPr marL="2971800" indent="-228600" algn="ctr" rtl="0" fontAlgn="base">
        <a:spcBef>
          <a:spcPct val="20000"/>
        </a:spcBef>
        <a:spcAft>
          <a:spcPct val="0"/>
        </a:spcAft>
        <a:buChar char="»"/>
        <a:defRPr kumimoji="1" sz="4400" b="1">
          <a:solidFill>
            <a:schemeClr val="tx1"/>
          </a:solidFill>
          <a:latin typeface="+mn-lt"/>
          <a:ea typeface="+mn-ea"/>
        </a:defRPr>
      </a:lvl7pPr>
      <a:lvl8pPr marL="3429000" indent="-228600" algn="ctr" rtl="0" fontAlgn="base">
        <a:spcBef>
          <a:spcPct val="20000"/>
        </a:spcBef>
        <a:spcAft>
          <a:spcPct val="0"/>
        </a:spcAft>
        <a:buChar char="»"/>
        <a:defRPr kumimoji="1" sz="4400" b="1">
          <a:solidFill>
            <a:schemeClr val="tx1"/>
          </a:solidFill>
          <a:latin typeface="+mn-lt"/>
          <a:ea typeface="+mn-ea"/>
        </a:defRPr>
      </a:lvl8pPr>
      <a:lvl9pPr marL="3886200" indent="-228600" algn="ctr" rtl="0" fontAlgn="base">
        <a:spcBef>
          <a:spcPct val="20000"/>
        </a:spcBef>
        <a:spcAft>
          <a:spcPct val="0"/>
        </a:spcAft>
        <a:buChar char="»"/>
        <a:defRPr kumimoji="1" sz="4400" b="1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000066"/>
            </a:gs>
            <a:gs pos="100000">
              <a:srgbClr val="00002F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smtClean="0"/>
              <a:t>按一下以編輯母片標題樣式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smtClean="0"/>
              <a:t>按一下以編輯母片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28F712FE-4DB7-4D7B-BA2B-04BECC75A027}" type="slidenum">
              <a:rPr kumimoji="1" lang="en-US" altLang="zh-TW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4687204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99665" r:id="rId1"/>
    <p:sldLayoutId id="2147499666" r:id="rId2"/>
    <p:sldLayoutId id="2147499667" r:id="rId3"/>
    <p:sldLayoutId id="2147499668" r:id="rId4"/>
    <p:sldLayoutId id="2147499669" r:id="rId5"/>
    <p:sldLayoutId id="2147499670" r:id="rId6"/>
    <p:sldLayoutId id="2147499671" r:id="rId7"/>
    <p:sldLayoutId id="2147499672" r:id="rId8"/>
    <p:sldLayoutId id="2147499673" r:id="rId9"/>
    <p:sldLayoutId id="2147499674" r:id="rId10"/>
    <p:sldLayoutId id="2147499675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新細明體" charset="-12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新細明體" charset="-12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新細明體" charset="-12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新細明體" charset="-120"/>
        </a:defRPr>
      </a:lvl5pPr>
      <a:lvl6pPr marL="4572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新細明體" charset="-120"/>
        </a:defRPr>
      </a:lvl6pPr>
      <a:lvl7pPr marL="9144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新細明體" charset="-120"/>
        </a:defRPr>
      </a:lvl7pPr>
      <a:lvl8pPr marL="13716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新細明體" charset="-120"/>
        </a:defRPr>
      </a:lvl8pPr>
      <a:lvl9pPr marL="18288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新細明體" charset="-12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kumimoji="1"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kumimoji="1" sz="2800">
          <a:solidFill>
            <a:schemeClr val="tx1"/>
          </a:solidFill>
          <a:latin typeface="+mn-lt"/>
          <a:ea typeface="+mn-ea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kumimoji="1" sz="2400">
          <a:solidFill>
            <a:schemeClr val="tx1"/>
          </a:solidFill>
          <a:latin typeface="+mn-lt"/>
          <a:ea typeface="+mn-ea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kumimoji="1" sz="2000">
          <a:solidFill>
            <a:schemeClr val="tx1"/>
          </a:solidFill>
          <a:latin typeface="+mn-lt"/>
          <a:ea typeface="+mn-ea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6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6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2D05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906" name="TextBox 1"/>
          <p:cNvSpPr txBox="1">
            <a:spLocks noChangeArrowheads="1"/>
          </p:cNvSpPr>
          <p:nvPr/>
        </p:nvSpPr>
        <p:spPr bwMode="auto">
          <a:xfrm>
            <a:off x="-101065" y="2394105"/>
            <a:ext cx="9144000" cy="11079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0" tIns="45715" rIns="91430" bIns="45715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6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主日信</a:t>
            </a:r>
            <a:r>
              <a:rPr kumimoji="0" lang="zh-TW" altLang="en-US" sz="66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息</a:t>
            </a:r>
            <a:endParaRPr kumimoji="0" lang="en-US" altLang="zh-TW" sz="8800" b="1" i="1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Arial Narrow" pitchFamily="34" charset="0"/>
              <a:ea typeface="DFKai-SB" pitchFamily="65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892301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Image result for holy spirit dov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74244" y="123290"/>
            <a:ext cx="3169756" cy="26872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ectangle 39"/>
          <p:cNvSpPr>
            <a:spLocks noChangeArrowheads="1"/>
          </p:cNvSpPr>
          <p:nvPr/>
        </p:nvSpPr>
        <p:spPr bwMode="auto">
          <a:xfrm>
            <a:off x="0" y="9525"/>
            <a:ext cx="9144000" cy="6781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1412" tIns="45707" rIns="91412" bIns="45707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2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45691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TW" altLang="en-US" sz="6600" b="1" noProof="0" dirty="0" smtClean="0">
                <a:solidFill>
                  <a:srgbClr val="FFFFFF"/>
                </a:solidFill>
                <a:latin typeface="Mongolian Baiti" panose="03000500000000000000" pitchFamily="66" charset="0"/>
                <a:ea typeface="DFKai-SB" panose="03000509000000000000" pitchFamily="65" charset="-120"/>
                <a:cs typeface="Mongolian Baiti" panose="03000500000000000000" pitchFamily="66" charset="0"/>
              </a:rPr>
              <a:t>聖靈的洗</a:t>
            </a:r>
            <a:endParaRPr kumimoji="0" lang="en-US" altLang="zh-TW" sz="800" b="0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Mongolian Baiti" panose="03000500000000000000" pitchFamily="66" charset="0"/>
              <a:ea typeface="DFKai-SB" panose="03000509000000000000" pitchFamily="65" charset="-120"/>
              <a:cs typeface="Mongolian Baiti" panose="03000500000000000000" pitchFamily="66" charset="0"/>
            </a:endParaRPr>
          </a:p>
          <a:p>
            <a:pPr marL="0" marR="0" lvl="0" indent="0" algn="ctr" defTabSz="45691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TW" sz="4000" b="1" dirty="0" smtClean="0">
                <a:solidFill>
                  <a:srgbClr val="FFFFFF"/>
                </a:solidFill>
                <a:latin typeface="Mongolian Baiti" panose="03000500000000000000" pitchFamily="66" charset="0"/>
                <a:ea typeface="DFKai-SB" panose="03000509000000000000" pitchFamily="65" charset="-120"/>
                <a:cs typeface="Mongolian Baiti" panose="03000500000000000000" pitchFamily="66" charset="0"/>
              </a:rPr>
              <a:t>Baptism by the Holy Spirit</a:t>
            </a:r>
            <a:r>
              <a:rPr kumimoji="0" lang="en-US" altLang="zh-TW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Mongolian Baiti" panose="03000500000000000000" pitchFamily="66" charset="0"/>
                <a:ea typeface="DFKai-SB" panose="03000509000000000000" pitchFamily="65" charset="-120"/>
                <a:cs typeface="Mongolian Baiti" panose="03000500000000000000" pitchFamily="66" charset="0"/>
              </a:rPr>
              <a:t> </a:t>
            </a:r>
            <a:endParaRPr kumimoji="0" lang="en-US" altLang="zh-TW" sz="1000" b="1" i="0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700" b="1" i="0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6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7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TW" sz="4400" b="1" kern="0" dirty="0" smtClean="0">
                <a:solidFill>
                  <a:prstClr val="white"/>
                </a:solidFill>
                <a:latin typeface="DFKai-SB" panose="03000509000000000000" pitchFamily="65" charset="-120"/>
                <a:ea typeface="DFKai-SB" panose="03000509000000000000" pitchFamily="65" charset="-120"/>
                <a:cs typeface="Arial" charset="0"/>
              </a:rPr>
              <a:t>(</a:t>
            </a:r>
            <a:r>
              <a:rPr lang="zh-TW" altLang="en-US" sz="4400" b="1" kern="0" dirty="0" smtClean="0">
                <a:solidFill>
                  <a:prstClr val="white"/>
                </a:solidFill>
                <a:latin typeface="DFKai-SB" panose="03000509000000000000" pitchFamily="65" charset="-120"/>
                <a:ea typeface="DFKai-SB" panose="03000509000000000000" pitchFamily="65" charset="-120"/>
                <a:cs typeface="Arial" charset="0"/>
              </a:rPr>
              <a:t>經歷神營會</a:t>
            </a:r>
            <a:r>
              <a:rPr lang="en-US" altLang="zh-TW" sz="4400" b="1" kern="0" dirty="0" smtClean="0">
                <a:solidFill>
                  <a:prstClr val="white"/>
                </a:solidFill>
                <a:latin typeface="DFKai-SB" panose="03000509000000000000" pitchFamily="65" charset="-120"/>
                <a:ea typeface="DFKai-SB" panose="03000509000000000000" pitchFamily="65" charset="-120"/>
                <a:cs typeface="Arial" charset="0"/>
              </a:rPr>
              <a:t>)</a:t>
            </a: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altLang="zh-TW" sz="5400" b="1" kern="0" dirty="0" smtClean="0">
              <a:solidFill>
                <a:prstClr val="white"/>
              </a:solidFill>
              <a:latin typeface="DFKai-SB" panose="03000509000000000000" pitchFamily="65" charset="-120"/>
              <a:ea typeface="DFKai-SB" panose="03000509000000000000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TW" altLang="en-US" sz="3600" b="1" kern="0" dirty="0" smtClean="0">
                <a:solidFill>
                  <a:prstClr val="white"/>
                </a:solidFill>
                <a:latin typeface="DFKai-SB" panose="03000509000000000000" pitchFamily="65" charset="-120"/>
                <a:ea typeface="DFKai-SB" panose="03000509000000000000" pitchFamily="65" charset="-120"/>
                <a:cs typeface="Arial" charset="0"/>
              </a:rPr>
              <a:t>劉梅蕾 師母</a:t>
            </a:r>
            <a:endParaRPr lang="en-US" altLang="zh-TW" sz="3600" b="1" kern="0" dirty="0" smtClean="0">
              <a:solidFill>
                <a:prstClr val="white"/>
              </a:solidFill>
              <a:latin typeface="DFKai-SB" panose="03000509000000000000" pitchFamily="65" charset="-120"/>
              <a:ea typeface="DFKai-SB" panose="03000509000000000000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altLang="zh-TW" sz="800" kern="0" dirty="0" smtClean="0">
              <a:solidFill>
                <a:prstClr val="white"/>
              </a:solidFill>
              <a:latin typeface="DFKai-SB" panose="03000509000000000000" pitchFamily="65" charset="-120"/>
              <a:ea typeface="DFKai-SB" panose="03000509000000000000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TW" altLang="en-US" kern="0" dirty="0" smtClean="0">
                <a:solidFill>
                  <a:prstClr val="white"/>
                </a:solidFill>
                <a:latin typeface="DFKai-SB" panose="03000509000000000000" pitchFamily="65" charset="-120"/>
                <a:ea typeface="DFKai-SB" panose="03000509000000000000" pitchFamily="65" charset="-120"/>
                <a:cs typeface="Arial" charset="0"/>
              </a:rPr>
              <a:t>生命</a:t>
            </a:r>
            <a:r>
              <a:rPr lang="zh-TW" altLang="en-US" kern="0" dirty="0">
                <a:solidFill>
                  <a:prstClr val="white"/>
                </a:solidFill>
                <a:latin typeface="DFKai-SB" panose="03000509000000000000" pitchFamily="65" charset="-120"/>
                <a:ea typeface="DFKai-SB" panose="03000509000000000000" pitchFamily="65" charset="-120"/>
                <a:cs typeface="Arial" charset="0"/>
              </a:rPr>
              <a:t>河</a:t>
            </a:r>
            <a:r>
              <a:rPr kumimoji="0" lang="zh-TW" altLang="en-US" sz="32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Arial" charset="0"/>
              </a:rPr>
              <a:t>靈</a:t>
            </a:r>
            <a:r>
              <a:rPr kumimoji="0" lang="zh-TW" altLang="en-US" sz="32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Arial" charset="0"/>
              </a:rPr>
              <a:t>糧</a:t>
            </a:r>
            <a:r>
              <a:rPr kumimoji="0" lang="zh-TW" altLang="en-US" sz="32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Arial" charset="0"/>
              </a:rPr>
              <a:t>堂 </a:t>
            </a:r>
            <a:r>
              <a:rPr kumimoji="0" lang="en-US" altLang="zh-TW" sz="28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" panose="02040604050505020304" pitchFamily="18" charset="0"/>
                <a:ea typeface="DFKai-SB" panose="03000509000000000000" pitchFamily="65" charset="-120"/>
                <a:cs typeface="Arial" charset="0"/>
              </a:rPr>
              <a:t>ROLCC</a:t>
            </a:r>
            <a:endParaRPr kumimoji="0" lang="en-US" altLang="zh-TW" sz="2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" panose="02040604050505020304" pitchFamily="18" charset="0"/>
              <a:ea typeface="DFKai-SB" panose="03000509000000000000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Unicode MS" pitchFamily="34" charset="-128"/>
              <a:ea typeface="新細明體" panose="02020500000000000000" pitchFamily="18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6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Unicode MS" pitchFamily="34" charset="-128"/>
              <a:ea typeface="新細明體" panose="02020500000000000000" pitchFamily="18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2800" b="1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ongolian Baiti" panose="03000500000000000000" pitchFamily="66" charset="0"/>
                <a:ea typeface="新細明體" panose="02020500000000000000" pitchFamily="18" charset="-120"/>
                <a:cs typeface="Mongolian Baiti" panose="03000500000000000000" pitchFamily="66" charset="0"/>
              </a:rPr>
              <a:t>May 6,  2018</a:t>
            </a:r>
            <a:endParaRPr kumimoji="0" lang="en-US" altLang="zh-TW" sz="28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ongolian Baiti" panose="03000500000000000000" pitchFamily="66" charset="0"/>
              <a:ea typeface="新細明體" panose="02020500000000000000" pitchFamily="18" charset="-120"/>
              <a:cs typeface="Mongolian Baiti" panose="03000500000000000000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075528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2D05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906" name="TextBox 1"/>
          <p:cNvSpPr txBox="1">
            <a:spLocks noChangeArrowheads="1"/>
          </p:cNvSpPr>
          <p:nvPr/>
        </p:nvSpPr>
        <p:spPr bwMode="auto">
          <a:xfrm>
            <a:off x="-101065" y="2394105"/>
            <a:ext cx="9144000" cy="11079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0" tIns="45715" rIns="91430" bIns="45715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6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回應詩</a:t>
            </a:r>
            <a:r>
              <a:rPr kumimoji="0" lang="zh-TW" altLang="en-US" sz="66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歌</a:t>
            </a:r>
            <a:endParaRPr kumimoji="0" lang="en-US" altLang="zh-TW" sz="8800" b="1" i="1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Arial Narrow" pitchFamily="34" charset="0"/>
              <a:ea typeface="DFKai-SB" pitchFamily="65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063945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285750"/>
            <a:ext cx="9144000" cy="936625"/>
          </a:xfrm>
        </p:spPr>
        <p:txBody>
          <a:bodyPr/>
          <a:lstStyle/>
          <a:p>
            <a:r>
              <a:rPr lang="zh-TW" altLang="en-US" smtClean="0">
                <a:latin typeface="MingLiU-ExtB" panose="02020500000000000000" pitchFamily="18" charset="-120"/>
                <a:ea typeface="MingLiU-ExtB" panose="02020500000000000000" pitchFamily="18" charset="-120"/>
              </a:rPr>
              <a:t>我們需要活水江河</a:t>
            </a:r>
            <a:r>
              <a:rPr lang="en-US" altLang="zh-TW" smtClean="0">
                <a:latin typeface="MingLiU-ExtB" panose="02020500000000000000" pitchFamily="18" charset="-120"/>
                <a:ea typeface="MingLiU-ExtB" panose="02020500000000000000" pitchFamily="18" charset="-120"/>
              </a:rPr>
              <a:t/>
            </a:r>
            <a:br>
              <a:rPr lang="en-US" altLang="zh-TW" smtClean="0">
                <a:latin typeface="MingLiU-ExtB" panose="02020500000000000000" pitchFamily="18" charset="-120"/>
                <a:ea typeface="MingLiU-ExtB" panose="02020500000000000000" pitchFamily="18" charset="-120"/>
              </a:rPr>
            </a:br>
            <a:r>
              <a:rPr lang="en-US" altLang="zh-TW" sz="3600" smtClean="0">
                <a:latin typeface="Times New Roman" panose="02020603050405020304" pitchFamily="18" charset="0"/>
                <a:ea typeface="MingLiU-ExtB" panose="02020500000000000000" pitchFamily="18" charset="-120"/>
                <a:cs typeface="Times New Roman" panose="02020603050405020304" pitchFamily="18" charset="0"/>
              </a:rPr>
              <a:t>How We Need the River</a:t>
            </a:r>
            <a:endParaRPr lang="zh-TW" altLang="en-US" sz="3600" smtClean="0">
              <a:latin typeface="Times New Roman" panose="02020603050405020304" pitchFamily="18" charset="0"/>
              <a:ea typeface="MingLiU-ExtB" panose="02020500000000000000" pitchFamily="18" charset="-120"/>
              <a:cs typeface="Times New Roman" panose="02020603050405020304" pitchFamily="18" charset="0"/>
            </a:endParaRPr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0" y="1222375"/>
            <a:ext cx="9144000" cy="5500688"/>
          </a:xfrm>
        </p:spPr>
        <p:txBody>
          <a:bodyPr/>
          <a:lstStyle/>
          <a:p>
            <a:pPr algn="l">
              <a:lnSpc>
                <a:spcPct val="90000"/>
              </a:lnSpc>
              <a:buFontTx/>
              <a:buNone/>
            </a:pPr>
            <a:r>
              <a:rPr lang="en-US" altLang="zh-HK" sz="2000" u="sng" smtClean="0">
                <a:solidFill>
                  <a:schemeClr val="accent2"/>
                </a:solidFill>
                <a:latin typeface="Times New Roman" panose="02020603050405020304" pitchFamily="18" charset="0"/>
              </a:rPr>
              <a:t>Verse 1:</a:t>
            </a:r>
            <a:endParaRPr lang="en-US" altLang="zh-TW" sz="2000" u="sng" smtClean="0">
              <a:solidFill>
                <a:schemeClr val="accent2"/>
              </a:solidFill>
              <a:latin typeface="Times New Roman" panose="02020603050405020304" pitchFamily="18" charset="0"/>
            </a:endParaRPr>
          </a:p>
          <a:p>
            <a:pPr>
              <a:lnSpc>
                <a:spcPct val="90000"/>
              </a:lnSpc>
              <a:buFontTx/>
              <a:buNone/>
            </a:pPr>
            <a:r>
              <a:rPr lang="zh-TW" altLang="en-US" sz="4800" smtClean="0">
                <a:latin typeface="SimSun" panose="02010600030101010101" pitchFamily="2" charset="-122"/>
                <a:ea typeface="SimSun" panose="02010600030101010101" pitchFamily="2" charset="-122"/>
              </a:rPr>
              <a:t>主 我渴慕祢</a:t>
            </a:r>
            <a:endParaRPr lang="en-US" altLang="zh-TW" sz="4800" smtClean="0"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pPr>
              <a:lnSpc>
                <a:spcPct val="90000"/>
              </a:lnSpc>
              <a:buFontTx/>
              <a:buNone/>
            </a:pPr>
            <a:r>
              <a:rPr lang="en-US" altLang="zh-TW" sz="2800" smtClean="0">
                <a:latin typeface="Times New Roman" panose="02020603050405020304" pitchFamily="18" charset="0"/>
              </a:rPr>
              <a:t>Lord,  I thirst for You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zh-TW" altLang="en-US" sz="4800" smtClean="0">
                <a:latin typeface="SimSun" panose="02010600030101010101" pitchFamily="2" charset="-122"/>
                <a:ea typeface="SimSun" panose="02010600030101010101" pitchFamily="2" charset="-122"/>
              </a:rPr>
              <a:t>因無人像祢能滿足我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en-US" altLang="zh-TW" sz="2800" smtClean="0">
                <a:latin typeface="Times New Roman" panose="02020603050405020304" pitchFamily="18" charset="0"/>
              </a:rPr>
              <a:t>There is no one else who satisfies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zh-TW" altLang="en-US" sz="4800" smtClean="0">
                <a:latin typeface="SimSun" panose="02010600030101010101" pitchFamily="2" charset="-122"/>
                <a:ea typeface="SimSun" panose="02010600030101010101" pitchFamily="2" charset="-122"/>
              </a:rPr>
              <a:t>我靈 渴慕著祢  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en-US" altLang="zh-TW" sz="2800" smtClean="0">
                <a:latin typeface="Times New Roman" panose="02020603050405020304" pitchFamily="18" charset="0"/>
              </a:rPr>
              <a:t>My soul,   it longs for You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zh-TW" altLang="en-US" sz="4800" smtClean="0">
                <a:latin typeface="SimSun" panose="02010600030101010101" pitchFamily="2" charset="-122"/>
                <a:ea typeface="SimSun" panose="02010600030101010101" pitchFamily="2" charset="-122"/>
              </a:rPr>
              <a:t>又如鹿深深切慕溪水</a:t>
            </a:r>
            <a:r>
              <a:rPr lang="zh-TW" altLang="en-US" sz="4000" smtClean="0">
                <a:latin typeface="SimSun" panose="02010600030101010101" pitchFamily="2" charset="-122"/>
                <a:ea typeface="SimSun" panose="02010600030101010101" pitchFamily="2" charset="-122"/>
              </a:rPr>
              <a:t> 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en-US" altLang="zh-TW" sz="2800" smtClean="0">
                <a:latin typeface="Times New Roman" panose="02020603050405020304" pitchFamily="18" charset="0"/>
              </a:rPr>
              <a:t>Like the deer panting for the water</a:t>
            </a:r>
          </a:p>
          <a:p>
            <a:pPr algn="l">
              <a:lnSpc>
                <a:spcPct val="90000"/>
              </a:lnSpc>
              <a:buFontTx/>
              <a:buNone/>
            </a:pPr>
            <a:endParaRPr lang="en-US" altLang="zh-TW" sz="3600" smtClean="0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6497728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內容版面配置區 2"/>
          <p:cNvSpPr>
            <a:spLocks noGrp="1"/>
          </p:cNvSpPr>
          <p:nvPr>
            <p:ph idx="1"/>
          </p:nvPr>
        </p:nvSpPr>
        <p:spPr>
          <a:xfrm>
            <a:off x="-7938" y="692150"/>
            <a:ext cx="9144001" cy="5357813"/>
          </a:xfrm>
        </p:spPr>
        <p:txBody>
          <a:bodyPr/>
          <a:lstStyle/>
          <a:p>
            <a:pPr>
              <a:buFontTx/>
              <a:buNone/>
            </a:pPr>
            <a:r>
              <a:rPr lang="zh-TW" altLang="en-US" sz="4800" smtClean="0">
                <a:latin typeface="SimSun" panose="02010600030101010101" pitchFamily="2" charset="-122"/>
                <a:ea typeface="SimSun" panose="02010600030101010101" pitchFamily="2" charset="-122"/>
              </a:rPr>
              <a:t>主 我心等候</a:t>
            </a:r>
            <a:r>
              <a:rPr lang="zh-TW" altLang="en-US" sz="3600" smtClean="0">
                <a:latin typeface="Times New Roman" panose="02020603050405020304" pitchFamily="18" charset="0"/>
              </a:rPr>
              <a:t>  </a:t>
            </a:r>
          </a:p>
          <a:p>
            <a:pPr>
              <a:buFontTx/>
              <a:buNone/>
            </a:pPr>
            <a:r>
              <a:rPr lang="en-US" altLang="zh-TW" sz="2800" smtClean="0">
                <a:latin typeface="Times New Roman" panose="02020603050405020304" pitchFamily="18" charset="0"/>
              </a:rPr>
              <a:t>Now I wait for You</a:t>
            </a:r>
          </a:p>
          <a:p>
            <a:pPr>
              <a:buFontTx/>
              <a:buNone/>
            </a:pPr>
            <a:r>
              <a:rPr lang="zh-TW" altLang="en-US" sz="4800" smtClean="0">
                <a:latin typeface="SimSun" panose="02010600030101010101" pitchFamily="2" charset="-122"/>
                <a:ea typeface="SimSun" panose="02010600030101010101" pitchFamily="2" charset="-122"/>
              </a:rPr>
              <a:t>牽引我進入祢榮耀</a:t>
            </a:r>
          </a:p>
          <a:p>
            <a:pPr>
              <a:buFontTx/>
              <a:buNone/>
            </a:pPr>
            <a:r>
              <a:rPr lang="en-US" altLang="zh-TW" sz="2800" smtClean="0">
                <a:latin typeface="Times New Roman" panose="02020603050405020304" pitchFamily="18" charset="0"/>
              </a:rPr>
              <a:t>Take me to Your courts of glory</a:t>
            </a:r>
          </a:p>
          <a:p>
            <a:pPr>
              <a:buFontTx/>
              <a:buNone/>
            </a:pPr>
            <a:r>
              <a:rPr lang="zh-TW" altLang="en-US" sz="4800" smtClean="0">
                <a:latin typeface="SimSun" panose="02010600030101010101" pitchFamily="2" charset="-122"/>
                <a:ea typeface="SimSun" panose="02010600030101010101" pitchFamily="2" charset="-122"/>
              </a:rPr>
              <a:t>主 求祢降臨 在這亁旱疲乏地 </a:t>
            </a:r>
          </a:p>
          <a:p>
            <a:pPr>
              <a:buFontTx/>
              <a:buNone/>
            </a:pPr>
            <a:r>
              <a:rPr lang="en-US" altLang="zh-TW" sz="2800" smtClean="0">
                <a:latin typeface="Times New Roman" panose="02020603050405020304" pitchFamily="18" charset="0"/>
              </a:rPr>
              <a:t>Fall upon me, Lord    </a:t>
            </a:r>
          </a:p>
          <a:p>
            <a:pPr>
              <a:buFontTx/>
              <a:buNone/>
            </a:pPr>
            <a:r>
              <a:rPr lang="en-US" altLang="zh-TW" sz="2800" smtClean="0">
                <a:latin typeface="Times New Roman" panose="02020603050405020304" pitchFamily="18" charset="0"/>
              </a:rPr>
              <a:t>Give me strength to help me stand </a:t>
            </a:r>
          </a:p>
          <a:p>
            <a:pPr>
              <a:buFontTx/>
              <a:buNone/>
            </a:pPr>
            <a:r>
              <a:rPr lang="zh-TW" altLang="en-US" sz="4800" smtClean="0">
                <a:latin typeface="SimSun" panose="02010600030101010101" pitchFamily="2" charset="-122"/>
                <a:ea typeface="SimSun" panose="02010600030101010101" pitchFamily="2" charset="-122"/>
              </a:rPr>
              <a:t>赐力量使我站立</a:t>
            </a:r>
            <a:r>
              <a:rPr lang="zh-TW" altLang="en-US" sz="3600" smtClean="0">
                <a:latin typeface="Times New Roman" panose="02020603050405020304" pitchFamily="18" charset="0"/>
              </a:rPr>
              <a:t> </a:t>
            </a:r>
          </a:p>
          <a:p>
            <a:pPr>
              <a:buFontTx/>
              <a:buNone/>
            </a:pPr>
            <a:r>
              <a:rPr lang="en-US" altLang="zh-TW" sz="2800" smtClean="0">
                <a:latin typeface="Times New Roman" panose="02020603050405020304" pitchFamily="18" charset="0"/>
              </a:rPr>
              <a:t>In this dry and weary land</a:t>
            </a:r>
          </a:p>
        </p:txBody>
      </p:sp>
    </p:spTree>
    <p:extLst>
      <p:ext uri="{BB962C8B-B14F-4D97-AF65-F5344CB8AC3E}">
        <p14:creationId xmlns:p14="http://schemas.microsoft.com/office/powerpoint/2010/main" val="260081670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l">
              <a:buFontTx/>
              <a:buNone/>
            </a:pPr>
            <a:r>
              <a:rPr lang="en-US" altLang="zh-TW" sz="2000" u="sng" smtClean="0">
                <a:solidFill>
                  <a:schemeClr val="accent2"/>
                </a:solidFill>
                <a:latin typeface="Times New Roman" panose="02020603050405020304" pitchFamily="18" charset="0"/>
              </a:rPr>
              <a:t>Chorus:</a:t>
            </a:r>
          </a:p>
          <a:p>
            <a:pPr>
              <a:buFontTx/>
              <a:buNone/>
            </a:pPr>
            <a:r>
              <a:rPr lang="zh-TW" altLang="en-US" sz="4800" smtClean="0">
                <a:latin typeface="SimSun" panose="02010600030101010101" pitchFamily="2" charset="-122"/>
                <a:ea typeface="SimSun" panose="02010600030101010101" pitchFamily="2" charset="-122"/>
              </a:rPr>
              <a:t>我們需要活水   </a:t>
            </a:r>
          </a:p>
          <a:p>
            <a:pPr>
              <a:buFontTx/>
              <a:buNone/>
            </a:pPr>
            <a:r>
              <a:rPr lang="en-US" altLang="zh-TW" sz="2800" smtClean="0">
                <a:latin typeface="Times New Roman" panose="02020603050405020304" pitchFamily="18" charset="0"/>
              </a:rPr>
              <a:t>How we need the river</a:t>
            </a:r>
          </a:p>
          <a:p>
            <a:pPr>
              <a:buFontTx/>
              <a:buNone/>
            </a:pPr>
            <a:r>
              <a:rPr lang="zh-TW" altLang="en-US" sz="4800" smtClean="0">
                <a:latin typeface="SimSun" panose="02010600030101010101" pitchFamily="2" charset="-122"/>
                <a:ea typeface="SimSun" panose="02010600030101010101" pitchFamily="2" charset="-122"/>
              </a:rPr>
              <a:t>我們需要靈雨</a:t>
            </a:r>
          </a:p>
          <a:p>
            <a:pPr>
              <a:buFontTx/>
              <a:buNone/>
            </a:pPr>
            <a:r>
              <a:rPr lang="en-US" altLang="zh-TW" sz="2800" smtClean="0">
                <a:latin typeface="Times New Roman" panose="02020603050405020304" pitchFamily="18" charset="0"/>
              </a:rPr>
              <a:t>How we need the rain</a:t>
            </a:r>
          </a:p>
          <a:p>
            <a:pPr>
              <a:buFontTx/>
              <a:buNone/>
            </a:pPr>
            <a:r>
              <a:rPr lang="zh-TW" altLang="en-US" sz="4800" smtClean="0">
                <a:latin typeface="SimSun" panose="02010600030101010101" pitchFamily="2" charset="-122"/>
                <a:ea typeface="SimSun" panose="02010600030101010101" pitchFamily="2" charset="-122"/>
              </a:rPr>
              <a:t>活水江河來湧流 我們 祈求 </a:t>
            </a:r>
          </a:p>
          <a:p>
            <a:pPr>
              <a:buFontTx/>
              <a:buNone/>
            </a:pPr>
            <a:r>
              <a:rPr lang="en-US" altLang="zh-TW" sz="2800" smtClean="0">
                <a:latin typeface="Times New Roman" panose="02020603050405020304" pitchFamily="18" charset="0"/>
              </a:rPr>
              <a:t>Living water flow to us again,  we pray</a:t>
            </a:r>
          </a:p>
          <a:p>
            <a:pPr algn="l">
              <a:buFontTx/>
              <a:buNone/>
            </a:pPr>
            <a:endParaRPr lang="en-US" altLang="zh-TW" sz="3600" smtClean="0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2154785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內容版面配置區 2"/>
          <p:cNvSpPr>
            <a:spLocks noGrp="1"/>
          </p:cNvSpPr>
          <p:nvPr>
            <p:ph idx="1"/>
          </p:nvPr>
        </p:nvSpPr>
        <p:spPr>
          <a:xfrm>
            <a:off x="4763" y="1700213"/>
            <a:ext cx="9144000" cy="5732462"/>
          </a:xfrm>
        </p:spPr>
        <p:txBody>
          <a:bodyPr/>
          <a:lstStyle/>
          <a:p>
            <a:pPr>
              <a:buFontTx/>
              <a:buNone/>
            </a:pPr>
            <a:r>
              <a:rPr lang="zh-TW" altLang="en-US" sz="4800" smtClean="0">
                <a:latin typeface="SimSun" panose="02010600030101010101" pitchFamily="2" charset="-122"/>
                <a:ea typeface="SimSun" panose="02010600030101010101" pitchFamily="2" charset="-122"/>
              </a:rPr>
              <a:t>降下祢的榮耀</a:t>
            </a:r>
            <a:r>
              <a:rPr lang="zh-TW" altLang="en-US" sz="3600" smtClean="0">
                <a:latin typeface="Times New Roman" panose="02020603050405020304" pitchFamily="18" charset="0"/>
              </a:rPr>
              <a:t>   </a:t>
            </a:r>
          </a:p>
          <a:p>
            <a:pPr>
              <a:buFontTx/>
              <a:buNone/>
            </a:pPr>
            <a:r>
              <a:rPr lang="en-US" altLang="zh-TW" sz="2800" smtClean="0">
                <a:latin typeface="Times New Roman" panose="02020603050405020304" pitchFamily="18" charset="0"/>
              </a:rPr>
              <a:t>Shower down Your glory</a:t>
            </a:r>
          </a:p>
          <a:p>
            <a:pPr>
              <a:buFontTx/>
              <a:buNone/>
            </a:pPr>
            <a:r>
              <a:rPr lang="zh-TW" altLang="en-US" sz="4800" smtClean="0">
                <a:latin typeface="SimSun" panose="02010600030101010101" pitchFamily="2" charset="-122"/>
                <a:ea typeface="SimSun" panose="02010600030101010101" pitchFamily="2" charset="-122"/>
              </a:rPr>
              <a:t>降下祢的恩典</a:t>
            </a:r>
          </a:p>
          <a:p>
            <a:pPr>
              <a:buFontTx/>
              <a:buNone/>
            </a:pPr>
            <a:r>
              <a:rPr lang="en-US" altLang="zh-TW" sz="2800" smtClean="0">
                <a:latin typeface="Times New Roman" panose="02020603050405020304" pitchFamily="18" charset="0"/>
              </a:rPr>
              <a:t>Shower down Your grace</a:t>
            </a:r>
          </a:p>
          <a:p>
            <a:pPr>
              <a:buFontTx/>
              <a:buNone/>
            </a:pPr>
            <a:r>
              <a:rPr lang="zh-TW" altLang="en-US" sz="4800" smtClean="0">
                <a:latin typeface="SimSun" panose="02010600030101010101" pitchFamily="2" charset="-122"/>
                <a:ea typeface="SimSun" panose="02010600030101010101" pitchFamily="2" charset="-122"/>
              </a:rPr>
              <a:t>以祢聖潔同在充滿我  </a:t>
            </a:r>
          </a:p>
          <a:p>
            <a:pPr>
              <a:buFontTx/>
              <a:buNone/>
            </a:pPr>
            <a:r>
              <a:rPr lang="en-US" altLang="zh-TW" sz="2800" smtClean="0">
                <a:latin typeface="Times New Roman" panose="02020603050405020304" pitchFamily="18" charset="0"/>
              </a:rPr>
              <a:t>Let Your holy presence fill this place  (x2)</a:t>
            </a:r>
          </a:p>
          <a:p>
            <a:pPr>
              <a:buFontTx/>
              <a:buNone/>
            </a:pPr>
            <a:endParaRPr lang="zh-TW" altLang="en-US" sz="2800" smtClean="0"/>
          </a:p>
        </p:txBody>
      </p:sp>
    </p:spTree>
    <p:extLst>
      <p:ext uri="{BB962C8B-B14F-4D97-AF65-F5344CB8AC3E}">
        <p14:creationId xmlns:p14="http://schemas.microsoft.com/office/powerpoint/2010/main" val="296501025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內容版面配置區 2"/>
          <p:cNvSpPr>
            <a:spLocks noGrp="1"/>
          </p:cNvSpPr>
          <p:nvPr>
            <p:ph idx="1"/>
          </p:nvPr>
        </p:nvSpPr>
        <p:spPr>
          <a:xfrm>
            <a:off x="-9525" y="2205038"/>
            <a:ext cx="9144000" cy="5732462"/>
          </a:xfrm>
        </p:spPr>
        <p:txBody>
          <a:bodyPr/>
          <a:lstStyle/>
          <a:p>
            <a:pPr>
              <a:buFontTx/>
              <a:buNone/>
            </a:pPr>
            <a:r>
              <a:rPr lang="zh-TW" altLang="en-US" sz="4800" smtClean="0">
                <a:latin typeface="SimSun" panose="02010600030101010101" pitchFamily="2" charset="-122"/>
                <a:ea typeface="SimSun" panose="02010600030101010101" pitchFamily="2" charset="-122"/>
              </a:rPr>
              <a:t>聖潔 聖潔 聖潔 聖潔 聖潔</a:t>
            </a:r>
          </a:p>
          <a:p>
            <a:pPr>
              <a:buFontTx/>
              <a:buNone/>
            </a:pPr>
            <a:r>
              <a:rPr lang="en-US" altLang="zh-TW" sz="4800" smtClean="0">
                <a:latin typeface="Times New Roman" panose="02020603050405020304" pitchFamily="18" charset="0"/>
              </a:rPr>
              <a:t>Holy,  holy,  holy,  holy, holy, </a:t>
            </a:r>
          </a:p>
          <a:p>
            <a:pPr>
              <a:buFontTx/>
              <a:buNone/>
            </a:pPr>
            <a:r>
              <a:rPr lang="zh-TW" altLang="en-US" sz="4800" smtClean="0">
                <a:latin typeface="SimSun" panose="02010600030101010101" pitchFamily="2" charset="-122"/>
                <a:ea typeface="SimSun" panose="02010600030101010101" pitchFamily="2" charset="-122"/>
              </a:rPr>
              <a:t>聖潔 主</a:t>
            </a:r>
          </a:p>
          <a:p>
            <a:pPr>
              <a:buFontTx/>
              <a:buNone/>
            </a:pPr>
            <a:r>
              <a:rPr lang="en-US" altLang="zh-TW" sz="4800" smtClean="0">
                <a:latin typeface="Times New Roman" panose="02020603050405020304" pitchFamily="18" charset="0"/>
              </a:rPr>
              <a:t>Holy    Lord</a:t>
            </a:r>
            <a:endParaRPr lang="zh-TW" altLang="en-US" sz="4800" smtClean="0"/>
          </a:p>
        </p:txBody>
      </p:sp>
    </p:spTree>
    <p:extLst>
      <p:ext uri="{BB962C8B-B14F-4D97-AF65-F5344CB8AC3E}">
        <p14:creationId xmlns:p14="http://schemas.microsoft.com/office/powerpoint/2010/main" val="385634966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內容版面配置區 2"/>
          <p:cNvSpPr>
            <a:spLocks noGrp="1"/>
          </p:cNvSpPr>
          <p:nvPr>
            <p:ph idx="1"/>
          </p:nvPr>
        </p:nvSpPr>
        <p:spPr>
          <a:xfrm>
            <a:off x="0" y="765175"/>
            <a:ext cx="9144000" cy="5732463"/>
          </a:xfrm>
        </p:spPr>
        <p:txBody>
          <a:bodyPr/>
          <a:lstStyle/>
          <a:p>
            <a:pPr marL="609600" indent="-609600" algn="l">
              <a:lnSpc>
                <a:spcPct val="90000"/>
              </a:lnSpc>
              <a:buFontTx/>
              <a:buNone/>
            </a:pPr>
            <a:r>
              <a:rPr lang="en-US" altLang="zh-TW" sz="2000" u="sng" smtClean="0">
                <a:solidFill>
                  <a:schemeClr val="accent2"/>
                </a:solidFill>
                <a:latin typeface="Times New Roman" panose="02020603050405020304" pitchFamily="18" charset="0"/>
              </a:rPr>
              <a:t>Verse 2:</a:t>
            </a:r>
          </a:p>
          <a:p>
            <a:pPr marL="609600" indent="-609600">
              <a:lnSpc>
                <a:spcPct val="90000"/>
              </a:lnSpc>
              <a:buFontTx/>
              <a:buNone/>
            </a:pPr>
            <a:r>
              <a:rPr lang="zh-TW" altLang="en-US" sz="4800" smtClean="0">
                <a:latin typeface="SimSun" panose="02010600030101010101" pitchFamily="2" charset="-122"/>
                <a:ea typeface="SimSun" panose="02010600030101010101" pitchFamily="2" charset="-122"/>
              </a:rPr>
              <a:t>主 我們呼求 </a:t>
            </a:r>
          </a:p>
          <a:p>
            <a:pPr marL="609600" indent="-609600">
              <a:lnSpc>
                <a:spcPct val="90000"/>
              </a:lnSpc>
              <a:buFontTx/>
              <a:buNone/>
            </a:pPr>
            <a:r>
              <a:rPr lang="en-US" altLang="zh-TW" sz="2800" smtClean="0">
                <a:latin typeface="Times New Roman" panose="02020603050405020304" pitchFamily="18" charset="0"/>
              </a:rPr>
              <a:t>Deep calls unto deep</a:t>
            </a:r>
          </a:p>
          <a:p>
            <a:pPr marL="609600" indent="-609600">
              <a:lnSpc>
                <a:spcPct val="90000"/>
              </a:lnSpc>
              <a:buFontTx/>
              <a:buNone/>
            </a:pPr>
            <a:r>
              <a:rPr lang="zh-TW" altLang="en-US" sz="4800" smtClean="0">
                <a:latin typeface="SimSun" panose="02010600030101010101" pitchFamily="2" charset="-122"/>
                <a:ea typeface="SimSun" panose="02010600030101010101" pitchFamily="2" charset="-122"/>
              </a:rPr>
              <a:t>渴望來認識祢榮耀</a:t>
            </a:r>
          </a:p>
          <a:p>
            <a:pPr marL="609600" indent="-609600">
              <a:lnSpc>
                <a:spcPct val="90000"/>
              </a:lnSpc>
              <a:buFontTx/>
              <a:buNone/>
            </a:pPr>
            <a:r>
              <a:rPr lang="en-US" altLang="zh-TW" sz="2800" smtClean="0">
                <a:latin typeface="Times New Roman" panose="02020603050405020304" pitchFamily="18" charset="0"/>
              </a:rPr>
              <a:t>Lord, we seek to know Your glory</a:t>
            </a:r>
          </a:p>
          <a:p>
            <a:pPr marL="609600" indent="-609600">
              <a:lnSpc>
                <a:spcPct val="90000"/>
              </a:lnSpc>
              <a:buFontTx/>
              <a:buNone/>
            </a:pPr>
            <a:r>
              <a:rPr lang="zh-TW" altLang="en-US" sz="4800" smtClean="0">
                <a:latin typeface="SimSun" panose="02010600030101010101" pitchFamily="2" charset="-122"/>
                <a:ea typeface="SimSun" panose="02010600030101010101" pitchFamily="2" charset="-122"/>
              </a:rPr>
              <a:t>因無人像祢</a:t>
            </a:r>
            <a:r>
              <a:rPr lang="zh-TW" altLang="en-US" sz="3600" smtClean="0">
                <a:latin typeface="Times New Roman" panose="02020603050405020304" pitchFamily="18" charset="0"/>
              </a:rPr>
              <a:t>   </a:t>
            </a:r>
          </a:p>
          <a:p>
            <a:pPr marL="609600" indent="-609600">
              <a:lnSpc>
                <a:spcPct val="90000"/>
              </a:lnSpc>
              <a:buFontTx/>
              <a:buNone/>
            </a:pPr>
            <a:r>
              <a:rPr lang="en-US" altLang="zh-TW" sz="2800" smtClean="0">
                <a:latin typeface="Times New Roman" panose="02020603050405020304" pitchFamily="18" charset="0"/>
              </a:rPr>
              <a:t>For there is only You</a:t>
            </a:r>
          </a:p>
          <a:p>
            <a:pPr marL="609600" indent="-609600">
              <a:lnSpc>
                <a:spcPct val="90000"/>
              </a:lnSpc>
              <a:buFontTx/>
              <a:buNone/>
            </a:pPr>
            <a:r>
              <a:rPr lang="zh-TW" altLang="en-US" sz="4800" smtClean="0">
                <a:latin typeface="SimSun" panose="02010600030101010101" pitchFamily="2" charset="-122"/>
                <a:ea typeface="SimSun" panose="02010600030101010101" pitchFamily="2" charset="-122"/>
              </a:rPr>
              <a:t>我們呼喊 「阿爸 父神」</a:t>
            </a:r>
          </a:p>
          <a:p>
            <a:pPr marL="609600" indent="-609600">
              <a:lnSpc>
                <a:spcPct val="90000"/>
              </a:lnSpc>
              <a:buFontTx/>
              <a:buNone/>
            </a:pPr>
            <a:r>
              <a:rPr lang="en-US" altLang="zh-TW" sz="2800" smtClean="0">
                <a:latin typeface="Times New Roman" panose="02020603050405020304" pitchFamily="18" charset="0"/>
              </a:rPr>
              <a:t>and our hearts cry,  “Abba Father.”</a:t>
            </a:r>
          </a:p>
        </p:txBody>
      </p:sp>
    </p:spTree>
    <p:extLst>
      <p:ext uri="{BB962C8B-B14F-4D97-AF65-F5344CB8AC3E}">
        <p14:creationId xmlns:p14="http://schemas.microsoft.com/office/powerpoint/2010/main" val="102556579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內容版面配置區 2"/>
          <p:cNvSpPr>
            <a:spLocks noGrp="1"/>
          </p:cNvSpPr>
          <p:nvPr>
            <p:ph idx="1"/>
          </p:nvPr>
        </p:nvSpPr>
        <p:spPr>
          <a:xfrm>
            <a:off x="0" y="692150"/>
            <a:ext cx="9144000" cy="5732463"/>
          </a:xfrm>
        </p:spPr>
        <p:txBody>
          <a:bodyPr/>
          <a:lstStyle/>
          <a:p>
            <a:pPr>
              <a:lnSpc>
                <a:spcPct val="80000"/>
              </a:lnSpc>
              <a:buFontTx/>
              <a:buNone/>
            </a:pPr>
            <a:r>
              <a:rPr lang="zh-TW" altLang="en-US" sz="4800" smtClean="0">
                <a:latin typeface="SimSun" panose="02010600030101010101" pitchFamily="2" charset="-122"/>
                <a:ea typeface="SimSun" panose="02010600030101010101" pitchFamily="2" charset="-122"/>
              </a:rPr>
              <a:t>主 耶穌請來   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altLang="zh-TW" sz="2800" smtClean="0">
                <a:latin typeface="Times New Roman" panose="02020603050405020304" pitchFamily="18" charset="0"/>
              </a:rPr>
              <a:t>Now Lord Jesus, come 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zh-TW" altLang="en-US" sz="4800" smtClean="0">
                <a:latin typeface="SimSun" panose="02010600030101010101" pitchFamily="2" charset="-122"/>
                <a:ea typeface="SimSun" panose="02010600030101010101" pitchFamily="2" charset="-122"/>
              </a:rPr>
              <a:t>祢恩典和愛 更新我  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altLang="zh-TW" sz="2800" smtClean="0">
                <a:latin typeface="Times New Roman" panose="02020603050405020304" pitchFamily="18" charset="0"/>
              </a:rPr>
              <a:t>May Your love and grace restore us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zh-TW" altLang="en-US" sz="4800" smtClean="0">
                <a:latin typeface="SimSun" panose="02010600030101010101" pitchFamily="2" charset="-122"/>
                <a:ea typeface="SimSun" panose="02010600030101010101" pitchFamily="2" charset="-122"/>
              </a:rPr>
              <a:t>求 吹進我心</a:t>
            </a:r>
            <a:r>
              <a:rPr lang="zh-TW" altLang="en-US" sz="3600" smtClean="0"/>
              <a:t> </a:t>
            </a:r>
            <a:endParaRPr lang="zh-TW" altLang="en-US" sz="3600" smtClean="0">
              <a:latin typeface="Times New Roman" panose="02020603050405020304" pitchFamily="18" charset="0"/>
            </a:endParaRPr>
          </a:p>
          <a:p>
            <a:pPr>
              <a:lnSpc>
                <a:spcPct val="80000"/>
              </a:lnSpc>
              <a:buFontTx/>
              <a:buNone/>
            </a:pPr>
            <a:r>
              <a:rPr lang="en-US" altLang="zh-TW" sz="2800" smtClean="0">
                <a:latin typeface="Times New Roman" panose="02020603050405020304" pitchFamily="18" charset="0"/>
              </a:rPr>
              <a:t>Breathe upon us, Lord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zh-TW" altLang="en-US" sz="4800" smtClean="0">
                <a:latin typeface="SimSun" panose="02010600030101010101" pitchFamily="2" charset="-122"/>
                <a:ea typeface="SimSun" panose="02010600030101010101" pitchFamily="2" charset="-122"/>
              </a:rPr>
              <a:t>充滿祢新的憐憫</a:t>
            </a:r>
            <a:r>
              <a:rPr lang="zh-TW" altLang="en-US" sz="3600" smtClean="0">
                <a:latin typeface="Times New Roman" panose="02020603050405020304" pitchFamily="18" charset="0"/>
              </a:rPr>
              <a:t>   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altLang="zh-TW" sz="2800" smtClean="0">
                <a:latin typeface="Times New Roman" panose="02020603050405020304" pitchFamily="18" charset="0"/>
              </a:rPr>
              <a:t>Let Your mercies be brand new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zh-TW" altLang="en-US" sz="4800" smtClean="0">
                <a:latin typeface="SimSun" panose="02010600030101010101" pitchFamily="2" charset="-122"/>
                <a:ea typeface="SimSun" panose="02010600030101010101" pitchFamily="2" charset="-122"/>
              </a:rPr>
              <a:t>使全地來敬拜祢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altLang="zh-TW" sz="2800" smtClean="0">
                <a:latin typeface="Times New Roman" panose="02020603050405020304" pitchFamily="18" charset="0"/>
              </a:rPr>
              <a:t>Let the whole earth worship You  </a:t>
            </a:r>
            <a:endParaRPr lang="en-US" altLang="zh-TW" sz="2800" smtClean="0">
              <a:solidFill>
                <a:schemeClr val="accent2"/>
              </a:solidFill>
              <a:latin typeface="Times New Roman" panose="02020603050405020304" pitchFamily="18" charset="0"/>
            </a:endParaRPr>
          </a:p>
          <a:p>
            <a:pPr>
              <a:lnSpc>
                <a:spcPct val="80000"/>
              </a:lnSpc>
              <a:buFontTx/>
              <a:buNone/>
            </a:pPr>
            <a:endParaRPr lang="en-US" altLang="zh-TW" sz="3600" smtClean="0">
              <a:solidFill>
                <a:schemeClr val="accent2"/>
              </a:solidFill>
              <a:latin typeface="Times New Roman" panose="02020603050405020304" pitchFamily="18" charset="0"/>
            </a:endParaRPr>
          </a:p>
          <a:p>
            <a:pPr>
              <a:buFontTx/>
              <a:buNone/>
            </a:pPr>
            <a:endParaRPr lang="zh-TW" altLang="en-US" sz="3600" smtClean="0"/>
          </a:p>
        </p:txBody>
      </p:sp>
    </p:spTree>
    <p:extLst>
      <p:ext uri="{BB962C8B-B14F-4D97-AF65-F5344CB8AC3E}">
        <p14:creationId xmlns:p14="http://schemas.microsoft.com/office/powerpoint/2010/main" val="404128818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l">
              <a:buFontTx/>
              <a:buNone/>
            </a:pPr>
            <a:r>
              <a:rPr lang="en-US" altLang="zh-TW" sz="2000" u="sng" smtClean="0">
                <a:solidFill>
                  <a:schemeClr val="accent2"/>
                </a:solidFill>
                <a:latin typeface="Times New Roman" panose="02020603050405020304" pitchFamily="18" charset="0"/>
              </a:rPr>
              <a:t>Chorus:</a:t>
            </a:r>
          </a:p>
          <a:p>
            <a:pPr>
              <a:buFontTx/>
              <a:buNone/>
            </a:pPr>
            <a:r>
              <a:rPr lang="zh-TW" altLang="en-US" sz="4800" smtClean="0">
                <a:latin typeface="SimSun" panose="02010600030101010101" pitchFamily="2" charset="-122"/>
                <a:ea typeface="SimSun" panose="02010600030101010101" pitchFamily="2" charset="-122"/>
              </a:rPr>
              <a:t>我們需要活水   </a:t>
            </a:r>
          </a:p>
          <a:p>
            <a:pPr>
              <a:buFontTx/>
              <a:buNone/>
            </a:pPr>
            <a:r>
              <a:rPr lang="en-US" altLang="zh-TW" sz="2800" smtClean="0">
                <a:latin typeface="Times New Roman" panose="02020603050405020304" pitchFamily="18" charset="0"/>
              </a:rPr>
              <a:t>How we need the river</a:t>
            </a:r>
          </a:p>
          <a:p>
            <a:pPr>
              <a:buFontTx/>
              <a:buNone/>
            </a:pPr>
            <a:r>
              <a:rPr lang="zh-TW" altLang="en-US" sz="4800" smtClean="0">
                <a:latin typeface="SimSun" panose="02010600030101010101" pitchFamily="2" charset="-122"/>
                <a:ea typeface="SimSun" panose="02010600030101010101" pitchFamily="2" charset="-122"/>
              </a:rPr>
              <a:t>我們需要靈雨</a:t>
            </a:r>
          </a:p>
          <a:p>
            <a:pPr>
              <a:buFontTx/>
              <a:buNone/>
            </a:pPr>
            <a:r>
              <a:rPr lang="en-US" altLang="zh-TW" sz="2800" smtClean="0">
                <a:latin typeface="Times New Roman" panose="02020603050405020304" pitchFamily="18" charset="0"/>
              </a:rPr>
              <a:t>how we need the rain</a:t>
            </a:r>
          </a:p>
          <a:p>
            <a:pPr>
              <a:buFontTx/>
              <a:buNone/>
            </a:pPr>
            <a:r>
              <a:rPr lang="zh-TW" altLang="en-US" sz="4800" smtClean="0">
                <a:latin typeface="SimSun" panose="02010600030101010101" pitchFamily="2" charset="-122"/>
                <a:ea typeface="SimSun" panose="02010600030101010101" pitchFamily="2" charset="-122"/>
              </a:rPr>
              <a:t>活水江河來湧流 我們祈求 </a:t>
            </a:r>
          </a:p>
          <a:p>
            <a:pPr>
              <a:buFontTx/>
              <a:buNone/>
            </a:pPr>
            <a:r>
              <a:rPr lang="en-US" altLang="zh-TW" sz="2800" smtClean="0">
                <a:latin typeface="Times New Roman" panose="02020603050405020304" pitchFamily="18" charset="0"/>
              </a:rPr>
              <a:t>Living water flow to us again,  we pray</a:t>
            </a:r>
          </a:p>
          <a:p>
            <a:pPr algn="l">
              <a:buFontTx/>
              <a:buNone/>
            </a:pPr>
            <a:endParaRPr lang="en-US" altLang="zh-TW" sz="3600" smtClean="0"/>
          </a:p>
        </p:txBody>
      </p:sp>
    </p:spTree>
    <p:extLst>
      <p:ext uri="{BB962C8B-B14F-4D97-AF65-F5344CB8AC3E}">
        <p14:creationId xmlns:p14="http://schemas.microsoft.com/office/powerpoint/2010/main" val="71692323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內容版面配置區 2"/>
          <p:cNvSpPr>
            <a:spLocks noGrp="1"/>
          </p:cNvSpPr>
          <p:nvPr>
            <p:ph idx="1"/>
          </p:nvPr>
        </p:nvSpPr>
        <p:spPr>
          <a:xfrm>
            <a:off x="0" y="1844675"/>
            <a:ext cx="9144000" cy="5732463"/>
          </a:xfrm>
        </p:spPr>
        <p:txBody>
          <a:bodyPr/>
          <a:lstStyle/>
          <a:p>
            <a:pPr>
              <a:buFontTx/>
              <a:buNone/>
            </a:pPr>
            <a:r>
              <a:rPr lang="zh-TW" altLang="en-US" sz="4800" smtClean="0">
                <a:latin typeface="SimSun" panose="02010600030101010101" pitchFamily="2" charset="-122"/>
                <a:ea typeface="SimSun" panose="02010600030101010101" pitchFamily="2" charset="-122"/>
              </a:rPr>
              <a:t>降下祢的榮耀</a:t>
            </a:r>
            <a:r>
              <a:rPr lang="zh-TW" altLang="en-US" sz="3600" smtClean="0">
                <a:latin typeface="Times New Roman" panose="02020603050405020304" pitchFamily="18" charset="0"/>
              </a:rPr>
              <a:t>   </a:t>
            </a:r>
          </a:p>
          <a:p>
            <a:pPr>
              <a:buFontTx/>
              <a:buNone/>
            </a:pPr>
            <a:r>
              <a:rPr lang="en-US" altLang="zh-TW" sz="2800" smtClean="0">
                <a:latin typeface="Times New Roman" panose="02020603050405020304" pitchFamily="18" charset="0"/>
              </a:rPr>
              <a:t>Shower down Your glory</a:t>
            </a:r>
          </a:p>
          <a:p>
            <a:pPr>
              <a:buFontTx/>
              <a:buNone/>
            </a:pPr>
            <a:r>
              <a:rPr lang="zh-TW" altLang="en-US" sz="4800" smtClean="0">
                <a:latin typeface="SimSun" panose="02010600030101010101" pitchFamily="2" charset="-122"/>
                <a:ea typeface="SimSun" panose="02010600030101010101" pitchFamily="2" charset="-122"/>
              </a:rPr>
              <a:t>降下祢的恩典</a:t>
            </a:r>
          </a:p>
          <a:p>
            <a:pPr>
              <a:buFontTx/>
              <a:buNone/>
            </a:pPr>
            <a:r>
              <a:rPr lang="en-US" altLang="zh-TW" sz="2800" smtClean="0">
                <a:latin typeface="Times New Roman" panose="02020603050405020304" pitchFamily="18" charset="0"/>
              </a:rPr>
              <a:t>Shower down Your grace</a:t>
            </a:r>
          </a:p>
          <a:p>
            <a:pPr>
              <a:buFontTx/>
              <a:buNone/>
            </a:pPr>
            <a:r>
              <a:rPr lang="zh-TW" altLang="en-US" sz="4800" smtClean="0">
                <a:latin typeface="SimSun" panose="02010600030101010101" pitchFamily="2" charset="-122"/>
                <a:ea typeface="SimSun" panose="02010600030101010101" pitchFamily="2" charset="-122"/>
              </a:rPr>
              <a:t>以祢聖潔同在充滿我</a:t>
            </a:r>
            <a:r>
              <a:rPr lang="zh-TW" altLang="en-US" sz="3600" smtClean="0">
                <a:latin typeface="Times New Roman" panose="02020603050405020304" pitchFamily="18" charset="0"/>
              </a:rPr>
              <a:t>  </a:t>
            </a:r>
          </a:p>
          <a:p>
            <a:pPr>
              <a:buFontTx/>
              <a:buNone/>
            </a:pPr>
            <a:r>
              <a:rPr lang="en-US" altLang="zh-TW" sz="2800" smtClean="0">
                <a:latin typeface="Times New Roman" panose="02020603050405020304" pitchFamily="18" charset="0"/>
              </a:rPr>
              <a:t>Let Your holy presence fill this place  (x2)</a:t>
            </a:r>
            <a:endParaRPr lang="zh-TW" altLang="en-US" sz="2800" smtClean="0"/>
          </a:p>
        </p:txBody>
      </p:sp>
    </p:spTree>
    <p:extLst>
      <p:ext uri="{BB962C8B-B14F-4D97-AF65-F5344CB8AC3E}">
        <p14:creationId xmlns:p14="http://schemas.microsoft.com/office/powerpoint/2010/main" val="294364754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內容版面配置區 2"/>
          <p:cNvSpPr>
            <a:spLocks noGrp="1"/>
          </p:cNvSpPr>
          <p:nvPr>
            <p:ph idx="1"/>
          </p:nvPr>
        </p:nvSpPr>
        <p:spPr>
          <a:xfrm>
            <a:off x="0" y="836613"/>
            <a:ext cx="9144000" cy="5732462"/>
          </a:xfrm>
        </p:spPr>
        <p:txBody>
          <a:bodyPr/>
          <a:lstStyle/>
          <a:p>
            <a:pPr algn="l">
              <a:lnSpc>
                <a:spcPct val="90000"/>
              </a:lnSpc>
              <a:buFontTx/>
              <a:buNone/>
            </a:pPr>
            <a:r>
              <a:rPr lang="en-US" altLang="zh-TW" sz="2000" u="sng" smtClean="0">
                <a:solidFill>
                  <a:schemeClr val="accent2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Bridge: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zh-TW" altLang="en-US" sz="4800" smtClean="0">
                <a:latin typeface="SimSun" panose="02010600030101010101" pitchFamily="2" charset="-122"/>
                <a:ea typeface="SimSun" panose="02010600030101010101" pitchFamily="2" charset="-122"/>
                <a:cs typeface="Times New Roman" panose="02020603050405020304" pitchFamily="18" charset="0"/>
              </a:rPr>
              <a:t>耶穌 釋放我們  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en-US" altLang="zh-TW" sz="28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Jesus, come and free us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zh-TW" altLang="en-US" sz="4800" smtClean="0">
                <a:latin typeface="SimSun" panose="02010600030101010101" pitchFamily="2" charset="-122"/>
                <a:ea typeface="SimSun" panose="02010600030101010101" pitchFamily="2" charset="-122"/>
                <a:cs typeface="Times New Roman" panose="02020603050405020304" pitchFamily="18" charset="0"/>
              </a:rPr>
              <a:t>敬拜用心靈誠實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en-US" altLang="zh-TW" sz="28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To worship in Spirit and Truth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zh-TW" altLang="en-US" sz="4800" smtClean="0">
                <a:latin typeface="SimSun" panose="02010600030101010101" pitchFamily="2" charset="-122"/>
                <a:ea typeface="SimSun" panose="02010600030101010101" pitchFamily="2" charset="-122"/>
                <a:cs typeface="Times New Roman" panose="02020603050405020304" pitchFamily="18" charset="0"/>
              </a:rPr>
              <a:t>醫治 向我們彰顯 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en-US" altLang="zh-TW" sz="28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Heal us, and reveal to us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zh-TW" altLang="en-US" sz="4800" smtClean="0">
                <a:latin typeface="SimSun" panose="02010600030101010101" pitchFamily="2" charset="-122"/>
                <a:ea typeface="SimSun" panose="02010600030101010101" pitchFamily="2" charset="-122"/>
                <a:cs typeface="Times New Roman" panose="02020603050405020304" pitchFamily="18" charset="0"/>
              </a:rPr>
              <a:t>祢能力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en-US" altLang="zh-TW" sz="28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Your power </a:t>
            </a:r>
            <a:r>
              <a:rPr lang="en-US" altLang="zh-TW" sz="2800" i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TW" sz="2800" i="1" smtClean="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(repeat chorus)</a:t>
            </a:r>
            <a:endParaRPr lang="en-US" altLang="zh-TW" sz="2800" smtClean="0">
              <a:solidFill>
                <a:schemeClr val="accent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>
              <a:lnSpc>
                <a:spcPct val="90000"/>
              </a:lnSpc>
              <a:buFontTx/>
              <a:buNone/>
            </a:pPr>
            <a:endParaRPr lang="en-US" altLang="zh-TW" sz="3600" smtClean="0">
              <a:solidFill>
                <a:schemeClr val="accent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Tx/>
              <a:buNone/>
            </a:pPr>
            <a:endParaRPr lang="zh-TW" altLang="en-US" sz="3600" smtClean="0"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6111566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內容版面配置區 2"/>
          <p:cNvSpPr>
            <a:spLocks noGrp="1"/>
          </p:cNvSpPr>
          <p:nvPr>
            <p:ph idx="1"/>
          </p:nvPr>
        </p:nvSpPr>
        <p:spPr>
          <a:xfrm>
            <a:off x="0" y="1412875"/>
            <a:ext cx="9144000" cy="5732463"/>
          </a:xfrm>
        </p:spPr>
        <p:txBody>
          <a:bodyPr/>
          <a:lstStyle/>
          <a:p>
            <a:pPr algn="l">
              <a:buFontTx/>
              <a:buNone/>
            </a:pPr>
            <a:r>
              <a:rPr lang="en-US" altLang="zh-TW" sz="2000" u="sng" smtClean="0">
                <a:solidFill>
                  <a:schemeClr val="accent2"/>
                </a:solidFill>
                <a:latin typeface="Times New Roman" panose="02020603050405020304" pitchFamily="18" charset="0"/>
              </a:rPr>
              <a:t>Chorus:</a:t>
            </a:r>
          </a:p>
          <a:p>
            <a:pPr>
              <a:buFontTx/>
              <a:buNone/>
            </a:pPr>
            <a:r>
              <a:rPr lang="zh-TW" altLang="en-US" sz="4800" smtClean="0">
                <a:latin typeface="SimSun" panose="02010600030101010101" pitchFamily="2" charset="-122"/>
                <a:ea typeface="SimSun" panose="02010600030101010101" pitchFamily="2" charset="-122"/>
              </a:rPr>
              <a:t>我們需要活水 </a:t>
            </a:r>
            <a:r>
              <a:rPr lang="zh-TW" altLang="en-US" sz="3600" smtClean="0">
                <a:latin typeface="Times New Roman" panose="02020603050405020304" pitchFamily="18" charset="0"/>
              </a:rPr>
              <a:t>  </a:t>
            </a:r>
          </a:p>
          <a:p>
            <a:pPr>
              <a:buFontTx/>
              <a:buNone/>
            </a:pPr>
            <a:r>
              <a:rPr lang="en-US" altLang="zh-TW" sz="2800" smtClean="0">
                <a:latin typeface="Times New Roman" panose="02020603050405020304" pitchFamily="18" charset="0"/>
              </a:rPr>
              <a:t>How we need the river</a:t>
            </a:r>
          </a:p>
          <a:p>
            <a:pPr>
              <a:buFontTx/>
              <a:buNone/>
            </a:pPr>
            <a:r>
              <a:rPr lang="zh-TW" altLang="en-US" sz="4800" smtClean="0">
                <a:latin typeface="SimSun" panose="02010600030101010101" pitchFamily="2" charset="-122"/>
                <a:ea typeface="SimSun" panose="02010600030101010101" pitchFamily="2" charset="-122"/>
              </a:rPr>
              <a:t>我們需要靈雨</a:t>
            </a:r>
          </a:p>
          <a:p>
            <a:pPr>
              <a:buFontTx/>
              <a:buNone/>
            </a:pPr>
            <a:r>
              <a:rPr lang="en-US" altLang="zh-TW" sz="2800" smtClean="0">
                <a:latin typeface="Times New Roman" panose="02020603050405020304" pitchFamily="18" charset="0"/>
              </a:rPr>
              <a:t>How we need the rain</a:t>
            </a:r>
          </a:p>
          <a:p>
            <a:pPr>
              <a:buFontTx/>
              <a:buNone/>
            </a:pPr>
            <a:r>
              <a:rPr lang="zh-TW" altLang="en-US" sz="4800" smtClean="0">
                <a:latin typeface="SimSun" panose="02010600030101010101" pitchFamily="2" charset="-122"/>
                <a:ea typeface="SimSun" panose="02010600030101010101" pitchFamily="2" charset="-122"/>
              </a:rPr>
              <a:t>活水江河來湧流  我們祈求 </a:t>
            </a:r>
          </a:p>
          <a:p>
            <a:pPr>
              <a:buFontTx/>
              <a:buNone/>
            </a:pPr>
            <a:r>
              <a:rPr lang="en-US" altLang="zh-TW" sz="2800" smtClean="0">
                <a:latin typeface="Times New Roman" panose="02020603050405020304" pitchFamily="18" charset="0"/>
              </a:rPr>
              <a:t>Living water flow to us again,  we pray</a:t>
            </a:r>
          </a:p>
          <a:p>
            <a:pPr algn="l">
              <a:buFontTx/>
              <a:buNone/>
            </a:pPr>
            <a:endParaRPr lang="en-US" altLang="zh-TW" sz="3600" smtClean="0"/>
          </a:p>
          <a:p>
            <a:pPr>
              <a:buFontTx/>
              <a:buNone/>
            </a:pPr>
            <a:endParaRPr lang="zh-TW" altLang="en-US" sz="3600" smtClean="0"/>
          </a:p>
        </p:txBody>
      </p:sp>
    </p:spTree>
    <p:extLst>
      <p:ext uri="{BB962C8B-B14F-4D97-AF65-F5344CB8AC3E}">
        <p14:creationId xmlns:p14="http://schemas.microsoft.com/office/powerpoint/2010/main" val="388289981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內容版面配置區 2"/>
          <p:cNvSpPr>
            <a:spLocks noGrp="1"/>
          </p:cNvSpPr>
          <p:nvPr>
            <p:ph idx="1"/>
          </p:nvPr>
        </p:nvSpPr>
        <p:spPr>
          <a:xfrm>
            <a:off x="1588" y="1773238"/>
            <a:ext cx="9144000" cy="5732462"/>
          </a:xfrm>
        </p:spPr>
        <p:txBody>
          <a:bodyPr/>
          <a:lstStyle/>
          <a:p>
            <a:pPr>
              <a:buFontTx/>
              <a:buNone/>
            </a:pPr>
            <a:r>
              <a:rPr lang="zh-TW" altLang="en-US" sz="4800" smtClean="0">
                <a:latin typeface="SimSun" panose="02010600030101010101" pitchFamily="2" charset="-122"/>
                <a:ea typeface="SimSun" panose="02010600030101010101" pitchFamily="2" charset="-122"/>
              </a:rPr>
              <a:t>降下祢的榮耀</a:t>
            </a:r>
            <a:r>
              <a:rPr lang="zh-TW" altLang="en-US" sz="3600" smtClean="0">
                <a:latin typeface="Times New Roman" panose="02020603050405020304" pitchFamily="18" charset="0"/>
              </a:rPr>
              <a:t>   </a:t>
            </a:r>
          </a:p>
          <a:p>
            <a:pPr>
              <a:buFontTx/>
              <a:buNone/>
            </a:pPr>
            <a:r>
              <a:rPr lang="en-US" altLang="zh-TW" sz="2800" smtClean="0">
                <a:latin typeface="Times New Roman" panose="02020603050405020304" pitchFamily="18" charset="0"/>
              </a:rPr>
              <a:t>Shower down Your glory</a:t>
            </a:r>
          </a:p>
          <a:p>
            <a:pPr>
              <a:buFontTx/>
              <a:buNone/>
            </a:pPr>
            <a:r>
              <a:rPr lang="zh-TW" altLang="en-US" sz="4800" smtClean="0">
                <a:latin typeface="SimSun" panose="02010600030101010101" pitchFamily="2" charset="-122"/>
                <a:ea typeface="SimSun" panose="02010600030101010101" pitchFamily="2" charset="-122"/>
              </a:rPr>
              <a:t>降下祢的恩典</a:t>
            </a:r>
          </a:p>
          <a:p>
            <a:pPr>
              <a:buFontTx/>
              <a:buNone/>
            </a:pPr>
            <a:r>
              <a:rPr lang="en-US" altLang="zh-TW" sz="2800" smtClean="0">
                <a:latin typeface="Times New Roman" panose="02020603050405020304" pitchFamily="18" charset="0"/>
              </a:rPr>
              <a:t>Shower down Your grace</a:t>
            </a:r>
          </a:p>
          <a:p>
            <a:pPr>
              <a:buFontTx/>
              <a:buNone/>
            </a:pPr>
            <a:r>
              <a:rPr lang="zh-TW" altLang="en-US" sz="4800" smtClean="0">
                <a:latin typeface="SimSun" panose="02010600030101010101" pitchFamily="2" charset="-122"/>
                <a:ea typeface="SimSun" panose="02010600030101010101" pitchFamily="2" charset="-122"/>
              </a:rPr>
              <a:t>以祢聖潔同在充滿我  </a:t>
            </a:r>
          </a:p>
          <a:p>
            <a:pPr>
              <a:buFontTx/>
              <a:buNone/>
            </a:pPr>
            <a:r>
              <a:rPr lang="en-US" altLang="zh-TW" sz="2800" smtClean="0">
                <a:latin typeface="Times New Roman" panose="02020603050405020304" pitchFamily="18" charset="0"/>
              </a:rPr>
              <a:t>Let Your holy presence fill this place  (x3)</a:t>
            </a:r>
            <a:endParaRPr lang="zh-TW" altLang="en-US" sz="2800" smtClean="0"/>
          </a:p>
        </p:txBody>
      </p:sp>
    </p:spTree>
    <p:extLst>
      <p:ext uri="{BB962C8B-B14F-4D97-AF65-F5344CB8AC3E}">
        <p14:creationId xmlns:p14="http://schemas.microsoft.com/office/powerpoint/2010/main" val="3725798011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默认设计模板">
  <a:themeElements>
    <a:clrScheme name="默认设计模板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默认设计模板">
      <a:majorFont>
        <a:latin typeface="Arial"/>
        <a:ea typeface="Microsoft YaHei"/>
        <a:cs typeface=""/>
      </a:majorFont>
      <a:minorFont>
        <a:latin typeface="Arial"/>
        <a:ea typeface="Microsoft YaHei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itchFamily="34" charset="0"/>
          <a:buNone/>
          <a:tabLst/>
          <a:defRPr kumimoji="0" lang="zh-CN" altLang="zh-TW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  <a:ea typeface="宋体" pitchFamily="2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itchFamily="34" charset="0"/>
          <a:buNone/>
          <a:tabLst/>
          <a:defRPr kumimoji="0" lang="zh-CN" altLang="zh-TW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  <a:ea typeface="宋体" pitchFamily="2" charset="-122"/>
          </a:defRPr>
        </a:defPPr>
      </a:lstStyle>
    </a:lnDef>
  </a:objectDefaults>
  <a:extraClrSchemeLst>
    <a:extraClrScheme>
      <a:clrScheme name="默认设计模板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96_新詩選">
  <a:themeElements>
    <a:clrScheme name="">
      <a:dk1>
        <a:srgbClr val="000000"/>
      </a:dk1>
      <a:lt1>
        <a:srgbClr val="FFFFFF"/>
      </a:lt1>
      <a:dk2>
        <a:srgbClr val="9900FF"/>
      </a:dk2>
      <a:lt2>
        <a:srgbClr val="000000"/>
      </a:lt2>
      <a:accent1>
        <a:srgbClr val="00CC99"/>
      </a:accent1>
      <a:accent2>
        <a:srgbClr val="3333CC"/>
      </a:accent2>
      <a:accent3>
        <a:srgbClr val="CAAAFF"/>
      </a:accent3>
      <a:accent4>
        <a:srgbClr val="DADADA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96_新詩選">
      <a:majorFont>
        <a:latin typeface="Times New Roman"/>
        <a:ea typeface="新細明體"/>
        <a:cs typeface=""/>
      </a:majorFont>
      <a:minorFont>
        <a:latin typeface="標楷體"/>
        <a:ea typeface="新細明體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96_新詩選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4.xml><?xml version="1.0" encoding="utf-8"?>
<a:theme xmlns:a="http://schemas.openxmlformats.org/drawingml/2006/main" name="97_新詩選">
  <a:themeElements>
    <a:clrScheme name="">
      <a:dk1>
        <a:srgbClr val="000000"/>
      </a:dk1>
      <a:lt1>
        <a:srgbClr val="FFFFFF"/>
      </a:lt1>
      <a:dk2>
        <a:srgbClr val="9900FF"/>
      </a:dk2>
      <a:lt2>
        <a:srgbClr val="000000"/>
      </a:lt2>
      <a:accent1>
        <a:srgbClr val="00CC99"/>
      </a:accent1>
      <a:accent2>
        <a:srgbClr val="3333CC"/>
      </a:accent2>
      <a:accent3>
        <a:srgbClr val="CAAAFF"/>
      </a:accent3>
      <a:accent4>
        <a:srgbClr val="DADADA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96_新詩選">
      <a:majorFont>
        <a:latin typeface="Times New Roman"/>
        <a:ea typeface="新細明體"/>
        <a:cs typeface=""/>
      </a:majorFont>
      <a:minorFont>
        <a:latin typeface="標楷體"/>
        <a:ea typeface="新細明體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96_新詩選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5.xml><?xml version="1.0" encoding="utf-8"?>
<a:theme xmlns:a="http://schemas.openxmlformats.org/drawingml/2006/main" name="14_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6.xml><?xml version="1.0" encoding="utf-8"?>
<a:theme xmlns:a="http://schemas.openxmlformats.org/drawingml/2006/main" name="預設簡報設計">
  <a:themeElements>
    <a:clrScheme name="預設簡報設計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預設簡報設計">
      <a:majorFont>
        <a:latin typeface="Arial"/>
        <a:ea typeface="新細明體"/>
        <a:cs typeface=""/>
      </a:majorFont>
      <a:minorFont>
        <a:latin typeface="Arial"/>
        <a:ea typeface="新細明體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預設簡報設計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預設簡報設計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預設簡報設計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預設簡報設計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預設簡報設計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預設簡報設計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預設簡報設計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預設簡報設計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預設簡報設計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預設簡報設計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預設簡報設計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預設簡報設計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7.xml><?xml version="1.0" encoding="utf-8"?>
<a:theme xmlns:a="http://schemas.openxmlformats.org/drawingml/2006/main" name="1_預設簡報設計">
  <a:themeElements>
    <a:clrScheme name="預設簡報設計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預設簡報設計">
      <a:majorFont>
        <a:latin typeface="Arial"/>
        <a:ea typeface="新細明體"/>
        <a:cs typeface=""/>
      </a:majorFont>
      <a:minorFont>
        <a:latin typeface="Arial"/>
        <a:ea typeface="新細明體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預設簡報設計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預設簡報設計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預設簡報設計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預設簡報設計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預設簡報設計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預設簡報設計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預設簡報設計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預設簡報設計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預設簡報設計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預設簡報設計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預設簡報設計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預設簡報設計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8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Habitat.thmx</Template>
  <TotalTime>16592</TotalTime>
  <Words>611</Words>
  <Application>Microsoft Office PowerPoint</Application>
  <PresentationFormat>On-screen Show (4:3)</PresentationFormat>
  <Paragraphs>123</Paragraphs>
  <Slides>15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15</vt:i4>
      </vt:variant>
      <vt:variant>
        <vt:lpstr>Theme</vt:lpstr>
      </vt:variant>
      <vt:variant>
        <vt:i4>7</vt:i4>
      </vt:variant>
      <vt:variant>
        <vt:lpstr>Slide Titles</vt:lpstr>
      </vt:variant>
      <vt:variant>
        <vt:i4>15</vt:i4>
      </vt:variant>
    </vt:vector>
  </HeadingPairs>
  <TitlesOfParts>
    <vt:vector size="37" baseType="lpstr">
      <vt:lpstr>Arial Unicode MS</vt:lpstr>
      <vt:lpstr>標楷體</vt:lpstr>
      <vt:lpstr>標楷體</vt:lpstr>
      <vt:lpstr>Microsoft YaHei</vt:lpstr>
      <vt:lpstr>MingLiU-ExtB</vt:lpstr>
      <vt:lpstr>新細明體</vt:lpstr>
      <vt:lpstr>宋体</vt:lpstr>
      <vt:lpstr>宋体</vt:lpstr>
      <vt:lpstr>Arial</vt:lpstr>
      <vt:lpstr>Arial Narrow</vt:lpstr>
      <vt:lpstr>Calibri</vt:lpstr>
      <vt:lpstr>Century</vt:lpstr>
      <vt:lpstr>Mongolian Baiti</vt:lpstr>
      <vt:lpstr>Times New Roman</vt:lpstr>
      <vt:lpstr>Wingdings</vt:lpstr>
      <vt:lpstr>Template</vt:lpstr>
      <vt:lpstr>默认设计模板</vt:lpstr>
      <vt:lpstr>96_新詩選</vt:lpstr>
      <vt:lpstr>97_新詩選</vt:lpstr>
      <vt:lpstr>14_Default Design</vt:lpstr>
      <vt:lpstr>預設簡報設計</vt:lpstr>
      <vt:lpstr>1_預設簡報設計</vt:lpstr>
      <vt:lpstr>PowerPoint Presentation</vt:lpstr>
      <vt:lpstr>PowerPoint Presentation</vt:lpstr>
      <vt:lpstr>PowerPoint Presentation</vt:lpstr>
      <vt:lpstr>我們需要活水江河 How We Need the River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James Wang</dc:creator>
  <cp:lastModifiedBy>Ray Hwong</cp:lastModifiedBy>
  <cp:revision>1205</cp:revision>
  <dcterms:created xsi:type="dcterms:W3CDTF">2014-11-02T05:55:36Z</dcterms:created>
  <dcterms:modified xsi:type="dcterms:W3CDTF">2018-08-17T00:37:51Z</dcterms:modified>
</cp:coreProperties>
</file>