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</p:sldMasterIdLst>
  <p:notesMasterIdLst>
    <p:notesMasterId r:id="rId19"/>
  </p:notesMasterIdLst>
  <p:handoutMasterIdLst>
    <p:handoutMasterId r:id="rId20"/>
  </p:handoutMasterIdLst>
  <p:sldIdLst>
    <p:sldId id="1458" r:id="rId3"/>
    <p:sldId id="1357" r:id="rId4"/>
    <p:sldId id="1459" r:id="rId5"/>
    <p:sldId id="1391" r:id="rId6"/>
    <p:sldId id="1416" r:id="rId7"/>
    <p:sldId id="1450" r:id="rId8"/>
    <p:sldId id="1451" r:id="rId9"/>
    <p:sldId id="1452" r:id="rId10"/>
    <p:sldId id="1453" r:id="rId11"/>
    <p:sldId id="1462" r:id="rId12"/>
    <p:sldId id="1449" r:id="rId13"/>
    <p:sldId id="1457" r:id="rId14"/>
    <p:sldId id="1455" r:id="rId15"/>
    <p:sldId id="1460" r:id="rId16"/>
    <p:sldId id="1387" r:id="rId17"/>
    <p:sldId id="1461" r:id="rId18"/>
  </p:sldIdLst>
  <p:sldSz cx="9144000" cy="6858000" type="screen4x3"/>
  <p:notesSz cx="6805613" cy="9939338"/>
  <p:defaultTextStyle>
    <a:defPPr>
      <a:defRPr lang="zh-TW"/>
    </a:defPPr>
    <a:lvl1pPr algn="l" rtl="0" fontAlgn="base">
      <a:spcBef>
        <a:spcPct val="0"/>
      </a:spcBef>
      <a:spcAft>
        <a:spcPct val="0"/>
      </a:spcAft>
      <a:defRPr kumimoji="1" sz="8800" kern="1200">
        <a:solidFill>
          <a:schemeClr val="tx1"/>
        </a:solidFill>
        <a:latin typeface="Arial" charset="0"/>
        <a:ea typeface="新細明體" charset="-120"/>
        <a:cs typeface="+mn-cs"/>
      </a:defRPr>
    </a:lvl1pPr>
    <a:lvl2pPr marL="457200" algn="l" rtl="0" fontAlgn="base">
      <a:spcBef>
        <a:spcPct val="0"/>
      </a:spcBef>
      <a:spcAft>
        <a:spcPct val="0"/>
      </a:spcAft>
      <a:defRPr kumimoji="1" sz="8800" kern="1200">
        <a:solidFill>
          <a:schemeClr val="tx1"/>
        </a:solidFill>
        <a:latin typeface="Arial" charset="0"/>
        <a:ea typeface="新細明體" charset="-120"/>
        <a:cs typeface="+mn-cs"/>
      </a:defRPr>
    </a:lvl2pPr>
    <a:lvl3pPr marL="914400" algn="l" rtl="0" fontAlgn="base">
      <a:spcBef>
        <a:spcPct val="0"/>
      </a:spcBef>
      <a:spcAft>
        <a:spcPct val="0"/>
      </a:spcAft>
      <a:defRPr kumimoji="1" sz="8800" kern="1200">
        <a:solidFill>
          <a:schemeClr val="tx1"/>
        </a:solidFill>
        <a:latin typeface="Arial" charset="0"/>
        <a:ea typeface="新細明體" charset="-120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umimoji="1" sz="8800" kern="1200">
        <a:solidFill>
          <a:schemeClr val="tx1"/>
        </a:solidFill>
        <a:latin typeface="Arial" charset="0"/>
        <a:ea typeface="新細明體" charset="-120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umimoji="1" sz="8800" kern="1200">
        <a:solidFill>
          <a:schemeClr val="tx1"/>
        </a:solidFill>
        <a:latin typeface="Arial" charset="0"/>
        <a:ea typeface="新細明體" charset="-120"/>
        <a:cs typeface="+mn-cs"/>
      </a:defRPr>
    </a:lvl5pPr>
    <a:lvl6pPr marL="2286000" algn="l" defTabSz="914400" rtl="0" eaLnBrk="1" latinLnBrk="0" hangingPunct="1">
      <a:defRPr kumimoji="1" sz="8800" kern="1200">
        <a:solidFill>
          <a:schemeClr val="tx1"/>
        </a:solidFill>
        <a:latin typeface="Arial" charset="0"/>
        <a:ea typeface="新細明體" charset="-120"/>
        <a:cs typeface="+mn-cs"/>
      </a:defRPr>
    </a:lvl6pPr>
    <a:lvl7pPr marL="2743200" algn="l" defTabSz="914400" rtl="0" eaLnBrk="1" latinLnBrk="0" hangingPunct="1">
      <a:defRPr kumimoji="1" sz="8800" kern="1200">
        <a:solidFill>
          <a:schemeClr val="tx1"/>
        </a:solidFill>
        <a:latin typeface="Arial" charset="0"/>
        <a:ea typeface="新細明體" charset="-120"/>
        <a:cs typeface="+mn-cs"/>
      </a:defRPr>
    </a:lvl7pPr>
    <a:lvl8pPr marL="3200400" algn="l" defTabSz="914400" rtl="0" eaLnBrk="1" latinLnBrk="0" hangingPunct="1">
      <a:defRPr kumimoji="1" sz="8800" kern="1200">
        <a:solidFill>
          <a:schemeClr val="tx1"/>
        </a:solidFill>
        <a:latin typeface="Arial" charset="0"/>
        <a:ea typeface="新細明體" charset="-120"/>
        <a:cs typeface="+mn-cs"/>
      </a:defRPr>
    </a:lvl8pPr>
    <a:lvl9pPr marL="3657600" algn="l" defTabSz="914400" rtl="0" eaLnBrk="1" latinLnBrk="0" hangingPunct="1">
      <a:defRPr kumimoji="1" sz="8800" kern="1200">
        <a:solidFill>
          <a:schemeClr val="tx1"/>
        </a:solidFill>
        <a:latin typeface="Arial" charset="0"/>
        <a:ea typeface="新細明體" charset="-120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FF"/>
    <a:srgbClr val="66FF66"/>
    <a:srgbClr val="99FF99"/>
    <a:srgbClr val="FF99CC"/>
    <a:srgbClr val="00FFFF"/>
    <a:srgbClr val="FFFF00"/>
    <a:srgbClr val="FFFFCC"/>
    <a:srgbClr val="FF3300"/>
    <a:srgbClr val="FF0000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25143" autoAdjust="0"/>
    <p:restoredTop sz="93608" autoAdjust="0"/>
  </p:normalViewPr>
  <p:slideViewPr>
    <p:cSldViewPr>
      <p:cViewPr varScale="1">
        <p:scale>
          <a:sx n="62" d="100"/>
          <a:sy n="62" d="100"/>
        </p:scale>
        <p:origin x="1040" y="2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9099" cy="4969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22528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4939" y="0"/>
            <a:ext cx="2949099" cy="4969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22528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40646"/>
            <a:ext cx="2949099" cy="4969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22528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4939" y="9440646"/>
            <a:ext cx="2949099" cy="4969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88E976AA-5DA0-4A68-806E-3FD71BAE1952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49857050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099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54939" y="0"/>
            <a:ext cx="2949099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50E589A-9B4E-4F09-AB70-FB66F544551D}" type="datetimeFigureOut">
              <a:rPr lang="zh-TW" altLang="en-US" smtClean="0"/>
              <a:t>2018/5/21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920750" y="746125"/>
            <a:ext cx="4965700" cy="3725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0562" y="4721186"/>
            <a:ext cx="5444490" cy="4472702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9440646"/>
            <a:ext cx="2949099" cy="49696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54939" y="9440646"/>
            <a:ext cx="2949099" cy="49696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5B14E28-2650-4EA6-AC99-652F30B50204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274907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B8F3F2-C518-2C43-B62F-5F29B32A962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592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870776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52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1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153" indent="0" algn="ctr">
              <a:buNone/>
              <a:defRPr/>
            </a:lvl2pPr>
            <a:lvl3pPr marL="914305" indent="0" algn="ctr">
              <a:buNone/>
              <a:defRPr/>
            </a:lvl3pPr>
            <a:lvl4pPr marL="1371458" indent="0" algn="ctr">
              <a:buNone/>
              <a:defRPr/>
            </a:lvl4pPr>
            <a:lvl5pPr marL="1828610" indent="0" algn="ctr">
              <a:buNone/>
              <a:defRPr/>
            </a:lvl5pPr>
            <a:lvl6pPr marL="2285763" indent="0" algn="ctr">
              <a:buNone/>
              <a:defRPr/>
            </a:lvl6pPr>
            <a:lvl7pPr marL="2742915" indent="0" algn="ctr">
              <a:buNone/>
              <a:defRPr/>
            </a:lvl7pPr>
            <a:lvl8pPr marL="3200068" indent="0" algn="ctr">
              <a:buNone/>
              <a:defRPr/>
            </a:lvl8pPr>
            <a:lvl9pPr marL="3657220" indent="0" algn="ctr">
              <a:buNone/>
              <a:defRPr/>
            </a:lvl9pPr>
          </a:lstStyle>
          <a:p>
            <a:r>
              <a:rPr lang="zh-TW" altLang="en-US" smtClean="0"/>
              <a:t>按一下以編輯母片副標題樣式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42328AF-0F20-4E50-BEE2-D1777062EAD4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682976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238519-D2AD-4B20-A904-7C4CE96A7960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19741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27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24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53" indent="0">
              <a:buNone/>
              <a:defRPr sz="1800"/>
            </a:lvl2pPr>
            <a:lvl3pPr marL="914305" indent="0">
              <a:buNone/>
              <a:defRPr sz="1600"/>
            </a:lvl3pPr>
            <a:lvl4pPr marL="1371458" indent="0">
              <a:buNone/>
              <a:defRPr sz="1400"/>
            </a:lvl4pPr>
            <a:lvl5pPr marL="1828610" indent="0">
              <a:buNone/>
              <a:defRPr sz="1400"/>
            </a:lvl5pPr>
            <a:lvl6pPr marL="2285763" indent="0">
              <a:buNone/>
              <a:defRPr sz="1400"/>
            </a:lvl6pPr>
            <a:lvl7pPr marL="2742915" indent="0">
              <a:buNone/>
              <a:defRPr sz="1400"/>
            </a:lvl7pPr>
            <a:lvl8pPr marL="3200068" indent="0">
              <a:buNone/>
              <a:defRPr sz="1400"/>
            </a:lvl8pPr>
            <a:lvl9pPr marL="3657220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519144F-B5A7-4D9B-ABE3-55B77A499815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96057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20E8D0-26BC-4355-B1C2-71D44AE15D40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016415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43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4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A61D9C-E860-495C-AF49-D07BD82F6B88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37729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22DFA2F-4419-4AC6-AA40-2C184383BEEB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5885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2011F9D-33CD-4356-9135-7BF35EC8034B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651484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8" y="273051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3" y="273079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8" y="1435106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33D1F17-651C-4A0F-B6B0-8AFA1A57A9B5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486466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2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7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53" indent="0">
              <a:buNone/>
              <a:defRPr sz="2800"/>
            </a:lvl2pPr>
            <a:lvl3pPr marL="914305" indent="0">
              <a:buNone/>
              <a:defRPr sz="2400"/>
            </a:lvl3pPr>
            <a:lvl4pPr marL="1371458" indent="0">
              <a:buNone/>
              <a:defRPr sz="2000"/>
            </a:lvl4pPr>
            <a:lvl5pPr marL="1828610" indent="0">
              <a:buNone/>
              <a:defRPr sz="2000"/>
            </a:lvl5pPr>
            <a:lvl6pPr marL="2285763" indent="0">
              <a:buNone/>
              <a:defRPr sz="2000"/>
            </a:lvl6pPr>
            <a:lvl7pPr marL="2742915" indent="0">
              <a:buNone/>
              <a:defRPr sz="2000"/>
            </a:lvl7pPr>
            <a:lvl8pPr marL="3200068" indent="0">
              <a:buNone/>
              <a:defRPr sz="2000"/>
            </a:lvl8pPr>
            <a:lvl9pPr marL="365722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40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0DAAE66-1612-42A4-932F-81A31803CB42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2472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4B79410-07E7-4581-AF0A-30564A49BA0F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28783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1" y="274666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66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78B4C11-47D9-4086-88D4-DE76A19D4266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5989936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7E72A86-14CF-4209-BDC4-8E1C8DCEE486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9233504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7CB8D95-3EDC-4C75-87D4-1ED05DE78448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2912310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3382789-E97A-423C-871F-02348775151E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1363434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AE71452-9B9F-44F9-9E76-000EA9F2DAF4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9686836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E233F83-5022-4A11-B5CF-5B83EA5D5317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2140993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081EA81-035F-444F-B9D2-CEC2A7BB620F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7619296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4F6A14D-4A93-4DCA-A5C1-C34107715679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023866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648286C-3482-4963-B408-6DB39ED0CE08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0353595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TW" alt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18A9657-B4E1-4CA7-8B1F-F334562A454D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8651381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36070A5-2F55-4DE4-9E40-01B1B35F6BB6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6282165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6A6E8DD-820B-4120-A173-0D2E4E166D43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481385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9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title style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3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7"/>
            <a:ext cx="21336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7"/>
            <a:ext cx="28956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7"/>
            <a:ext cx="21336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6B8A8D-979F-46C0-97C6-6C60C953B4D9}" type="slidenum">
              <a:rPr kumimoji="0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14789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153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305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458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61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1313" indent="-341313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1363" indent="-284163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5813" indent="-227013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340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492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8645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5797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5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0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5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1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6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1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6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22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00066"/>
            </a:gs>
            <a:gs pos="100000">
              <a:srgbClr val="00002F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8F712FE-4DB7-4D7B-BA2B-04BECC75A027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187609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D5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10296" y="-6423"/>
            <a:ext cx="11278970" cy="704935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143197" y="1788494"/>
            <a:ext cx="8928992" cy="23391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4400" b="1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Testimony sharing </a:t>
            </a:r>
            <a:r>
              <a:rPr kumimoji="0" lang="zh-TW" alt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見證分享</a:t>
            </a:r>
            <a:endParaRPr kumimoji="0" lang="en-US" altLang="zh-TW" sz="4800" b="1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44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Grace Chen </a:t>
            </a:r>
            <a:r>
              <a:rPr kumimoji="0" lang="zh-TW" alt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 </a:t>
            </a:r>
            <a:r>
              <a:rPr kumimoji="0" lang="zh-TW" altLang="en-US" sz="5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李裕</a:t>
            </a:r>
            <a:r>
              <a:rPr kumimoji="0" lang="zh-TW" altLang="en-US" sz="54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芝</a:t>
            </a:r>
            <a:r>
              <a:rPr kumimoji="0" lang="zh-TW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0" lang="zh-TW" altLang="en-US" sz="5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姐妹</a:t>
            </a:r>
            <a:endParaRPr kumimoji="1" lang="en-US" sz="13800" b="0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683066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-101065" y="2394105"/>
            <a:ext cx="9144000" cy="11079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6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主日信</a:t>
            </a:r>
            <a:r>
              <a:rPr kumimoji="0" lang="zh-TW" altLang="en-US" sz="6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息</a:t>
            </a:r>
            <a:endParaRPr kumimoji="0" lang="en-US" altLang="zh-TW" sz="8800" b="1" i="1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 Narrow" pitchFamily="34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34686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0250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2230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30450" y="0"/>
            <a:ext cx="11262099" cy="6857999"/>
          </a:xfrm>
          <a:prstGeom prst="rect">
            <a:avLst/>
          </a:prstGeom>
        </p:spPr>
      </p:pic>
      <p:sp>
        <p:nvSpPr>
          <p:cNvPr id="3" name="Rectangle 39"/>
          <p:cNvSpPr>
            <a:spLocks noChangeArrowheads="1"/>
          </p:cNvSpPr>
          <p:nvPr/>
        </p:nvSpPr>
        <p:spPr bwMode="auto">
          <a:xfrm>
            <a:off x="0" y="9525"/>
            <a:ext cx="9144000" cy="678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12" tIns="45707" rIns="91412" bIns="45707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2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lvl="0" algn="ctr" defTabSz="456919" eaLnBrk="1" fontAlgn="auto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kumimoji="0" lang="zh-TW" altLang="en-US" sz="6600" b="1" dirty="0" smtClean="0">
                <a:solidFill>
                  <a:srgbClr val="FFFFFF"/>
                </a:solidFill>
                <a:latin typeface="Mongolian Baiti" panose="03000500000000000000" pitchFamily="66" charset="0"/>
                <a:ea typeface="DFKai-SB" panose="03000509000000000000" pitchFamily="65" charset="-120"/>
                <a:cs typeface="Mongolian Baiti" panose="03000500000000000000" pitchFamily="66" charset="0"/>
              </a:rPr>
              <a:t>禁食禱</a:t>
            </a:r>
            <a:r>
              <a:rPr kumimoji="0" lang="zh-TW" altLang="en-US" sz="6600" b="1" dirty="0">
                <a:solidFill>
                  <a:srgbClr val="FFFFFF"/>
                </a:solidFill>
                <a:latin typeface="Mongolian Baiti" panose="03000500000000000000" pitchFamily="66" charset="0"/>
                <a:ea typeface="DFKai-SB" panose="03000509000000000000" pitchFamily="65" charset="-120"/>
                <a:cs typeface="Mongolian Baiti" panose="03000500000000000000" pitchFamily="66" charset="0"/>
              </a:rPr>
              <a:t>告</a:t>
            </a:r>
            <a:endParaRPr kumimoji="0" lang="en-US" altLang="zh-TW" sz="6600" b="1" dirty="0" smtClean="0">
              <a:solidFill>
                <a:srgbClr val="FFFFFF"/>
              </a:solidFill>
              <a:latin typeface="Mongolian Baiti" panose="03000500000000000000" pitchFamily="66" charset="0"/>
              <a:ea typeface="DFKai-SB" panose="03000509000000000000" pitchFamily="65" charset="-120"/>
              <a:cs typeface="Mongolian Baiti" panose="03000500000000000000" pitchFamily="66" charset="0"/>
            </a:endParaRPr>
          </a:p>
          <a:p>
            <a:pPr lvl="0" algn="ctr" defTabSz="456919" eaLnBrk="1" fontAlgn="auto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endParaRPr kumimoji="0" lang="en-US" altLang="zh-TW" sz="800" dirty="0" smtClean="0">
              <a:solidFill>
                <a:srgbClr val="FFFFFF"/>
              </a:solidFill>
              <a:latin typeface="Mongolian Baiti" panose="03000500000000000000" pitchFamily="66" charset="0"/>
              <a:ea typeface="DFKai-SB" panose="03000509000000000000" pitchFamily="65" charset="-120"/>
              <a:cs typeface="Mongolian Baiti" panose="03000500000000000000" pitchFamily="66" charset="0"/>
            </a:endParaRPr>
          </a:p>
          <a:p>
            <a:pPr lvl="0" algn="ctr" defTabSz="456919" eaLnBrk="1" fontAlgn="auto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endParaRPr kumimoji="0" lang="en-US" altLang="zh-TW" sz="800" dirty="0" smtClean="0">
              <a:solidFill>
                <a:srgbClr val="FFFFFF"/>
              </a:solidFill>
              <a:latin typeface="Mongolian Baiti" panose="03000500000000000000" pitchFamily="66" charset="0"/>
              <a:ea typeface="DFKai-SB" panose="03000509000000000000" pitchFamily="65" charset="-120"/>
              <a:cs typeface="Mongolian Baiti" panose="03000500000000000000" pitchFamily="66" charset="0"/>
            </a:endParaRPr>
          </a:p>
          <a:p>
            <a:pPr lvl="0" algn="ctr" defTabSz="456919" eaLnBrk="1" fontAlgn="auto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kumimoji="0" lang="en-US" altLang="zh-TW" sz="4800" b="1" noProof="0" dirty="0" smtClean="0">
                <a:solidFill>
                  <a:srgbClr val="FFFFFF"/>
                </a:solidFill>
                <a:latin typeface="Mongolian Baiti" panose="03000500000000000000" pitchFamily="66" charset="0"/>
                <a:ea typeface="DFKai-SB" panose="03000509000000000000" pitchFamily="65" charset="-120"/>
                <a:cs typeface="Mongolian Baiti" panose="03000500000000000000" pitchFamily="66" charset="0"/>
              </a:rPr>
              <a:t>Fast and Pray</a:t>
            </a:r>
            <a:endParaRPr kumimoji="0" lang="en-US" altLang="zh-TW" sz="16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波特蘭靈糧堂</a:t>
            </a:r>
            <a:endParaRPr kumimoji="0" lang="en-US" altLang="zh-TW" sz="32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Unicode MS" pitchFamily="34" charset="-128"/>
              <a:ea typeface="新細明體" panose="02020500000000000000" pitchFamily="18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6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Unicode MS" pitchFamily="34" charset="-128"/>
              <a:ea typeface="新細明體" panose="02020500000000000000" pitchFamily="18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2400" b="1" kern="0" noProof="0" dirty="0" smtClean="0">
                <a:solidFill>
                  <a:prstClr val="white"/>
                </a:solidFill>
                <a:latin typeface="Mongolian Baiti" panose="03000500000000000000" pitchFamily="66" charset="0"/>
                <a:ea typeface="新細明體" panose="02020500000000000000" pitchFamily="18" charset="-120"/>
                <a:cs typeface="Mongolian Baiti" panose="03000500000000000000" pitchFamily="66" charset="0"/>
              </a:rPr>
              <a:t>May 20</a:t>
            </a:r>
            <a:r>
              <a:rPr kumimoji="0" lang="en-US" altLang="zh-TW" sz="24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golian Baiti" panose="03000500000000000000" pitchFamily="66" charset="0"/>
                <a:ea typeface="新細明體" panose="02020500000000000000" pitchFamily="18" charset="-120"/>
                <a:cs typeface="Mongolian Baiti" panose="03000500000000000000" pitchFamily="66" charset="0"/>
              </a:rPr>
              <a:t>,  2018</a:t>
            </a:r>
            <a:endParaRPr kumimoji="0" lang="en-US" altLang="zh-TW" sz="24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golian Baiti" panose="03000500000000000000" pitchFamily="66" charset="0"/>
              <a:ea typeface="新細明體" panose="02020500000000000000" pitchFamily="18" charset="-120"/>
              <a:cs typeface="Mongolian Baiti" panose="030005000000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073364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251520" y="188640"/>
            <a:ext cx="8772084" cy="1223002"/>
          </a:xfrm>
        </p:spPr>
        <p:txBody>
          <a:bodyPr/>
          <a:lstStyle/>
          <a:p>
            <a:pPr marL="1347788" indent="-1347788" algn="l" eaLnBrk="1" hangingPunct="1">
              <a:lnSpc>
                <a:spcPct val="90000"/>
              </a:lnSpc>
              <a:tabLst>
                <a:tab pos="6280150" algn="l"/>
              </a:tabLst>
            </a:pPr>
            <a:r>
              <a:rPr lang="zh-TW" altLang="en-US" sz="6000" b="1" dirty="0" smtClean="0">
                <a:solidFill>
                  <a:srgbClr val="FFFF00"/>
                </a:solidFill>
                <a:ea typeface="華康魏碑體" pitchFamily="65" charset="-120"/>
              </a:rPr>
              <a:t> 屬靈光景的實際</a:t>
            </a:r>
            <a:endParaRPr lang="zh-TW" altLang="en-US" sz="6600" b="1" dirty="0" smtClean="0">
              <a:solidFill>
                <a:srgbClr val="FFFF00"/>
              </a:solidFill>
              <a:ea typeface="華康魏碑體" pitchFamily="65" charset="-120"/>
            </a:endParaRPr>
          </a:p>
        </p:txBody>
      </p:sp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79512" y="1267179"/>
            <a:ext cx="8785225" cy="144463"/>
          </a:xfrm>
          <a:prstGeom prst="rect">
            <a:avLst/>
          </a:prstGeom>
          <a:gradFill rotWithShape="1">
            <a:gsLst>
              <a:gs pos="0">
                <a:schemeClr val="bg2"/>
              </a:gs>
              <a:gs pos="100000">
                <a:schemeClr val="accent2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07504" y="1484784"/>
            <a:ext cx="8819458" cy="49705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你要大聲喊叫，不可止息；揚起聲來，好像吹角</a:t>
            </a:r>
            <a:r>
              <a:rPr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</a:t>
            </a:r>
            <a:r>
              <a:rPr lang="zh-TW" altLang="en-US" sz="2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向</a:t>
            </a:r>
            <a:r>
              <a:rPr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我百姓說明他們的過犯；向雅各家說明他們的罪惡。 </a:t>
            </a:r>
            <a:r>
              <a:rPr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他</a:t>
            </a:r>
            <a:r>
              <a:rPr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們天天尋求我，樂意明白我的道，好像行義的國民，不離棄他們</a:t>
            </a:r>
            <a:r>
              <a:rPr lang="zh-TW" altLang="en-US" sz="36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　</a:t>
            </a:r>
            <a:r>
              <a:rPr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神的典章，向我求問公義的判語，喜悅親近</a:t>
            </a:r>
            <a:r>
              <a:rPr lang="zh-TW" altLang="en-US" sz="32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　</a:t>
            </a:r>
            <a:r>
              <a:rPr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神。 </a:t>
            </a: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以賽亞書</a:t>
            </a:r>
            <a:r>
              <a:rPr kumimoji="1" lang="zh-TW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0" lang="zh-TW" alt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lang="en-US" altLang="zh-TW" sz="4000" noProof="0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Isaiah 58:1-2</a:t>
            </a:r>
            <a:r>
              <a:rPr kumimoji="0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)</a:t>
            </a:r>
            <a:endParaRPr kumimoji="0" lang="en-US" altLang="zh-TW" sz="200" b="0" i="1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0" i="1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lvl="0">
              <a:defRPr/>
            </a:pPr>
            <a:endParaRPr lang="en-US" altLang="zh-TW" sz="800" b="1" i="1" dirty="0" smtClean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330830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179512" y="188640"/>
            <a:ext cx="8844092" cy="1223002"/>
          </a:xfrm>
        </p:spPr>
        <p:txBody>
          <a:bodyPr/>
          <a:lstStyle/>
          <a:p>
            <a:pPr marL="1347788" indent="-1347788" algn="l" eaLnBrk="1" hangingPunct="1">
              <a:lnSpc>
                <a:spcPct val="90000"/>
              </a:lnSpc>
              <a:tabLst>
                <a:tab pos="6280150" algn="l"/>
              </a:tabLst>
            </a:pPr>
            <a:r>
              <a:rPr lang="zh-TW" altLang="en-US" sz="5400" b="1" dirty="0">
                <a:solidFill>
                  <a:srgbClr val="FFFF00"/>
                </a:solidFill>
                <a:ea typeface="華康魏碑體" pitchFamily="65" charset="-120"/>
              </a:rPr>
              <a:t> </a:t>
            </a:r>
            <a:r>
              <a:rPr lang="zh-TW" altLang="en-US" sz="6000" b="1" dirty="0" smtClean="0">
                <a:solidFill>
                  <a:srgbClr val="FFFF00"/>
                </a:solidFill>
                <a:ea typeface="華康魏碑體" pitchFamily="65" charset="-120"/>
              </a:rPr>
              <a:t>不蒙悅納的</a:t>
            </a:r>
            <a:r>
              <a:rPr lang="zh-TW" altLang="en-US" sz="6000" b="1" dirty="0">
                <a:solidFill>
                  <a:srgbClr val="FFFF00"/>
                </a:solidFill>
                <a:ea typeface="華康魏碑體" pitchFamily="65" charset="-120"/>
              </a:rPr>
              <a:t>禁食</a:t>
            </a:r>
            <a:endParaRPr lang="zh-TW" altLang="en-US" sz="6600" b="1" dirty="0" smtClean="0">
              <a:solidFill>
                <a:srgbClr val="FFFF00"/>
              </a:solidFill>
              <a:ea typeface="華康魏碑體" pitchFamily="65" charset="-120"/>
            </a:endParaRPr>
          </a:p>
        </p:txBody>
      </p:sp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79512" y="1267179"/>
            <a:ext cx="8785225" cy="144463"/>
          </a:xfrm>
          <a:prstGeom prst="rect">
            <a:avLst/>
          </a:prstGeom>
          <a:gradFill rotWithShape="1">
            <a:gsLst>
              <a:gs pos="0">
                <a:schemeClr val="bg2"/>
              </a:gs>
              <a:gs pos="100000">
                <a:schemeClr val="accent2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07504" y="1484784"/>
            <a:ext cx="8916100" cy="49705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他們說：我們禁食，你為何不看見呢</a:t>
            </a:r>
            <a:r>
              <a:rPr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？</a:t>
            </a:r>
            <a:r>
              <a:rPr lang="zh-TW" altLang="en-US" sz="2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我</a:t>
            </a:r>
            <a:r>
              <a:rPr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們刻苦己心，你為何不理會呢</a:t>
            </a:r>
            <a:r>
              <a:rPr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？ 看</a:t>
            </a:r>
            <a:r>
              <a:rPr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哪，你們禁食的日子仍求利益，勒逼人為你們做苦工。</a:t>
            </a:r>
            <a:r>
              <a:rPr lang="zh-TW" altLang="en-US" sz="16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你</a:t>
            </a:r>
            <a:r>
              <a:rPr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們禁食，卻互相爭競，以凶惡的拳頭打人</a:t>
            </a:r>
            <a:r>
              <a:rPr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</a:t>
            </a:r>
            <a:r>
              <a:rPr lang="zh-TW" altLang="en-US" sz="18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你</a:t>
            </a:r>
            <a:r>
              <a:rPr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們今日禁食，不得使你們的聲音聽聞於上</a:t>
            </a:r>
            <a:r>
              <a:rPr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</a:t>
            </a:r>
            <a:r>
              <a:rPr kumimoji="1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lang="zh-TW" altLang="en-US" sz="36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以賽亞書</a:t>
            </a:r>
            <a:r>
              <a:rPr kumimoji="1" lang="zh-TW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0" lang="zh-TW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lang="en-US" altLang="zh-TW" sz="3600" noProof="0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Isaiah 58:3-4</a:t>
            </a:r>
            <a:r>
              <a:rPr kumimoji="0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)</a:t>
            </a:r>
            <a:endParaRPr kumimoji="0" lang="en-US" altLang="zh-TW" sz="100" b="0" i="1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0" i="1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lvl="0">
              <a:defRPr/>
            </a:pPr>
            <a:endParaRPr lang="en-US" altLang="zh-TW" sz="800" b="1" i="1" dirty="0" smtClean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397782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179512" y="188640"/>
            <a:ext cx="8844092" cy="1223002"/>
          </a:xfrm>
        </p:spPr>
        <p:txBody>
          <a:bodyPr/>
          <a:lstStyle/>
          <a:p>
            <a:pPr marL="1347788" indent="-1347788" algn="l" eaLnBrk="1" hangingPunct="1">
              <a:lnSpc>
                <a:spcPct val="90000"/>
              </a:lnSpc>
              <a:tabLst>
                <a:tab pos="6280150" algn="l"/>
              </a:tabLst>
            </a:pPr>
            <a:r>
              <a:rPr lang="zh-TW" altLang="en-US" sz="5400" b="1" dirty="0">
                <a:solidFill>
                  <a:srgbClr val="FFFF00"/>
                </a:solidFill>
                <a:ea typeface="華康魏碑體" pitchFamily="65" charset="-120"/>
              </a:rPr>
              <a:t> </a:t>
            </a:r>
            <a:r>
              <a:rPr lang="zh-TW" altLang="en-US" sz="6000" b="1" dirty="0" smtClean="0">
                <a:solidFill>
                  <a:srgbClr val="FFFF00"/>
                </a:solidFill>
                <a:ea typeface="華康魏碑體" pitchFamily="65" charset="-120"/>
              </a:rPr>
              <a:t>  神所</a:t>
            </a:r>
            <a:r>
              <a:rPr lang="zh-TW" altLang="en-US" sz="6000" b="1" dirty="0">
                <a:solidFill>
                  <a:srgbClr val="FFFF00"/>
                </a:solidFill>
                <a:ea typeface="華康魏碑體" pitchFamily="65" charset="-120"/>
              </a:rPr>
              <a:t>揀選的禁食</a:t>
            </a:r>
            <a:endParaRPr lang="zh-TW" altLang="en-US" sz="6000" b="1" dirty="0" smtClean="0">
              <a:solidFill>
                <a:srgbClr val="FFFF00"/>
              </a:solidFill>
              <a:ea typeface="華康魏碑體" pitchFamily="65" charset="-120"/>
            </a:endParaRPr>
          </a:p>
        </p:txBody>
      </p:sp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79512" y="1267179"/>
            <a:ext cx="8785225" cy="144463"/>
          </a:xfrm>
          <a:prstGeom prst="rect">
            <a:avLst/>
          </a:prstGeom>
          <a:gradFill rotWithShape="1">
            <a:gsLst>
              <a:gs pos="0">
                <a:schemeClr val="bg2"/>
              </a:gs>
              <a:gs pos="100000">
                <a:schemeClr val="accent2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22604" y="1484784"/>
            <a:ext cx="8819458" cy="55245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這樣禁食豈是我所揀選、使人刻苦己心的日子嗎</a:t>
            </a:r>
            <a:r>
              <a:rPr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？</a:t>
            </a:r>
            <a:r>
              <a:rPr lang="zh-TW" altLang="en-US" sz="28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豈</a:t>
            </a:r>
            <a:r>
              <a:rPr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是叫人垂頭像葦子，用麻布和爐灰鋪在他以下嗎？你這可稱為禁食、為耶和華所悅納的日子嗎</a:t>
            </a:r>
            <a:r>
              <a:rPr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？</a:t>
            </a:r>
            <a:r>
              <a:rPr lang="zh-TW" altLang="en-US" sz="32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我</a:t>
            </a:r>
            <a:r>
              <a:rPr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所揀選的禁食不是要</a:t>
            </a:r>
            <a:r>
              <a:rPr lang="zh-TW" altLang="en-US" sz="4400" b="1" dirty="0">
                <a:solidFill>
                  <a:srgbClr val="FF99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鬆開凶惡的繩，解下軛上的索，使被欺壓的得自由，折斷一切的軛</a:t>
            </a:r>
            <a:r>
              <a:rPr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嗎？ </a:t>
            </a:r>
            <a:r>
              <a:rPr kumimoji="1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lang="zh-TW" altLang="en-US" sz="36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以賽亞書</a:t>
            </a:r>
            <a:r>
              <a:rPr kumimoji="1" lang="zh-TW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0" lang="zh-TW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lang="en-US" altLang="zh-TW" sz="3600" noProof="0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Isaiah 58:5-6</a:t>
            </a:r>
            <a:r>
              <a:rPr kumimoji="0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)</a:t>
            </a:r>
            <a:endParaRPr kumimoji="0" lang="en-US" altLang="zh-TW" sz="100" b="0" i="1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0" i="1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lvl="0">
              <a:defRPr/>
            </a:pPr>
            <a:endParaRPr lang="en-US" altLang="zh-TW" sz="800" b="1" i="1" dirty="0" smtClean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034036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145278" y="188640"/>
            <a:ext cx="8878325" cy="1223002"/>
          </a:xfrm>
        </p:spPr>
        <p:txBody>
          <a:bodyPr/>
          <a:lstStyle/>
          <a:p>
            <a:pPr marL="1347788" indent="-1347788" algn="l" eaLnBrk="1" hangingPunct="1">
              <a:lnSpc>
                <a:spcPct val="90000"/>
              </a:lnSpc>
              <a:tabLst>
                <a:tab pos="6280150" algn="l"/>
              </a:tabLst>
            </a:pPr>
            <a:r>
              <a:rPr lang="zh-TW" altLang="en-US" sz="5400" b="1" dirty="0" smtClean="0">
                <a:solidFill>
                  <a:srgbClr val="FFFF00"/>
                </a:solidFill>
                <a:ea typeface="華康魏碑體" pitchFamily="65" charset="-120"/>
              </a:rPr>
              <a:t>   </a:t>
            </a:r>
            <a:r>
              <a:rPr lang="zh-TW" altLang="en-US" sz="6000" b="1" dirty="0" smtClean="0">
                <a:solidFill>
                  <a:srgbClr val="FFFF00"/>
                </a:solidFill>
                <a:ea typeface="華康魏碑體" pitchFamily="65" charset="-120"/>
              </a:rPr>
              <a:t>神的要求和應許</a:t>
            </a:r>
            <a:endParaRPr lang="zh-TW" altLang="en-US" sz="6600" b="1" dirty="0" smtClean="0">
              <a:solidFill>
                <a:srgbClr val="FFFF00"/>
              </a:solidFill>
              <a:ea typeface="華康魏碑體" pitchFamily="65" charset="-120"/>
            </a:endParaRPr>
          </a:p>
        </p:txBody>
      </p:sp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79512" y="1267179"/>
            <a:ext cx="8785225" cy="144463"/>
          </a:xfrm>
          <a:prstGeom prst="rect">
            <a:avLst/>
          </a:prstGeom>
          <a:gradFill rotWithShape="1">
            <a:gsLst>
              <a:gs pos="0">
                <a:schemeClr val="bg2"/>
              </a:gs>
              <a:gs pos="100000">
                <a:schemeClr val="accent2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62395" y="1384902"/>
            <a:ext cx="8819458" cy="56477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不是要把你的餅分給飢餓的人，將飄流的窮人接到你家中，見赤身的給他衣服遮體，顧恤自己的骨肉而不掩藏嗎？</a:t>
            </a:r>
            <a:r>
              <a:rPr lang="zh-TW" altLang="en-US" sz="28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這</a:t>
            </a:r>
            <a:r>
              <a:rPr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樣，你的光就</a:t>
            </a:r>
            <a:r>
              <a:rPr lang="zh-TW" altLang="en-US" sz="4800" b="1" dirty="0">
                <a:solidFill>
                  <a:srgbClr val="FF99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必</a:t>
            </a:r>
            <a:r>
              <a:rPr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發現如早晨的光；你所得的醫治要</a:t>
            </a:r>
            <a:r>
              <a:rPr lang="zh-TW" altLang="en-US" sz="4800" b="1" dirty="0">
                <a:solidFill>
                  <a:srgbClr val="FF99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速速</a:t>
            </a:r>
            <a:r>
              <a:rPr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發明</a:t>
            </a:r>
            <a:r>
              <a:rPr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 你</a:t>
            </a:r>
            <a:r>
              <a:rPr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的公義</a:t>
            </a:r>
            <a:r>
              <a:rPr lang="zh-TW" altLang="en-US" sz="4800" b="1" dirty="0">
                <a:solidFill>
                  <a:srgbClr val="FF99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必</a:t>
            </a:r>
            <a:r>
              <a:rPr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在你前面行；耶和華的榮光</a:t>
            </a:r>
            <a:r>
              <a:rPr lang="zh-TW" altLang="en-US" sz="4800" b="1" dirty="0">
                <a:solidFill>
                  <a:srgbClr val="FF99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必</a:t>
            </a:r>
            <a:r>
              <a:rPr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作你的後盾</a:t>
            </a:r>
            <a:r>
              <a:rPr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</a:t>
            </a:r>
            <a:endParaRPr lang="en-US" altLang="zh-TW" sz="44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0">
              <a:defRPr/>
            </a:pPr>
            <a:r>
              <a:rPr kumimoji="1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lang="zh-TW" altLang="en-US" sz="36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以賽亞書</a:t>
            </a:r>
            <a:r>
              <a:rPr kumimoji="1" lang="zh-TW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0" lang="zh-TW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lang="en-US" altLang="zh-TW" sz="3600" noProof="0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Isaiah 58:7-8</a:t>
            </a:r>
            <a:r>
              <a:rPr kumimoji="0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)</a:t>
            </a:r>
            <a:endParaRPr kumimoji="0" lang="en-US" altLang="zh-TW" sz="100" b="0" i="1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0" i="1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itchFamily="34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046196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179512" y="188640"/>
            <a:ext cx="8844092" cy="1223002"/>
          </a:xfrm>
        </p:spPr>
        <p:txBody>
          <a:bodyPr/>
          <a:lstStyle/>
          <a:p>
            <a:pPr marL="1347788" indent="-1347788" algn="l" eaLnBrk="1" hangingPunct="1">
              <a:lnSpc>
                <a:spcPct val="90000"/>
              </a:lnSpc>
              <a:tabLst>
                <a:tab pos="6280150" algn="l"/>
              </a:tabLst>
            </a:pPr>
            <a:r>
              <a:rPr lang="zh-TW" altLang="en-US" sz="6000" b="1" dirty="0">
                <a:solidFill>
                  <a:srgbClr val="FFFF00"/>
                </a:solidFill>
                <a:ea typeface="華康魏碑體" pitchFamily="65" charset="-120"/>
              </a:rPr>
              <a:t> </a:t>
            </a:r>
            <a:r>
              <a:rPr lang="zh-TW" altLang="en-US" sz="6000" b="1" dirty="0" smtClean="0">
                <a:solidFill>
                  <a:srgbClr val="FFFF00"/>
                </a:solidFill>
                <a:ea typeface="華康魏碑體" pitchFamily="65" charset="-120"/>
              </a:rPr>
              <a:t>  神</a:t>
            </a:r>
            <a:r>
              <a:rPr lang="zh-TW" altLang="en-US" sz="6000" b="1" dirty="0">
                <a:solidFill>
                  <a:srgbClr val="FFFF00"/>
                </a:solidFill>
                <a:ea typeface="華康魏碑體" pitchFamily="65" charset="-120"/>
              </a:rPr>
              <a:t>的要求和應許</a:t>
            </a:r>
            <a:endParaRPr lang="zh-TW" altLang="en-US" sz="6600" b="1" dirty="0" smtClean="0">
              <a:solidFill>
                <a:srgbClr val="FFFF00"/>
              </a:solidFill>
              <a:ea typeface="華康魏碑體" pitchFamily="65" charset="-120"/>
            </a:endParaRPr>
          </a:p>
        </p:txBody>
      </p:sp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79512" y="1267179"/>
            <a:ext cx="8785225" cy="144463"/>
          </a:xfrm>
          <a:prstGeom prst="rect">
            <a:avLst/>
          </a:prstGeom>
          <a:gradFill rotWithShape="1">
            <a:gsLst>
              <a:gs pos="0">
                <a:schemeClr val="bg2"/>
              </a:gs>
              <a:gs pos="100000">
                <a:schemeClr val="accent2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45279" y="1484784"/>
            <a:ext cx="8819458" cy="50321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那時你求告，耶和華</a:t>
            </a:r>
            <a:r>
              <a:rPr lang="zh-TW" altLang="en-US" sz="4800" b="1" dirty="0">
                <a:solidFill>
                  <a:srgbClr val="FF99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必</a:t>
            </a:r>
            <a:r>
              <a:rPr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應允；你呼求，他</a:t>
            </a:r>
            <a:r>
              <a:rPr lang="zh-TW" altLang="en-US" sz="4800" b="1" dirty="0">
                <a:solidFill>
                  <a:srgbClr val="FF99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必</a:t>
            </a:r>
            <a:r>
              <a:rPr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說：我在這裡</a:t>
            </a:r>
            <a:r>
              <a:rPr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 你</a:t>
            </a:r>
            <a:r>
              <a:rPr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若從你中間除掉重軛和指摘人的指頭，並發惡言的事</a:t>
            </a:r>
            <a:r>
              <a:rPr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，你</a:t>
            </a:r>
            <a:r>
              <a:rPr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心若向飢餓的人發憐憫，使困苦的人得滿足，你的光就</a:t>
            </a:r>
            <a:r>
              <a:rPr lang="zh-TW" altLang="en-US" sz="4800" b="1" dirty="0">
                <a:solidFill>
                  <a:srgbClr val="FF99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必</a:t>
            </a:r>
            <a:r>
              <a:rPr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在黑暗中發現</a:t>
            </a:r>
            <a:r>
              <a:rPr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；你</a:t>
            </a:r>
            <a:r>
              <a:rPr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的幽暗</a:t>
            </a:r>
            <a:r>
              <a:rPr lang="zh-TW" altLang="en-US" sz="4800" b="1" dirty="0">
                <a:solidFill>
                  <a:srgbClr val="FF99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必</a:t>
            </a:r>
            <a:r>
              <a:rPr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變如正午</a:t>
            </a:r>
            <a:r>
              <a:rPr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</a:t>
            </a:r>
            <a:r>
              <a:rPr lang="en-US" altLang="zh-TW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kumimoji="1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lang="zh-TW" altLang="en-US" sz="36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以賽亞書</a:t>
            </a:r>
            <a:r>
              <a:rPr kumimoji="1" lang="zh-TW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0" lang="zh-TW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lang="en-US" altLang="zh-TW" sz="3600" noProof="0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Isaiah 58:9-10</a:t>
            </a:r>
            <a:r>
              <a:rPr kumimoji="0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)</a:t>
            </a:r>
            <a:endParaRPr kumimoji="0" lang="en-US" altLang="zh-TW" sz="100" b="0" i="1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0" i="1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itchFamily="34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76244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179512" y="188640"/>
            <a:ext cx="8844092" cy="1223002"/>
          </a:xfrm>
        </p:spPr>
        <p:txBody>
          <a:bodyPr/>
          <a:lstStyle/>
          <a:p>
            <a:pPr marL="1347788" indent="-1347788" algn="l" eaLnBrk="1" hangingPunct="1">
              <a:lnSpc>
                <a:spcPct val="90000"/>
              </a:lnSpc>
              <a:tabLst>
                <a:tab pos="6280150" algn="l"/>
              </a:tabLst>
            </a:pPr>
            <a:r>
              <a:rPr lang="zh-TW" altLang="en-US" sz="6000" b="1" dirty="0" smtClean="0">
                <a:solidFill>
                  <a:srgbClr val="FFFF00"/>
                </a:solidFill>
                <a:ea typeface="華康魏碑體" pitchFamily="65" charset="-120"/>
              </a:rPr>
              <a:t>   神必定要成就的應</a:t>
            </a:r>
            <a:r>
              <a:rPr lang="zh-TW" altLang="en-US" sz="6000" b="1" dirty="0">
                <a:solidFill>
                  <a:srgbClr val="FFFF00"/>
                </a:solidFill>
                <a:ea typeface="華康魏碑體" pitchFamily="65" charset="-120"/>
              </a:rPr>
              <a:t>許</a:t>
            </a:r>
            <a:endParaRPr lang="zh-TW" altLang="en-US" sz="6600" b="1" dirty="0" smtClean="0">
              <a:solidFill>
                <a:srgbClr val="FFFF00"/>
              </a:solidFill>
              <a:ea typeface="華康魏碑體" pitchFamily="65" charset="-120"/>
            </a:endParaRPr>
          </a:p>
        </p:txBody>
      </p:sp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79512" y="1267179"/>
            <a:ext cx="8785225" cy="144463"/>
          </a:xfrm>
          <a:prstGeom prst="rect">
            <a:avLst/>
          </a:prstGeom>
          <a:gradFill rotWithShape="1">
            <a:gsLst>
              <a:gs pos="0">
                <a:schemeClr val="bg2"/>
              </a:gs>
              <a:gs pos="100000">
                <a:schemeClr val="accent2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01057" y="1484784"/>
            <a:ext cx="8942133" cy="51398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耶和華也</a:t>
            </a:r>
            <a:r>
              <a:rPr kumimoji="1" lang="zh-TW" alt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FF99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必</a:t>
            </a:r>
            <a:r>
              <a:rPr kumimoji="1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時常引導你，在乾旱之地使你心滿意足，骨頭強壯</a:t>
            </a:r>
            <a:r>
              <a:rPr kumimoji="1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。</a:t>
            </a:r>
            <a:r>
              <a:rPr kumimoji="1" lang="zh-TW" altLang="en-US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</a:t>
            </a:r>
            <a:r>
              <a:rPr kumimoji="1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你</a:t>
            </a:r>
            <a:r>
              <a:rPr kumimoji="1" lang="zh-TW" alt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FF99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必</a:t>
            </a:r>
            <a:r>
              <a:rPr kumimoji="1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像</a:t>
            </a:r>
            <a:r>
              <a:rPr kumimoji="1" lang="zh-TW" alt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66FF66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澆灌的園子</a:t>
            </a:r>
            <a:r>
              <a:rPr kumimoji="1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，又像</a:t>
            </a:r>
            <a:r>
              <a:rPr kumimoji="1" lang="zh-TW" alt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66FF66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水流不絕的泉源</a:t>
            </a:r>
            <a:r>
              <a:rPr kumimoji="1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。</a:t>
            </a:r>
            <a:r>
              <a:rPr kumimoji="1" lang="zh-TW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</a:t>
            </a:r>
            <a:r>
              <a:rPr kumimoji="1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那</a:t>
            </a:r>
            <a:r>
              <a:rPr kumimoji="1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些出於你的人</a:t>
            </a:r>
            <a:r>
              <a:rPr kumimoji="1" lang="zh-TW" alt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FF99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必</a:t>
            </a:r>
            <a:r>
              <a:rPr kumimoji="1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修造久已荒廢之處；你要建立拆毀累代的根基。你</a:t>
            </a:r>
            <a:r>
              <a:rPr kumimoji="1" lang="zh-TW" alt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FF99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必</a:t>
            </a:r>
            <a:r>
              <a:rPr kumimoji="1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稱為補破口的，和重修路徑與人居住的</a:t>
            </a:r>
            <a:r>
              <a:rPr kumimoji="1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。</a:t>
            </a:r>
            <a:r>
              <a:rPr kumimoji="1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kumimoji="1" lang="zh-TW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以賽亞</a:t>
            </a:r>
            <a:r>
              <a:rPr kumimoji="1" lang="zh-TW" alt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書</a:t>
            </a:r>
            <a:r>
              <a:rPr kumimoji="0" lang="zh-TW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1" lang="en-US" altLang="zh-TW" sz="3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 pitchFamily="34" charset="0"/>
                <a:ea typeface="DFKai-SB" pitchFamily="65" charset="-120"/>
                <a:cs typeface="Arial" charset="0"/>
              </a:rPr>
              <a:t>Isaiah 58:11-12</a:t>
            </a:r>
            <a:r>
              <a:rPr kumimoji="0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)</a:t>
            </a:r>
            <a:endParaRPr kumimoji="0" lang="en-US" altLang="zh-TW" sz="100" b="0" i="1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itchFamily="34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391372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179512" y="188640"/>
            <a:ext cx="8844092" cy="1223002"/>
          </a:xfrm>
        </p:spPr>
        <p:txBody>
          <a:bodyPr/>
          <a:lstStyle/>
          <a:p>
            <a:pPr marL="1347788" indent="-1347788" algn="l" eaLnBrk="1" hangingPunct="1">
              <a:lnSpc>
                <a:spcPct val="90000"/>
              </a:lnSpc>
              <a:tabLst>
                <a:tab pos="6280150" algn="l"/>
              </a:tabLst>
            </a:pPr>
            <a:r>
              <a:rPr lang="zh-TW" altLang="en-US" sz="5400" b="1" dirty="0">
                <a:solidFill>
                  <a:srgbClr val="FFFF00"/>
                </a:solidFill>
                <a:ea typeface="華康魏碑體" pitchFamily="65" charset="-120"/>
              </a:rPr>
              <a:t> </a:t>
            </a:r>
            <a:r>
              <a:rPr lang="zh-TW" altLang="en-US" sz="6000" b="1" dirty="0" smtClean="0">
                <a:solidFill>
                  <a:srgbClr val="FFFF00"/>
                </a:solidFill>
                <a:ea typeface="華康魏碑體" pitchFamily="65" charset="-120"/>
              </a:rPr>
              <a:t>禁</a:t>
            </a:r>
            <a:r>
              <a:rPr lang="zh-TW" altLang="en-US" sz="6000" b="1" dirty="0">
                <a:solidFill>
                  <a:srgbClr val="FFFF00"/>
                </a:solidFill>
                <a:ea typeface="華康魏碑體" pitchFamily="65" charset="-120"/>
              </a:rPr>
              <a:t>食</a:t>
            </a:r>
            <a:r>
              <a:rPr lang="zh-TW" altLang="en-US" sz="6000" b="1" dirty="0" smtClean="0">
                <a:solidFill>
                  <a:srgbClr val="FFFF00"/>
                </a:solidFill>
                <a:ea typeface="華康魏碑體" pitchFamily="65" charset="-120"/>
              </a:rPr>
              <a:t>禱告的時</a:t>
            </a:r>
            <a:r>
              <a:rPr lang="zh-TW" altLang="en-US" sz="6000" b="1" dirty="0">
                <a:solidFill>
                  <a:srgbClr val="FFFF00"/>
                </a:solidFill>
                <a:ea typeface="華康魏碑體" pitchFamily="65" charset="-120"/>
              </a:rPr>
              <a:t>機</a:t>
            </a:r>
            <a:endParaRPr lang="zh-TW" altLang="en-US" sz="6600" b="1" dirty="0" smtClean="0">
              <a:solidFill>
                <a:srgbClr val="FFFF00"/>
              </a:solidFill>
              <a:ea typeface="華康魏碑體" pitchFamily="65" charset="-120"/>
            </a:endParaRPr>
          </a:p>
        </p:txBody>
      </p:sp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79512" y="1267179"/>
            <a:ext cx="8785225" cy="144463"/>
          </a:xfrm>
          <a:prstGeom prst="rect">
            <a:avLst/>
          </a:prstGeom>
          <a:gradFill rotWithShape="1">
            <a:gsLst>
              <a:gs pos="0">
                <a:schemeClr val="bg2"/>
              </a:gs>
              <a:gs pos="100000">
                <a:schemeClr val="accent2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23528" y="1700808"/>
            <a:ext cx="8747450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85800" lvl="0" indent="-685800">
              <a:buFont typeface="Wingdings" panose="05000000000000000000" pitchFamily="2" charset="2"/>
              <a:buChar char="§"/>
              <a:defRPr/>
            </a:pPr>
            <a:r>
              <a:rPr lang="zh-TW" altLang="en-US" sz="48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遇到很厲害的屬靈爭戰</a:t>
            </a:r>
            <a:endParaRPr lang="en-US" altLang="zh-TW" sz="48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685800" lvl="0" indent="-685800">
              <a:buFont typeface="Wingdings" panose="05000000000000000000" pitchFamily="2" charset="2"/>
              <a:buChar char="§"/>
              <a:defRPr/>
            </a:pPr>
            <a:endParaRPr kumimoji="1" lang="en-US" altLang="zh-TW" sz="14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685800" lvl="0" indent="-685800">
              <a:buFont typeface="Wingdings" panose="05000000000000000000" pitchFamily="2" charset="2"/>
              <a:buChar char="§"/>
              <a:defRPr/>
            </a:pPr>
            <a:r>
              <a:rPr kumimoji="1" lang="zh-TW" altLang="en-US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</a:rPr>
              <a:t>堵住生命中的破口</a:t>
            </a:r>
            <a:endParaRPr kumimoji="1" lang="en-US" altLang="zh-TW" sz="48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685800" lvl="0" indent="-685800">
              <a:buFont typeface="Wingdings" panose="05000000000000000000" pitchFamily="2" charset="2"/>
              <a:buChar char="§"/>
              <a:defRPr/>
            </a:pPr>
            <a:endParaRPr lang="en-US" altLang="zh-TW" sz="14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685800" lvl="0" indent="-685800">
              <a:buFont typeface="Wingdings" panose="05000000000000000000" pitchFamily="2" charset="2"/>
              <a:buChar char="§"/>
              <a:defRPr/>
            </a:pPr>
            <a:r>
              <a:rPr lang="zh-TW" altLang="en-US" sz="48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需要醫治、釋放</a:t>
            </a:r>
            <a:endParaRPr lang="en-US" altLang="zh-TW" sz="48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685800" lvl="0" indent="-685800">
              <a:buFont typeface="Wingdings" panose="05000000000000000000" pitchFamily="2" charset="2"/>
              <a:buChar char="§"/>
              <a:defRPr/>
            </a:pPr>
            <a:endParaRPr kumimoji="1" lang="en-US" altLang="zh-TW" sz="14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685800" lvl="0" indent="-685800">
              <a:buFont typeface="Wingdings" panose="05000000000000000000" pitchFamily="2" charset="2"/>
              <a:buChar char="§"/>
              <a:defRPr/>
            </a:pPr>
            <a:r>
              <a:rPr kumimoji="1" lang="zh-TW" altLang="en-US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</a:rPr>
              <a:t>恢復仇敵所偷竊毀壞的</a:t>
            </a:r>
            <a:endParaRPr kumimoji="1" lang="en-US" altLang="zh-TW" sz="48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0">
              <a:defRPr/>
            </a:pPr>
            <a:endParaRPr kumimoji="1" lang="en-US" altLang="zh-TW" sz="14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685800" lvl="0" indent="-685800">
              <a:buFont typeface="Wingdings" panose="05000000000000000000" pitchFamily="2" charset="2"/>
              <a:buChar char="§"/>
              <a:defRPr/>
            </a:pPr>
            <a:r>
              <a:rPr lang="zh-TW" altLang="en-US" sz="48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聖靈的感動和催逼</a:t>
            </a:r>
            <a:endParaRPr kumimoji="1" lang="en-US" altLang="zh-TW" sz="48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571500" lvl="0" indent="-571500">
              <a:buFont typeface="Wingdings" panose="05000000000000000000" pitchFamily="2" charset="2"/>
              <a:buChar char="§"/>
              <a:defRPr/>
            </a:pPr>
            <a:endParaRPr kumimoji="1" lang="en-US" altLang="zh-TW" sz="40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6201239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179512" y="188640"/>
            <a:ext cx="8844092" cy="1223002"/>
          </a:xfrm>
        </p:spPr>
        <p:txBody>
          <a:bodyPr/>
          <a:lstStyle/>
          <a:p>
            <a:pPr marL="1347788" indent="-1347788" algn="l" eaLnBrk="1" hangingPunct="1">
              <a:lnSpc>
                <a:spcPct val="90000"/>
              </a:lnSpc>
              <a:tabLst>
                <a:tab pos="6280150" algn="l"/>
              </a:tabLst>
            </a:pPr>
            <a:r>
              <a:rPr lang="zh-TW" altLang="en-US" sz="5400" b="1" dirty="0">
                <a:solidFill>
                  <a:srgbClr val="FFFF00"/>
                </a:solidFill>
                <a:ea typeface="華康魏碑體" pitchFamily="65" charset="-120"/>
              </a:rPr>
              <a:t> </a:t>
            </a:r>
            <a:r>
              <a:rPr lang="zh-TW" altLang="en-US" sz="6000" b="1" dirty="0" smtClean="0">
                <a:solidFill>
                  <a:srgbClr val="FFFF00"/>
                </a:solidFill>
                <a:ea typeface="華康魏碑體" pitchFamily="65" charset="-120"/>
              </a:rPr>
              <a:t>禁</a:t>
            </a:r>
            <a:r>
              <a:rPr lang="zh-TW" altLang="en-US" sz="6000" b="1" dirty="0">
                <a:solidFill>
                  <a:srgbClr val="FFFF00"/>
                </a:solidFill>
                <a:ea typeface="華康魏碑體" pitchFamily="65" charset="-120"/>
              </a:rPr>
              <a:t>食</a:t>
            </a:r>
            <a:r>
              <a:rPr lang="zh-TW" altLang="en-US" sz="6000" b="1" dirty="0" smtClean="0">
                <a:solidFill>
                  <a:srgbClr val="FFFF00"/>
                </a:solidFill>
                <a:ea typeface="華康魏碑體" pitchFamily="65" charset="-120"/>
              </a:rPr>
              <a:t>禱告蒙應允的關鍵</a:t>
            </a:r>
            <a:endParaRPr lang="zh-TW" altLang="en-US" sz="6600" b="1" dirty="0" smtClean="0">
              <a:solidFill>
                <a:srgbClr val="FFFF00"/>
              </a:solidFill>
              <a:ea typeface="華康魏碑體" pitchFamily="65" charset="-120"/>
            </a:endParaRPr>
          </a:p>
        </p:txBody>
      </p:sp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79512" y="1267179"/>
            <a:ext cx="8785225" cy="144463"/>
          </a:xfrm>
          <a:prstGeom prst="rect">
            <a:avLst/>
          </a:prstGeom>
          <a:gradFill rotWithShape="1">
            <a:gsLst>
              <a:gs pos="0">
                <a:schemeClr val="bg2"/>
              </a:gs>
              <a:gs pos="100000">
                <a:schemeClr val="accent2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0" y="1326212"/>
            <a:ext cx="8967510" cy="56630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85800" lvl="0" indent="-685800">
              <a:buFont typeface="Wingdings" panose="05000000000000000000" pitchFamily="2" charset="2"/>
              <a:buChar char="§"/>
              <a:defRPr/>
            </a:pPr>
            <a:r>
              <a:rPr lang="zh-TW" altLang="en-US" sz="48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不在乎形式與外表的敬虔</a:t>
            </a:r>
            <a:endParaRPr kumimoji="1" lang="en-US" altLang="zh-TW" sz="14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685800" lvl="0" indent="-685800">
              <a:buFont typeface="Wingdings" panose="05000000000000000000" pitchFamily="2" charset="2"/>
              <a:buChar char="§"/>
              <a:defRPr/>
            </a:pPr>
            <a:endParaRPr kumimoji="1" lang="en-US" altLang="zh-TW" sz="1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685800" lvl="0" indent="-685800">
              <a:buFont typeface="Wingdings" panose="05000000000000000000" pitchFamily="2" charset="2"/>
              <a:buChar char="§"/>
              <a:defRPr/>
            </a:pPr>
            <a:r>
              <a:rPr lang="zh-TW" altLang="en-US" sz="48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省察自己、求聖靈光照</a:t>
            </a:r>
            <a:endParaRPr kumimoji="1" lang="en-US" altLang="zh-TW" sz="48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685800" lvl="0" indent="-685800">
              <a:buFont typeface="Wingdings" panose="05000000000000000000" pitchFamily="2" charset="2"/>
              <a:buChar char="§"/>
              <a:defRPr/>
            </a:pPr>
            <a:endParaRPr lang="en-US" altLang="zh-TW" sz="11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685800" lvl="0" indent="-685800">
              <a:buFont typeface="Wingdings" panose="05000000000000000000" pitchFamily="2" charset="2"/>
              <a:buChar char="§"/>
              <a:defRPr/>
            </a:pPr>
            <a:r>
              <a:rPr lang="zh-TW" altLang="en-US" sz="48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實際愛心與憐憫的行</a:t>
            </a:r>
            <a:r>
              <a:rPr lang="zh-TW" altLang="en-US" sz="48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動</a:t>
            </a:r>
            <a:endParaRPr lang="en-US" altLang="zh-TW" sz="48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685800" lvl="0" indent="-685800">
              <a:buFont typeface="Wingdings" panose="05000000000000000000" pitchFamily="2" charset="2"/>
              <a:buChar char="§"/>
              <a:defRPr/>
            </a:pPr>
            <a:endParaRPr kumimoji="1" lang="en-US" altLang="zh-TW" sz="1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685800" lvl="0" indent="-685800">
              <a:buFont typeface="Wingdings" panose="05000000000000000000" pitchFamily="2" charset="2"/>
              <a:buChar char="§"/>
              <a:defRPr/>
            </a:pPr>
            <a:r>
              <a:rPr lang="zh-TW" altLang="en-US" sz="4400" b="1" dirty="0">
                <a:solidFill>
                  <a:srgbClr val="99FF99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世人哪，耶和華已指示你何為善。他向你所要的是甚麼呢</a:t>
            </a:r>
            <a:r>
              <a:rPr lang="zh-TW" altLang="en-US" sz="4400" b="1" dirty="0" smtClean="0">
                <a:solidFill>
                  <a:srgbClr val="99FF99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？ 只</a:t>
            </a:r>
            <a:r>
              <a:rPr lang="zh-TW" altLang="en-US" sz="4400" b="1" dirty="0">
                <a:solidFill>
                  <a:srgbClr val="99FF99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要你行公義，好憐憫，存謙卑的心，與你的　神同行</a:t>
            </a:r>
            <a:r>
              <a:rPr lang="zh-TW" altLang="en-US" sz="4400" b="1" dirty="0" smtClean="0">
                <a:solidFill>
                  <a:srgbClr val="99FF99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</a:t>
            </a:r>
            <a:r>
              <a:rPr lang="zh-TW" altLang="en-US" sz="2800" b="1" dirty="0" smtClean="0">
                <a:solidFill>
                  <a:srgbClr val="99FF99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en-US" altLang="zh-TW" sz="4400" b="1" dirty="0" smtClean="0">
                <a:solidFill>
                  <a:srgbClr val="99FF99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sz="4400" b="1" dirty="0">
                <a:solidFill>
                  <a:srgbClr val="99FF99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彌迦</a:t>
            </a:r>
            <a:r>
              <a:rPr lang="zh-TW" altLang="en-US" sz="4400" b="1" dirty="0" smtClean="0">
                <a:solidFill>
                  <a:srgbClr val="99FF99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書 </a:t>
            </a:r>
            <a:r>
              <a:rPr lang="en-US" altLang="zh-TW" sz="4400" b="1" dirty="0" smtClean="0">
                <a:solidFill>
                  <a:srgbClr val="99FF99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6:8)</a:t>
            </a:r>
            <a:endParaRPr kumimoji="1" lang="en-US" altLang="zh-TW" sz="3600" b="1" i="0" u="none" strike="noStrike" kern="1200" cap="none" spc="0" normalizeH="0" baseline="0" noProof="0" dirty="0" smtClean="0">
              <a:ln>
                <a:noFill/>
              </a:ln>
              <a:solidFill>
                <a:srgbClr val="99FF99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1272788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188640"/>
            <a:ext cx="9144000" cy="1223002"/>
          </a:xfrm>
        </p:spPr>
        <p:txBody>
          <a:bodyPr/>
          <a:lstStyle/>
          <a:p>
            <a:pPr marL="1347788" indent="-1347788" algn="l" eaLnBrk="1" hangingPunct="1">
              <a:lnSpc>
                <a:spcPct val="90000"/>
              </a:lnSpc>
              <a:tabLst>
                <a:tab pos="6280150" algn="l"/>
              </a:tabLst>
            </a:pPr>
            <a:r>
              <a:rPr lang="zh-TW" altLang="en-US" sz="6000" b="1" dirty="0" smtClean="0">
                <a:solidFill>
                  <a:srgbClr val="FFFF00"/>
                </a:solidFill>
                <a:ea typeface="華康魏碑體" pitchFamily="65" charset="-120"/>
              </a:rPr>
              <a:t>  </a:t>
            </a:r>
            <a:r>
              <a:rPr lang="zh-TW" altLang="en-US" sz="700" b="1" dirty="0" smtClean="0">
                <a:solidFill>
                  <a:srgbClr val="FFFF00"/>
                </a:solidFill>
                <a:ea typeface="華康魏碑體" pitchFamily="65" charset="-120"/>
              </a:rPr>
              <a:t>   </a:t>
            </a:r>
            <a:r>
              <a:rPr lang="zh-TW" altLang="en-US" sz="6000" b="1" dirty="0" smtClean="0">
                <a:solidFill>
                  <a:srgbClr val="FFFF00"/>
                </a:solidFill>
                <a:ea typeface="華康魏碑體" pitchFamily="65" charset="-120"/>
              </a:rPr>
              <a:t>神藉我們禁食所要成就的</a:t>
            </a:r>
            <a:endParaRPr lang="zh-TW" altLang="en-US" sz="6600" b="1" dirty="0" smtClean="0">
              <a:solidFill>
                <a:srgbClr val="FFFF00"/>
              </a:solidFill>
              <a:ea typeface="華康魏碑體" pitchFamily="65" charset="-120"/>
            </a:endParaRPr>
          </a:p>
        </p:txBody>
      </p:sp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79512" y="1267179"/>
            <a:ext cx="8785225" cy="144463"/>
          </a:xfrm>
          <a:prstGeom prst="rect">
            <a:avLst/>
          </a:prstGeom>
          <a:gradFill rotWithShape="1">
            <a:gsLst>
              <a:gs pos="0">
                <a:schemeClr val="bg2"/>
              </a:gs>
              <a:gs pos="100000">
                <a:schemeClr val="accent2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0" y="1772816"/>
            <a:ext cx="9252520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85800" lvl="0" indent="-685800">
              <a:buFont typeface="Wingdings" panose="05000000000000000000" pitchFamily="2" charset="2"/>
              <a:buChar char="§"/>
              <a:defRPr/>
            </a:pPr>
            <a:r>
              <a:rPr lang="zh-TW" altLang="en-US" sz="48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煉淨我們的生</a:t>
            </a:r>
            <a:r>
              <a:rPr lang="zh-TW" altLang="en-US" sz="48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命</a:t>
            </a:r>
            <a:r>
              <a:rPr lang="zh-TW" altLang="en-US" sz="2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en-US" altLang="zh-TW" sz="48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sz="48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行為、話語</a:t>
            </a:r>
            <a:r>
              <a:rPr lang="en-US" altLang="zh-TW" sz="48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)</a:t>
            </a:r>
            <a:endParaRPr lang="zh-TW" altLang="en-US" sz="4800" b="1" dirty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0">
              <a:defRPr/>
            </a:pPr>
            <a:endParaRPr lang="en-US" altLang="zh-TW" sz="1400" b="1" dirty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685800" lvl="0" indent="-685800">
              <a:buFont typeface="Wingdings" panose="05000000000000000000" pitchFamily="2" charset="2"/>
              <a:buChar char="§"/>
              <a:defRPr/>
            </a:pPr>
            <a:r>
              <a:rPr lang="zh-TW" altLang="en-US" sz="48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翻</a:t>
            </a:r>
            <a:r>
              <a:rPr lang="zh-TW" altLang="en-US" sz="48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轉</a:t>
            </a:r>
            <a:r>
              <a:rPr lang="zh-TW" altLang="en-US" sz="48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我們的生命</a:t>
            </a:r>
            <a:endParaRPr lang="en-US" altLang="zh-TW" sz="48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685800" lvl="0" indent="-685800">
              <a:buFont typeface="Wingdings" panose="05000000000000000000" pitchFamily="2" charset="2"/>
              <a:buChar char="§"/>
              <a:defRPr/>
            </a:pPr>
            <a:endParaRPr lang="en-US" altLang="zh-TW" sz="14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685800" lvl="0" indent="-685800">
              <a:buFont typeface="Wingdings" panose="05000000000000000000" pitchFamily="2" charset="2"/>
              <a:buChar char="§"/>
              <a:defRPr/>
            </a:pPr>
            <a:r>
              <a:rPr lang="zh-TW" altLang="en-US" sz="48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回應我們的禱告祈</a:t>
            </a:r>
            <a:r>
              <a:rPr lang="zh-TW" altLang="en-US" sz="48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求</a:t>
            </a:r>
            <a:endParaRPr lang="en-US" altLang="zh-TW" sz="48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685800" lvl="0" indent="-685800">
              <a:buFont typeface="Wingdings" panose="05000000000000000000" pitchFamily="2" charset="2"/>
              <a:buChar char="§"/>
              <a:defRPr/>
            </a:pPr>
            <a:endParaRPr lang="en-US" altLang="zh-TW" sz="1400" b="1" dirty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685800" lvl="0" indent="-685800">
              <a:buFont typeface="Wingdings" panose="05000000000000000000" pitchFamily="2" charset="2"/>
              <a:buChar char="§"/>
              <a:defRPr/>
            </a:pPr>
            <a:r>
              <a:rPr lang="zh-TW" altLang="en-US" sz="48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讓聖靈水流在我們身上暢通</a:t>
            </a:r>
            <a:endParaRPr lang="en-US" altLang="zh-TW" sz="4800" b="1" dirty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4646655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179512" y="188640"/>
            <a:ext cx="8844092" cy="1223002"/>
          </a:xfrm>
        </p:spPr>
        <p:txBody>
          <a:bodyPr/>
          <a:lstStyle/>
          <a:p>
            <a:pPr marL="1347788" indent="-1347788" algn="l" eaLnBrk="1" hangingPunct="1">
              <a:lnSpc>
                <a:spcPct val="90000"/>
              </a:lnSpc>
              <a:tabLst>
                <a:tab pos="6280150" algn="l"/>
              </a:tabLst>
            </a:pPr>
            <a:r>
              <a:rPr lang="zh-TW" altLang="en-US" sz="6000" b="1" dirty="0" smtClean="0">
                <a:solidFill>
                  <a:srgbClr val="FFFF00"/>
                </a:solidFill>
                <a:ea typeface="華康魏碑體" pitchFamily="65" charset="-120"/>
              </a:rPr>
              <a:t>   神必定要成就的應</a:t>
            </a:r>
            <a:r>
              <a:rPr lang="zh-TW" altLang="en-US" sz="6000" b="1" dirty="0">
                <a:solidFill>
                  <a:srgbClr val="FFFF00"/>
                </a:solidFill>
                <a:ea typeface="華康魏碑體" pitchFamily="65" charset="-120"/>
              </a:rPr>
              <a:t>許</a:t>
            </a:r>
            <a:endParaRPr lang="zh-TW" altLang="en-US" sz="6600" b="1" dirty="0" smtClean="0">
              <a:solidFill>
                <a:srgbClr val="FFFF00"/>
              </a:solidFill>
              <a:ea typeface="華康魏碑體" pitchFamily="65" charset="-120"/>
            </a:endParaRPr>
          </a:p>
        </p:txBody>
      </p:sp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79512" y="1267179"/>
            <a:ext cx="8785225" cy="144463"/>
          </a:xfrm>
          <a:prstGeom prst="rect">
            <a:avLst/>
          </a:prstGeom>
          <a:gradFill rotWithShape="1">
            <a:gsLst>
              <a:gs pos="0">
                <a:schemeClr val="bg2"/>
              </a:gs>
              <a:gs pos="100000">
                <a:schemeClr val="accent2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01057" y="1484784"/>
            <a:ext cx="8942133" cy="51398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耶和華也</a:t>
            </a:r>
            <a:r>
              <a:rPr kumimoji="1" lang="zh-TW" alt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FF99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必</a:t>
            </a:r>
            <a:r>
              <a:rPr kumimoji="1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時常引導你，在乾旱之地使你心滿意足，骨頭強壯</a:t>
            </a:r>
            <a:r>
              <a:rPr kumimoji="1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。</a:t>
            </a:r>
            <a:r>
              <a:rPr kumimoji="1" lang="zh-TW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</a:t>
            </a:r>
            <a:r>
              <a:rPr kumimoji="1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你</a:t>
            </a:r>
            <a:r>
              <a:rPr kumimoji="1" lang="zh-TW" alt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FF99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必</a:t>
            </a:r>
            <a:r>
              <a:rPr kumimoji="1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像</a:t>
            </a:r>
            <a:r>
              <a:rPr kumimoji="1" lang="zh-TW" alt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66FF66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澆灌的園子</a:t>
            </a:r>
            <a:r>
              <a:rPr kumimoji="1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，又像</a:t>
            </a:r>
            <a:r>
              <a:rPr kumimoji="1" lang="zh-TW" alt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66FF66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水流不絕的泉源</a:t>
            </a:r>
            <a:r>
              <a:rPr kumimoji="1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。</a:t>
            </a:r>
            <a:r>
              <a:rPr kumimoji="1" lang="zh-TW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</a:t>
            </a:r>
            <a:r>
              <a:rPr kumimoji="1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那</a:t>
            </a:r>
            <a:r>
              <a:rPr kumimoji="1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些出於你的人</a:t>
            </a:r>
            <a:r>
              <a:rPr kumimoji="1" lang="zh-TW" alt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FF99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必</a:t>
            </a:r>
            <a:r>
              <a:rPr kumimoji="1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修造久已荒廢之處；你要建立拆毀累代的根基。你</a:t>
            </a:r>
            <a:r>
              <a:rPr kumimoji="1" lang="zh-TW" alt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FF99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必</a:t>
            </a:r>
            <a:r>
              <a:rPr kumimoji="1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稱為補破口的，和重修路徑與人居住的</a:t>
            </a:r>
            <a:r>
              <a:rPr kumimoji="1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。</a:t>
            </a:r>
            <a:r>
              <a:rPr kumimoji="1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kumimoji="1" lang="zh-TW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以賽亞</a:t>
            </a:r>
            <a:r>
              <a:rPr kumimoji="1" lang="zh-TW" alt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書</a:t>
            </a:r>
            <a:r>
              <a:rPr kumimoji="0" lang="zh-TW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1" lang="en-US" altLang="zh-TW" sz="3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 pitchFamily="34" charset="0"/>
                <a:ea typeface="DFKai-SB" pitchFamily="65" charset="-120"/>
                <a:cs typeface="Arial" charset="0"/>
              </a:rPr>
              <a:t>Isaiah 58:11-12</a:t>
            </a:r>
            <a:r>
              <a:rPr kumimoji="0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)</a:t>
            </a:r>
            <a:endParaRPr kumimoji="0" lang="en-US" altLang="zh-TW" sz="100" b="0" i="1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itchFamily="34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17946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-101065" y="2394105"/>
            <a:ext cx="9144000" cy="11079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6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回應詩</a:t>
            </a:r>
            <a:r>
              <a:rPr kumimoji="0" lang="zh-TW" altLang="en-US" sz="6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歌</a:t>
            </a:r>
            <a:endParaRPr kumimoji="0" lang="en-US" altLang="zh-TW" sz="8800" b="1" i="1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 Narrow" pitchFamily="34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483926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-101065" y="2394105"/>
            <a:ext cx="9144000" cy="2031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Play video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8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6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「</a:t>
            </a:r>
            <a:r>
              <a:rPr kumimoji="0" lang="zh-TW" altLang="en-US" sz="6600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向我的靈吹</a:t>
            </a:r>
            <a:r>
              <a:rPr kumimoji="0" lang="zh-TW" altLang="en-US" sz="6600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氣</a:t>
            </a:r>
            <a:r>
              <a:rPr kumimoji="0" lang="zh-TW" altLang="en-US" sz="6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」</a:t>
            </a:r>
            <a:endParaRPr kumimoji="0" lang="en-US" altLang="zh-TW" sz="8000" b="0" i="1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itchFamily="34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697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4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預設簡報設計">
  <a:themeElements>
    <a:clrScheme name="預設簡報設計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預設簡報設計">
      <a:majorFont>
        <a:latin typeface="Arial"/>
        <a:ea typeface="新細明體"/>
        <a:cs typeface=""/>
      </a:majorFont>
      <a:minorFont>
        <a:latin typeface="Arial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預設簡報設計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佈景主題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11329</TotalTime>
  <Words>1016</Words>
  <Application>Microsoft Office PowerPoint</Application>
  <PresentationFormat>On-screen Show (4:3)</PresentationFormat>
  <Paragraphs>89</Paragraphs>
  <Slides>16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16</vt:i4>
      </vt:variant>
    </vt:vector>
  </HeadingPairs>
  <TitlesOfParts>
    <vt:vector size="28" baseType="lpstr">
      <vt:lpstr>Arial Unicode MS</vt:lpstr>
      <vt:lpstr>DFKai-SB</vt:lpstr>
      <vt:lpstr>新細明體</vt:lpstr>
      <vt:lpstr>華康魏碑體</vt:lpstr>
      <vt:lpstr>Arial</vt:lpstr>
      <vt:lpstr>Arial Narrow</vt:lpstr>
      <vt:lpstr>Calibri</vt:lpstr>
      <vt:lpstr>Century</vt:lpstr>
      <vt:lpstr>Mongolian Baiti</vt:lpstr>
      <vt:lpstr>Wingdings</vt:lpstr>
      <vt:lpstr>14_Default Design</vt:lpstr>
      <vt:lpstr>1_預設簡報設計</vt:lpstr>
      <vt:lpstr>PowerPoint Presentation</vt:lpstr>
      <vt:lpstr>PowerPoint Presentation</vt:lpstr>
      <vt:lpstr>PowerPoint Presentation</vt:lpstr>
      <vt:lpstr>PowerPoint Presentation</vt:lpstr>
      <vt:lpstr> 屬靈光景的實際</vt:lpstr>
      <vt:lpstr> 不蒙悅納的禁食</vt:lpstr>
      <vt:lpstr>   神所揀選的禁食</vt:lpstr>
      <vt:lpstr>   神的要求和應許</vt:lpstr>
      <vt:lpstr>   神的要求和應許</vt:lpstr>
      <vt:lpstr>   神必定要成就的應許</vt:lpstr>
      <vt:lpstr> 禁食禱告的時機</vt:lpstr>
      <vt:lpstr> 禁食禱告蒙應允的關鍵</vt:lpstr>
      <vt:lpstr>     神藉我們禁食所要成就的</vt:lpstr>
      <vt:lpstr>   神必定要成就的應許</vt:lpstr>
      <vt:lpstr>PowerPoint Presentation</vt:lpstr>
      <vt:lpstr>PowerPoint Presentation</vt:lpstr>
    </vt:vector>
  </TitlesOfParts>
  <Company>CMT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投影片 1</dc:title>
  <dc:creator>sllo</dc:creator>
  <cp:lastModifiedBy>He5778Lord</cp:lastModifiedBy>
  <cp:revision>825</cp:revision>
  <cp:lastPrinted>2016-12-29T08:10:15Z</cp:lastPrinted>
  <dcterms:created xsi:type="dcterms:W3CDTF">2010-11-09T07:59:03Z</dcterms:created>
  <dcterms:modified xsi:type="dcterms:W3CDTF">2018-05-21T07:18:32Z</dcterms:modified>
</cp:coreProperties>
</file>