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2"/>
  </p:notesMasterIdLst>
  <p:handoutMasterIdLst>
    <p:handoutMasterId r:id="rId23"/>
  </p:handoutMasterIdLst>
  <p:sldIdLst>
    <p:sldId id="1357" r:id="rId3"/>
    <p:sldId id="1391" r:id="rId4"/>
    <p:sldId id="1466" r:id="rId5"/>
    <p:sldId id="1416" r:id="rId6"/>
    <p:sldId id="1465" r:id="rId7"/>
    <p:sldId id="1464" r:id="rId8"/>
    <p:sldId id="1472" r:id="rId9"/>
    <p:sldId id="1473" r:id="rId10"/>
    <p:sldId id="1474" r:id="rId11"/>
    <p:sldId id="1459" r:id="rId12"/>
    <p:sldId id="1468" r:id="rId13"/>
    <p:sldId id="1471" r:id="rId14"/>
    <p:sldId id="1475" r:id="rId15"/>
    <p:sldId id="1476" r:id="rId16"/>
    <p:sldId id="1470" r:id="rId17"/>
    <p:sldId id="1469" r:id="rId18"/>
    <p:sldId id="1463" r:id="rId19"/>
    <p:sldId id="1387" r:id="rId20"/>
    <p:sldId id="1461" r:id="rId21"/>
  </p:sldIdLst>
  <p:sldSz cx="9144000" cy="6858000" type="screen4x3"/>
  <p:notesSz cx="6805613" cy="99393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99FF99"/>
    <a:srgbClr val="66FF66"/>
    <a:srgbClr val="FF99CC"/>
    <a:srgbClr val="00FFFF"/>
    <a:srgbClr val="FFFF00"/>
    <a:srgbClr val="FFFFCC"/>
    <a:srgbClr val="FF3300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43" autoAdjust="0"/>
    <p:restoredTop sz="93608" autoAdjust="0"/>
  </p:normalViewPr>
  <p:slideViewPr>
    <p:cSldViewPr>
      <p:cViewPr varScale="1">
        <p:scale>
          <a:sx n="62" d="100"/>
          <a:sy n="62" d="100"/>
        </p:scale>
        <p:origin x="1040" y="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3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8E976AA-5DA0-4A68-806E-3FD71BAE195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8570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0E589A-9B4E-4F09-AB70-FB66F544551D}" type="datetimeFigureOut">
              <a:rPr lang="zh-TW" altLang="en-US" smtClean="0"/>
              <a:t>2018/5/27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14E28-2650-4EA6-AC99-652F30B502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7490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297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974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60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641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77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8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148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646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47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878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899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335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9123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634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868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409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6192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38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5359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5138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821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813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478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760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46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0450" y="0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zh-TW" altLang="en-US" sz="66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顛狂的</a:t>
            </a:r>
            <a:r>
              <a:rPr kumimoji="0" lang="zh-TW" altLang="en-US" sz="6600" b="1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基</a:t>
            </a:r>
            <a:r>
              <a:rPr kumimoji="0" lang="zh-TW" altLang="en-US" sz="66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督</a:t>
            </a:r>
            <a:r>
              <a:rPr kumimoji="0" lang="zh-TW" altLang="en-US" sz="6600" b="1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徒</a:t>
            </a:r>
            <a:endParaRPr kumimoji="0"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kumimoji="0"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en-US" altLang="zh-TW" sz="54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Crazy Christians</a:t>
            </a:r>
            <a:endParaRPr kumimoji="0" lang="en-US" altLang="zh-TW" sz="18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kern="0" noProof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May 27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2018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33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772084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我們需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要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顛狂的基督徒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300" y="1702272"/>
            <a:ext cx="881945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altLang="zh-TW" sz="4400" b="1" dirty="0">
                <a:solidFill>
                  <a:srgbClr val="FFFFFF"/>
                </a:solidFill>
                <a:latin typeface="Constantia" panose="02030602050306030303" pitchFamily="18" charset="0"/>
                <a:ea typeface="DFKai-SB" panose="03000509000000000000" pitchFamily="65" charset="-120"/>
              </a:rPr>
              <a:t>We Need </a:t>
            </a:r>
            <a:r>
              <a:rPr lang="en-US" altLang="zh-TW" sz="4400" b="1" dirty="0" smtClean="0">
                <a:solidFill>
                  <a:srgbClr val="FFFFFF"/>
                </a:solidFill>
                <a:latin typeface="Constantia" panose="02030602050306030303" pitchFamily="18" charset="0"/>
                <a:ea typeface="DFKai-SB" panose="03000509000000000000" pitchFamily="65" charset="-120"/>
              </a:rPr>
              <a:t>Some Crazy Christians</a:t>
            </a:r>
          </a:p>
          <a:p>
            <a:pPr lvl="0" algn="r">
              <a:defRPr/>
            </a:pPr>
            <a:endParaRPr lang="en-US" altLang="zh-TW" sz="800" b="1" dirty="0">
              <a:solidFill>
                <a:srgbClr val="FFFFFF"/>
              </a:solidFill>
              <a:latin typeface="Constantia" panose="02030602050306030303" pitchFamily="18" charset="0"/>
              <a:ea typeface="DFKai-SB" panose="03000509000000000000" pitchFamily="65" charset="-120"/>
            </a:endParaRPr>
          </a:p>
          <a:p>
            <a:pPr lvl="0" algn="r"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─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Rev. Michael Curry</a:t>
            </a:r>
            <a:endParaRPr lang="zh-TW" altLang="en-US" sz="40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3501008"/>
            <a:ext cx="5761506" cy="323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52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772084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保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羅為主顛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狂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504" y="1484784"/>
            <a:ext cx="8819458" cy="497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我們若果顛狂，是為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神；若果謹守，是為你們。</a:t>
            </a:r>
            <a:r>
              <a:rPr lang="zh-TW" altLang="en-US" sz="2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原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來基督的愛激勵我們；因我們想，一人既替眾人死，眾人就都死了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；並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且他替眾人死，是叫那些活著的人不再為自己活，乃為替他們死而復活的主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活。 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哥林多後書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 Corinthians 5:13-15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2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08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772084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主耶穌被看成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癲狂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508" y="1484784"/>
            <a:ext cx="8967096" cy="595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就設立十二個人，要他們常和自己同在，也要差他們去傳道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，並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給他們權柄趕鬼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1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馬可福音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Mark 3:14-15</a:t>
            </a:r>
            <a:r>
              <a:rPr kumimoji="0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2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1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耶穌進了一個屋子，眾人又聚集，甚至他連飯也顧不得吃。</a:t>
            </a:r>
            <a:r>
              <a:rPr lang="zh-TW" altLang="en-US" sz="1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耶穌的親屬聽見，就出來要拉住他，因為他們說他癲狂了。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馬可福音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Mark </a:t>
            </a:r>
            <a:r>
              <a:rPr kumimoji="0" lang="en-US" altLang="zh-TW" sz="360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3:20-21</a:t>
            </a:r>
            <a:r>
              <a:rPr kumimoji="0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2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4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8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88640"/>
            <a:ext cx="8700076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 首爾禱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告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山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724" y="1411642"/>
            <a:ext cx="7200800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83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88640"/>
            <a:ext cx="8700076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首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爾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禱告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山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126" y="1619250"/>
            <a:ext cx="933450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9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88640"/>
            <a:ext cx="8700076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 首爾禱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告山的禱告洞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357" y="1411642"/>
            <a:ext cx="7169533" cy="537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83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88640"/>
            <a:ext cx="8700076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首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爾禱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告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山的禱告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洞內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1484784"/>
            <a:ext cx="3960440" cy="527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23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772084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為主顛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狂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-228600"/>
            <a:ext cx="97536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0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772084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汝矣島純福音教會的成長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3528" y="2924944"/>
            <a:ext cx="7272808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  </a:t>
            </a:r>
            <a:r>
              <a:rPr lang="en-US" altLang="zh-TW" sz="5400" b="1" dirty="0" smtClean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-&gt; 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5400" b="1" dirty="0" smtClean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800,000+</a:t>
            </a:r>
          </a:p>
          <a:p>
            <a:pPr lvl="0" algn="ctr">
              <a:defRPr/>
            </a:pPr>
            <a:r>
              <a:rPr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(1958)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 </a:t>
            </a:r>
            <a:r>
              <a:rPr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(2018)</a:t>
            </a:r>
          </a:p>
          <a:p>
            <a:pPr marL="228600" lvl="0" indent="-228600" algn="ctr">
              <a:buAutoNum type="arabicPlain" startAt="5"/>
              <a:defRPr/>
            </a:pPr>
            <a:endParaRPr lang="en-US" altLang="zh-TW" sz="9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32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772084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韓國宣教士為主顛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狂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1520" y="3068960"/>
            <a:ext cx="864096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「漢潮出、韓湧入」</a:t>
            </a:r>
            <a:endParaRPr lang="en-US" altLang="zh-TW" sz="105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94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640"/>
            <a:ext cx="9144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趙鏞基牧師</a:t>
            </a:r>
            <a:r>
              <a:rPr lang="zh-TW" altLang="en-US" sz="2400" b="1" dirty="0" smtClean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en-US" altLang="zh-TW" sz="5400" dirty="0" smtClean="0">
                <a:solidFill>
                  <a:srgbClr val="FFFF00"/>
                </a:solidFill>
                <a:latin typeface="Antinoou" panose="02000503020000020003" pitchFamily="2" charset="-128"/>
                <a:ea typeface="Antinoou" panose="02000503020000020003" pitchFamily="2" charset="-128"/>
              </a:rPr>
              <a:t>1958</a:t>
            </a:r>
            <a:r>
              <a:rPr lang="zh-TW" altLang="en-US" sz="2800" b="1" dirty="0" smtClean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年的信息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1520" y="3068960"/>
            <a:ext cx="864096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「真</a:t>
            </a:r>
            <a:r>
              <a:rPr lang="zh-TW" altLang="en-US" sz="6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實</a:t>
            </a:r>
            <a:r>
              <a:rPr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6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盼</a:t>
            </a:r>
            <a:r>
              <a:rPr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望」</a:t>
            </a:r>
            <a:endParaRPr lang="en-US" altLang="zh-TW" sz="105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38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772084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真實的盼望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9435" y="1441132"/>
            <a:ext cx="8784976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我們得救是在乎</a:t>
            </a:r>
            <a:r>
              <a:rPr lang="zh-TW" altLang="en-US" sz="4800" b="1" dirty="0" smtClean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盼望</a:t>
            </a:r>
            <a:r>
              <a:rPr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l-GR" altLang="zh-TW" sz="48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Ezra SIL" panose="02000400000000000000" pitchFamily="2" charset="-79"/>
              </a:rPr>
              <a:t>ἐλπίς</a:t>
            </a:r>
            <a:r>
              <a:rPr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；只是所見的盼望不是盼望，誰還盼望他所見的呢（有古卷：人所看見的何必再盼望呢）？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sz="2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羅馬書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Romans 8:24</a:t>
            </a:r>
            <a:r>
              <a:rPr kumimoji="0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kumimoji="0" lang="en-US" altLang="zh-TW" sz="6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kumimoji="0" lang="en-US" altLang="zh-TW" sz="40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For </a:t>
            </a:r>
            <a:r>
              <a:rPr kumimoji="0" lang="en-US" altLang="zh-TW" sz="40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in this hope we were saved. But hope that is seen is no hope at all. Who hopes for what they already have?</a:t>
            </a:r>
            <a:endParaRPr lang="en-US" altLang="zh-TW" sz="7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5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772084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真實的盼望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9958" y="1484784"/>
            <a:ext cx="8640514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信就是所</a:t>
            </a:r>
            <a:r>
              <a:rPr lang="zh-TW" altLang="en-US" sz="4800" b="1" dirty="0" smtClean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望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l-GR" altLang="zh-TW" sz="48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ἐλπίζω</a:t>
            </a:r>
            <a:r>
              <a:rPr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en-US" altLang="zh-TW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之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事的實底，是未見之事的確據。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11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11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希伯來書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Hebrews 11:1</a:t>
            </a:r>
            <a:r>
              <a:rPr kumimoji="0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kumimoji="0" lang="en-US" altLang="zh-TW" sz="1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kumimoji="0" lang="en-US" altLang="zh-TW" sz="40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Now faith is confidence in what we hope for and assurance about what we do not see.</a:t>
            </a:r>
            <a:endParaRPr lang="en-US" altLang="zh-TW" sz="7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18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772084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真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實的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盼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望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504" y="1370401"/>
            <a:ext cx="89161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</a:t>
            </a:r>
            <a:r>
              <a:rPr lang="zh-TW" altLang="en-US" sz="44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被囚而有指</a:t>
            </a:r>
            <a:r>
              <a:rPr lang="zh-TW" altLang="en-US" sz="4400" b="1" dirty="0" smtClean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望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人都要轉回保障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我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今日說明，我必</a:t>
            </a:r>
            <a:r>
              <a:rPr lang="zh-TW" altLang="en-US" sz="44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加倍賜福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給你們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撒迦利亞書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Zachariah 9:12</a:t>
            </a:r>
            <a:r>
              <a:rPr kumimoji="0"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kumimoji="0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kumimoji="0" lang="en-US" altLang="zh-TW" sz="40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Return to your fortress, you </a:t>
            </a:r>
            <a:r>
              <a:rPr kumimoji="0" lang="en-US" altLang="zh-TW" sz="4000" b="1" i="1" dirty="0">
                <a:solidFill>
                  <a:srgbClr val="FF99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prisoners of </a:t>
            </a:r>
            <a:r>
              <a:rPr kumimoji="0" lang="en-US" altLang="zh-TW" sz="4000" b="1" i="1" dirty="0" smtClean="0">
                <a:solidFill>
                  <a:srgbClr val="FF99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hope</a:t>
            </a:r>
            <a:r>
              <a:rPr kumimoji="0" lang="en-US" altLang="zh-TW" sz="40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; even </a:t>
            </a:r>
            <a:r>
              <a:rPr kumimoji="0" lang="en-US" altLang="zh-TW" sz="40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now I announce that I will </a:t>
            </a:r>
            <a:r>
              <a:rPr kumimoji="0" lang="en-US" altLang="zh-TW" sz="4000" b="1" i="1" u="sng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restore twice </a:t>
            </a:r>
            <a:r>
              <a:rPr kumimoji="0" lang="en-US" altLang="zh-TW" sz="40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as much to you</a:t>
            </a:r>
            <a:r>
              <a:rPr kumimoji="0" lang="en-US" altLang="zh-TW" sz="40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.</a:t>
            </a:r>
          </a:p>
          <a:p>
            <a:pPr lvl="0">
              <a:defRPr/>
            </a:pPr>
            <a:endParaRPr lang="en-US" altLang="zh-TW" sz="800" b="1" dirty="0" smtClean="0">
              <a:solidFill>
                <a:srgbClr val="99FF99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zh-TW" altLang="en-US" sz="4000" b="1" dirty="0" smtClean="0">
                <a:solidFill>
                  <a:srgbClr val="99FF99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「被</a:t>
            </a:r>
            <a:r>
              <a:rPr lang="zh-TW" altLang="en-US" sz="4000" b="1" dirty="0">
                <a:solidFill>
                  <a:srgbClr val="99FF99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囚而有指</a:t>
            </a:r>
            <a:r>
              <a:rPr lang="zh-TW" altLang="en-US" sz="4000" b="1" dirty="0" smtClean="0">
                <a:solidFill>
                  <a:srgbClr val="99FF99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望」： 除了盼望外沒有別的選項</a:t>
            </a:r>
            <a:endParaRPr kumimoji="0" lang="en-US" altLang="zh-TW" sz="3600" i="1" u="none" strike="noStrike" kern="1200" cap="none" spc="0" normalizeH="0" baseline="0" noProof="0" dirty="0">
              <a:ln>
                <a:noFill/>
              </a:ln>
              <a:solidFill>
                <a:srgbClr val="99FF99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kumimoji="1" lang="en-US" altLang="zh-TW" sz="20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7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06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歌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39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203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eaLnBrk="1" hangingPunct="1">
              <a:spcBef>
                <a:spcPct val="0"/>
              </a:spcBef>
              <a:buNone/>
              <a:defRPr/>
            </a:pP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600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叫我抬起頭</a:t>
            </a:r>
            <a:r>
              <a:rPr kumimoji="0" lang="zh-TW" altLang="en-US" sz="66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的  神</a:t>
            </a: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11791</TotalTime>
  <Words>523</Words>
  <Application>Microsoft Office PowerPoint</Application>
  <PresentationFormat>On-screen Show (4:3)</PresentationFormat>
  <Paragraphs>83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3" baseType="lpstr">
      <vt:lpstr>Antinoou</vt:lpstr>
      <vt:lpstr>Arial Unicode MS</vt:lpstr>
      <vt:lpstr>DFKai-SB</vt:lpstr>
      <vt:lpstr>新細明體</vt:lpstr>
      <vt:lpstr>華康魏碑體</vt:lpstr>
      <vt:lpstr>Arial</vt:lpstr>
      <vt:lpstr>Arial Narrow</vt:lpstr>
      <vt:lpstr>Calibri</vt:lpstr>
      <vt:lpstr>Century</vt:lpstr>
      <vt:lpstr>Constantia</vt:lpstr>
      <vt:lpstr>Ezra SIL</vt:lpstr>
      <vt:lpstr>Mongolian Baiti</vt:lpstr>
      <vt:lpstr>14_Default Design</vt:lpstr>
      <vt:lpstr>1_預設簡報設計</vt:lpstr>
      <vt:lpstr>PowerPoint Presentation</vt:lpstr>
      <vt:lpstr>PowerPoint Presentation</vt:lpstr>
      <vt:lpstr> 我們需要顛狂的基督徒</vt:lpstr>
      <vt:lpstr> 保羅為主顛狂</vt:lpstr>
      <vt:lpstr>主耶穌被看成癲狂</vt:lpstr>
      <vt:lpstr>  首爾禱告山</vt:lpstr>
      <vt:lpstr> 首爾禱告山</vt:lpstr>
      <vt:lpstr> 首爾禱告山的禱告洞</vt:lpstr>
      <vt:lpstr> 首爾禱告山的禱告洞內</vt:lpstr>
      <vt:lpstr>PowerPoint Presentation</vt:lpstr>
      <vt:lpstr> 為主顛狂</vt:lpstr>
      <vt:lpstr>汝矣島純福音教會的成長</vt:lpstr>
      <vt:lpstr> 韓國宣教士為主顛狂</vt:lpstr>
      <vt:lpstr> 趙鏞基牧師 1958 年的信息</vt:lpstr>
      <vt:lpstr> 真實的盼望</vt:lpstr>
      <vt:lpstr> 真實的盼望</vt:lpstr>
      <vt:lpstr> 真實的盼望</vt:lpstr>
      <vt:lpstr>PowerPoint Presentation</vt:lpstr>
      <vt:lpstr>PowerPoint Presentation</vt:lpstr>
    </vt:vector>
  </TitlesOfParts>
  <Company>CMT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sllo</dc:creator>
  <cp:lastModifiedBy>He5778Lord</cp:lastModifiedBy>
  <cp:revision>867</cp:revision>
  <cp:lastPrinted>2016-12-29T08:10:15Z</cp:lastPrinted>
  <dcterms:created xsi:type="dcterms:W3CDTF">2010-11-09T07:59:03Z</dcterms:created>
  <dcterms:modified xsi:type="dcterms:W3CDTF">2018-05-27T08:24:29Z</dcterms:modified>
</cp:coreProperties>
</file>