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18"/>
  </p:notesMasterIdLst>
  <p:handoutMasterIdLst>
    <p:handoutMasterId r:id="rId19"/>
  </p:handoutMasterIdLst>
  <p:sldIdLst>
    <p:sldId id="1357" r:id="rId3"/>
    <p:sldId id="1391" r:id="rId4"/>
    <p:sldId id="1507" r:id="rId5"/>
    <p:sldId id="1508" r:id="rId6"/>
    <p:sldId id="1513" r:id="rId7"/>
    <p:sldId id="1514" r:id="rId8"/>
    <p:sldId id="1503" r:id="rId9"/>
    <p:sldId id="1515" r:id="rId10"/>
    <p:sldId id="1497" r:id="rId11"/>
    <p:sldId id="1501" r:id="rId12"/>
    <p:sldId id="1502" r:id="rId13"/>
    <p:sldId id="1504" r:id="rId14"/>
    <p:sldId id="1516" r:id="rId15"/>
    <p:sldId id="1387" r:id="rId16"/>
    <p:sldId id="1461" r:id="rId17"/>
  </p:sldIdLst>
  <p:sldSz cx="9144000" cy="6858000" type="screen4x3"/>
  <p:notesSz cx="6805613" cy="9939338"/>
  <p:defaultTextStyle>
    <a:defPPr>
      <a:defRPr lang="zh-TW"/>
    </a:defPPr>
    <a:lvl1pPr algn="l" rtl="0" fontAlgn="base">
      <a:spcBef>
        <a:spcPct val="0"/>
      </a:spcBef>
      <a:spcAft>
        <a:spcPct val="0"/>
      </a:spcAft>
      <a:defRPr kumimoji="1" sz="8800" kern="1200">
        <a:solidFill>
          <a:schemeClr val="tx1"/>
        </a:solidFill>
        <a:latin typeface="Arial" charset="0"/>
        <a:ea typeface="新細明體" charset="-120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sz="8800" kern="1200">
        <a:solidFill>
          <a:schemeClr val="tx1"/>
        </a:solidFill>
        <a:latin typeface="Arial" charset="0"/>
        <a:ea typeface="新細明體" charset="-120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sz="8800" kern="1200">
        <a:solidFill>
          <a:schemeClr val="tx1"/>
        </a:solidFill>
        <a:latin typeface="Arial" charset="0"/>
        <a:ea typeface="新細明體" charset="-12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sz="8800" kern="1200">
        <a:solidFill>
          <a:schemeClr val="tx1"/>
        </a:solidFill>
        <a:latin typeface="Arial" charset="0"/>
        <a:ea typeface="新細明體" charset="-12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sz="8800" kern="1200">
        <a:solidFill>
          <a:schemeClr val="tx1"/>
        </a:solidFill>
        <a:latin typeface="Arial" charset="0"/>
        <a:ea typeface="新細明體" charset="-120"/>
        <a:cs typeface="+mn-cs"/>
      </a:defRPr>
    </a:lvl5pPr>
    <a:lvl6pPr marL="2286000" algn="l" defTabSz="914400" rtl="0" eaLnBrk="1" latinLnBrk="0" hangingPunct="1">
      <a:defRPr kumimoji="1" sz="8800" kern="1200">
        <a:solidFill>
          <a:schemeClr val="tx1"/>
        </a:solidFill>
        <a:latin typeface="Arial" charset="0"/>
        <a:ea typeface="新細明體" charset="-120"/>
        <a:cs typeface="+mn-cs"/>
      </a:defRPr>
    </a:lvl6pPr>
    <a:lvl7pPr marL="2743200" algn="l" defTabSz="914400" rtl="0" eaLnBrk="1" latinLnBrk="0" hangingPunct="1">
      <a:defRPr kumimoji="1" sz="8800" kern="1200">
        <a:solidFill>
          <a:schemeClr val="tx1"/>
        </a:solidFill>
        <a:latin typeface="Arial" charset="0"/>
        <a:ea typeface="新細明體" charset="-120"/>
        <a:cs typeface="+mn-cs"/>
      </a:defRPr>
    </a:lvl7pPr>
    <a:lvl8pPr marL="3200400" algn="l" defTabSz="914400" rtl="0" eaLnBrk="1" latinLnBrk="0" hangingPunct="1">
      <a:defRPr kumimoji="1" sz="8800" kern="1200">
        <a:solidFill>
          <a:schemeClr val="tx1"/>
        </a:solidFill>
        <a:latin typeface="Arial" charset="0"/>
        <a:ea typeface="新細明體" charset="-120"/>
        <a:cs typeface="+mn-cs"/>
      </a:defRPr>
    </a:lvl8pPr>
    <a:lvl9pPr marL="3657600" algn="l" defTabSz="914400" rtl="0" eaLnBrk="1" latinLnBrk="0" hangingPunct="1">
      <a:defRPr kumimoji="1" sz="8800" kern="1200">
        <a:solidFill>
          <a:schemeClr val="tx1"/>
        </a:solidFill>
        <a:latin typeface="Arial" charset="0"/>
        <a:ea typeface="新細明體" charset="-12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FF"/>
    <a:srgbClr val="FF99CC"/>
    <a:srgbClr val="99FF99"/>
    <a:srgbClr val="66FF66"/>
    <a:srgbClr val="00FFFF"/>
    <a:srgbClr val="FFFF00"/>
    <a:srgbClr val="FFFFCC"/>
    <a:srgbClr val="FF3300"/>
    <a:srgbClr val="FF000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25143" autoAdjust="0"/>
    <p:restoredTop sz="93608" autoAdjust="0"/>
  </p:normalViewPr>
  <p:slideViewPr>
    <p:cSldViewPr>
      <p:cViewPr varScale="1">
        <p:scale>
          <a:sx n="66" d="100"/>
          <a:sy n="66" d="100"/>
        </p:scale>
        <p:origin x="920" y="3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9099" cy="496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2252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4939" y="0"/>
            <a:ext cx="2949099" cy="496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2252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40646"/>
            <a:ext cx="2949099" cy="496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2252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4939" y="9440646"/>
            <a:ext cx="2949099" cy="496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88E976AA-5DA0-4A68-806E-3FD71BAE1952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9857050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54939" y="0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0E589A-9B4E-4F09-AB70-FB66F544551D}" type="datetimeFigureOut">
              <a:rPr lang="zh-TW" altLang="en-US" smtClean="0"/>
              <a:t>2018/6/10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570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0562" y="4721186"/>
            <a:ext cx="5444490" cy="447270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440646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54939" y="9440646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B14E28-2650-4EA6-AC99-652F30B5020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274907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52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1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2328AF-0F20-4E50-BEE2-D1777062EAD4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82976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38519-D2AD-4B20-A904-7C4CE96A7960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19741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27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2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19144F-B5A7-4D9B-ABE3-55B77A499815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96057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20E8D0-26BC-4355-B1C2-71D44AE15D40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16415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43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4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A61D9C-E860-495C-AF49-D07BD82F6B88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37729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2DFA2F-4419-4AC6-AA40-2C184383BEEB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5885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011F9D-33CD-4356-9135-7BF35EC8034B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51484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8" y="273051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3" y="273079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8" y="1435106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3D1F17-651C-4A0F-B6B0-8AFA1A57A9B5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86466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2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7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40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DAAE66-1612-42A4-932F-81A31803CB42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2472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B79410-07E7-4581-AF0A-30564A49BA0F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28783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666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66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8B4C11-47D9-4086-88D4-DE76A19D4266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98993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7E72A86-14CF-4209-BDC4-8E1C8DCEE486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923350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7CB8D95-3EDC-4C75-87D4-1ED05DE78448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291231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3382789-E97A-423C-871F-02348775151E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36343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AE71452-9B9F-44F9-9E76-000EA9F2DAF4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968683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E233F83-5022-4A11-B5CF-5B83EA5D5317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214099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081EA81-035F-444F-B9D2-CEC2A7BB620F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7619296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4F6A14D-4A93-4DCA-A5C1-C34107715679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023866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648286C-3482-4963-B408-6DB39ED0CE08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0353595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18A9657-B4E1-4CA7-8B1F-F334562A454D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8651381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36070A5-2F55-4DE4-9E40-01B1B35F6BB6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6282165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6A6E8DD-820B-4120-A173-0D2E4E166D43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481385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3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7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7"/>
            <a:ext cx="2895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7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6B8A8D-979F-46C0-97C6-6C60C953B4D9}" type="slidenum">
              <a:rPr kumimoji="0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14789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66"/>
            </a:gs>
            <a:gs pos="100000">
              <a:srgbClr val="00002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8F712FE-4DB7-4D7B-BA2B-04BECC75A027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187609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-101065" y="2394105"/>
            <a:ext cx="9144000" cy="1107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主日信</a:t>
            </a:r>
            <a:r>
              <a:rPr kumimoji="0" lang="zh-TW" alt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息</a:t>
            </a:r>
            <a:endParaRPr kumimoji="0" lang="en-US" altLang="zh-TW" sz="88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3468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30450" y="0"/>
            <a:ext cx="11262099" cy="6857999"/>
          </a:xfrm>
          <a:prstGeom prst="rect">
            <a:avLst/>
          </a:prstGeom>
        </p:spPr>
      </p:pic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0" y="9525"/>
            <a:ext cx="9144000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2" tIns="45707" rIns="91412" bIns="45707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lvl="0" algn="ctr" defTabSz="456919" eaLnBrk="1" fontAlgn="auto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kumimoji="0" lang="zh-TW" altLang="en-US" sz="6600" b="1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神</a:t>
            </a:r>
            <a:r>
              <a:rPr kumimoji="0" lang="zh-TW" altLang="en-US" sz="6600" b="1" dirty="0">
                <a:solidFill>
                  <a:srgbClr val="FFFFFF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永</a:t>
            </a:r>
            <a:r>
              <a:rPr kumimoji="0" lang="zh-TW" altLang="en-US" sz="6600" b="1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不忘記你</a:t>
            </a:r>
            <a:endParaRPr kumimoji="0" lang="en-US" altLang="zh-TW" sz="6600" b="1" dirty="0" smtClean="0">
              <a:solidFill>
                <a:srgbClr val="FFFFFF"/>
              </a:solidFill>
              <a:latin typeface="Mongolian Baiti" panose="03000500000000000000" pitchFamily="66" charset="0"/>
              <a:ea typeface="DFKai-SB" panose="03000509000000000000" pitchFamily="65" charset="-120"/>
              <a:cs typeface="Mongolian Baiti" panose="03000500000000000000" pitchFamily="66" charset="0"/>
            </a:endParaRPr>
          </a:p>
          <a:p>
            <a:pPr lvl="0" algn="ctr" defTabSz="456919" eaLnBrk="1" fontAlgn="auto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kumimoji="0" lang="en-US" altLang="zh-TW" sz="800" b="1" dirty="0" smtClean="0">
              <a:solidFill>
                <a:srgbClr val="FFFFFF"/>
              </a:solidFill>
              <a:latin typeface="Mongolian Baiti" panose="03000500000000000000" pitchFamily="66" charset="0"/>
              <a:ea typeface="DFKai-SB" panose="03000509000000000000" pitchFamily="65" charset="-120"/>
              <a:cs typeface="Mongolian Baiti" panose="03000500000000000000" pitchFamily="66" charset="0"/>
            </a:endParaRPr>
          </a:p>
          <a:p>
            <a:pPr lvl="0" algn="ctr" defTabSz="456919" eaLnBrk="1" fontAlgn="auto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kumimoji="0" lang="en-US" altLang="zh-TW" sz="4800" b="1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God Will Never Forget You</a:t>
            </a:r>
            <a:endParaRPr kumimoji="0" lang="en-US" altLang="zh-TW" sz="500" dirty="0" smtClean="0">
              <a:solidFill>
                <a:srgbClr val="FFFFFF"/>
              </a:solidFill>
              <a:latin typeface="Mongolian Baiti" panose="03000500000000000000" pitchFamily="66" charset="0"/>
              <a:ea typeface="DFKai-SB" panose="03000509000000000000" pitchFamily="65" charset="-120"/>
              <a:cs typeface="Mongolian Baiti" panose="03000500000000000000" pitchFamily="66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波特蘭靈糧堂</a:t>
            </a:r>
            <a:endParaRPr kumimoji="0" lang="en-US" altLang="zh-TW" sz="36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800" b="1" kern="0" dirty="0" smtClean="0">
                <a:solidFill>
                  <a:prstClr val="white"/>
                </a:solidFill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June 10</a:t>
            </a:r>
            <a:r>
              <a:rPr kumimoji="0" lang="en-US" altLang="zh-TW" sz="28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,  2018</a:t>
            </a:r>
            <a:endParaRPr kumimoji="0" lang="en-US" altLang="zh-TW" sz="2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golian Baiti" panose="03000500000000000000" pitchFamily="66" charset="0"/>
              <a:ea typeface="新細明體" panose="02020500000000000000" pitchFamily="18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7336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35496" y="188640"/>
            <a:ext cx="9073008" cy="1223002"/>
          </a:xfrm>
        </p:spPr>
        <p:txBody>
          <a:bodyPr/>
          <a:lstStyle/>
          <a:p>
            <a:pPr marL="1347788" indent="-1347788" algn="l" eaLnBrk="1" hangingPunct="1">
              <a:lnSpc>
                <a:spcPct val="90000"/>
              </a:lnSpc>
              <a:tabLst>
                <a:tab pos="6280150" algn="l"/>
              </a:tabLst>
            </a:pPr>
            <a:r>
              <a:rPr lang="zh-TW" altLang="en-US" sz="6000" b="1" dirty="0" smtClean="0">
                <a:solidFill>
                  <a:srgbClr val="FFFF00"/>
                </a:solidFill>
                <a:ea typeface="華康魏碑體" pitchFamily="65" charset="-120"/>
              </a:rPr>
              <a:t> </a:t>
            </a:r>
            <a:r>
              <a:rPr lang="zh-TW" altLang="en-US" sz="6000" b="1" dirty="0">
                <a:solidFill>
                  <a:srgbClr val="FFFF00"/>
                </a:solidFill>
                <a:ea typeface="華康魏碑體" pitchFamily="65" charset="-120"/>
              </a:rPr>
              <a:t>患</a:t>
            </a:r>
            <a:r>
              <a:rPr lang="zh-TW" altLang="en-US" sz="6000" b="1" dirty="0" smtClean="0">
                <a:solidFill>
                  <a:srgbClr val="FFFF00"/>
                </a:solidFill>
                <a:ea typeface="華康魏碑體" pitchFamily="65" charset="-120"/>
              </a:rPr>
              <a:t>難中向  神的告白</a:t>
            </a:r>
            <a:endParaRPr lang="zh-TW" altLang="en-US" sz="6600" b="1" dirty="0" smtClean="0">
              <a:solidFill>
                <a:srgbClr val="FFFF00"/>
              </a:solidFill>
              <a:ea typeface="華康魏碑體" pitchFamily="65" charset="-120"/>
            </a:endParaRPr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79512" y="1267179"/>
            <a:ext cx="8785225" cy="144463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accent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07503" y="1484784"/>
            <a:ext cx="8928993" cy="49705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我要向</a:t>
            </a:r>
            <a:r>
              <a:rPr lang="zh-TW" altLang="en-US" sz="2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　</a:t>
            </a:r>
            <a:r>
              <a:rPr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神發聲呼求；我向</a:t>
            </a:r>
            <a:r>
              <a:rPr lang="zh-TW" altLang="en-US" sz="2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　</a:t>
            </a:r>
            <a:r>
              <a:rPr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神發聲，他必留心聽我。</a:t>
            </a:r>
            <a:r>
              <a:rPr lang="zh-TW" altLang="en-US" sz="1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</a:t>
            </a:r>
            <a:r>
              <a:rPr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在患難之日尋求主；我在夜間不住地舉手禱告；我的心不肯受安慰</a:t>
            </a:r>
            <a:r>
              <a:rPr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lang="en-US" altLang="zh-TW" sz="2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我想念</a:t>
            </a:r>
            <a:r>
              <a:rPr lang="zh-TW" altLang="en-US" sz="32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　</a:t>
            </a:r>
            <a:r>
              <a:rPr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神，就煩躁不安；我沉吟悲傷，心便發昏</a:t>
            </a:r>
            <a:r>
              <a:rPr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lang="en-US" altLang="zh-TW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你叫我不能閉眼；我煩亂不安，甚至不能說話</a:t>
            </a:r>
            <a:r>
              <a:rPr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 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詩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篇</a:t>
            </a:r>
            <a:r>
              <a:rPr kumimoji="1" lang="zh-TW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DFKai-SB" pitchFamily="65" charset="-120"/>
                <a:cs typeface="Arial" charset="0"/>
              </a:rPr>
              <a:t>Psalm 77:1-4</a:t>
            </a:r>
            <a:r>
              <a:rPr kumimoji="0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kumimoji="0" lang="en-US" altLang="zh-TW" sz="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800" b="1" i="0" u="none" strike="noStrike" kern="1200" cap="none" spc="0" normalizeH="0" baseline="0" noProof="0" dirty="0" smtClean="0">
              <a:ln>
                <a:noFill/>
              </a:ln>
              <a:solidFill>
                <a:srgbClr val="99FF99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64886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35496" y="188640"/>
            <a:ext cx="9073008" cy="1223002"/>
          </a:xfrm>
        </p:spPr>
        <p:txBody>
          <a:bodyPr/>
          <a:lstStyle/>
          <a:p>
            <a:pPr marL="1347788" indent="-1347788" algn="l" eaLnBrk="1" hangingPunct="1">
              <a:lnSpc>
                <a:spcPct val="90000"/>
              </a:lnSpc>
              <a:tabLst>
                <a:tab pos="6280150" algn="l"/>
              </a:tabLst>
            </a:pPr>
            <a:r>
              <a:rPr lang="zh-TW" altLang="en-US" sz="6000" b="1" dirty="0" smtClean="0">
                <a:solidFill>
                  <a:srgbClr val="FFFF00"/>
                </a:solidFill>
                <a:ea typeface="華康魏碑體" pitchFamily="65" charset="-120"/>
              </a:rPr>
              <a:t> </a:t>
            </a:r>
            <a:r>
              <a:rPr lang="zh-TW" altLang="en-US" sz="6000" b="1" dirty="0">
                <a:solidFill>
                  <a:srgbClr val="FFFF00"/>
                </a:solidFill>
                <a:ea typeface="華康魏碑體" pitchFamily="65" charset="-120"/>
              </a:rPr>
              <a:t>難道　神忘記開</a:t>
            </a:r>
            <a:r>
              <a:rPr lang="zh-TW" altLang="en-US" sz="6000" b="1" dirty="0" smtClean="0">
                <a:solidFill>
                  <a:srgbClr val="FFFF00"/>
                </a:solidFill>
                <a:ea typeface="華康魏碑體" pitchFamily="65" charset="-120"/>
              </a:rPr>
              <a:t>恩嗎？</a:t>
            </a:r>
            <a:endParaRPr lang="zh-TW" altLang="en-US" sz="6600" b="1" dirty="0" smtClean="0">
              <a:solidFill>
                <a:srgbClr val="FFFF00"/>
              </a:solidFill>
              <a:ea typeface="華康魏碑體" pitchFamily="65" charset="-120"/>
            </a:endParaRPr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79512" y="1267179"/>
            <a:ext cx="8785225" cy="144463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accent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07504" y="1414135"/>
            <a:ext cx="8928992" cy="54014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難道主要永遠丟棄我，不再施恩嗎？ </a:t>
            </a:r>
            <a:r>
              <a:rPr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難</a:t>
            </a:r>
            <a:r>
              <a:rPr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道他的慈愛永遠窮盡，他的應許世世廢棄嗎？</a:t>
            </a:r>
            <a:r>
              <a:rPr lang="zh-TW" altLang="en-US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難</a:t>
            </a:r>
            <a:r>
              <a:rPr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道</a:t>
            </a:r>
            <a:r>
              <a:rPr lang="zh-TW" altLang="en-US" sz="32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　</a:t>
            </a:r>
            <a:r>
              <a:rPr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神忘記開恩，因發怒就止住他的慈悲嗎</a:t>
            </a:r>
            <a:r>
              <a:rPr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？</a:t>
            </a:r>
            <a:r>
              <a:rPr lang="en-US" altLang="zh-TW" sz="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我便說：這是我的懦弱，但我要追念至高者顯出右手之年代</a:t>
            </a:r>
            <a:r>
              <a:rPr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詩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篇</a:t>
            </a:r>
            <a:r>
              <a:rPr kumimoji="1" lang="zh-TW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DFKai-SB" pitchFamily="65" charset="-120"/>
                <a:cs typeface="Arial" charset="0"/>
              </a:rPr>
              <a:t>Psalm 77:7-10</a:t>
            </a:r>
            <a:r>
              <a:rPr kumimoji="0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kumimoji="0" lang="en-US" altLang="zh-TW" sz="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>
              <a:defRPr/>
            </a:pPr>
            <a:endParaRPr lang="en-US" altLang="zh-TW" sz="800" b="1" i="1" dirty="0" smtClean="0">
              <a:solidFill>
                <a:schemeClr val="bg1"/>
              </a:solidFill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pPr lvl="0">
              <a:defRPr/>
            </a:pPr>
            <a:r>
              <a:rPr lang="en-US" altLang="zh-TW" sz="2800" b="1" i="1" dirty="0" smtClean="0">
                <a:solidFill>
                  <a:schemeClr val="bg1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9</a:t>
            </a:r>
            <a:r>
              <a:rPr lang="zh-TW" altLang="en-US" sz="2800" b="1" i="1" dirty="0" smtClean="0">
                <a:solidFill>
                  <a:schemeClr val="bg1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  </a:t>
            </a:r>
            <a:r>
              <a:rPr lang="en-US" altLang="zh-TW" sz="3600" b="1" dirty="0" smtClean="0">
                <a:solidFill>
                  <a:schemeClr val="bg1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Has </a:t>
            </a:r>
            <a:r>
              <a:rPr lang="en-US" altLang="zh-TW" sz="3600" b="1" dirty="0">
                <a:solidFill>
                  <a:schemeClr val="bg1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God forgotten to be </a:t>
            </a:r>
            <a:r>
              <a:rPr lang="en-US" altLang="zh-TW" sz="3600" b="1" dirty="0" smtClean="0">
                <a:solidFill>
                  <a:schemeClr val="bg1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merciful?</a:t>
            </a:r>
            <a:r>
              <a:rPr lang="zh-TW" altLang="en-US" sz="3600" b="1" dirty="0" smtClean="0">
                <a:solidFill>
                  <a:schemeClr val="bg1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  </a:t>
            </a:r>
            <a:r>
              <a:rPr lang="en-US" altLang="zh-TW" sz="3600" b="1" dirty="0" smtClean="0">
                <a:solidFill>
                  <a:schemeClr val="bg1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Has </a:t>
            </a:r>
            <a:r>
              <a:rPr lang="en-US" altLang="zh-TW" sz="3600" b="1" dirty="0">
                <a:solidFill>
                  <a:schemeClr val="bg1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he in anger withheld his compassion</a:t>
            </a:r>
            <a:r>
              <a:rPr lang="en-US" altLang="zh-TW" sz="3600" b="1" dirty="0" smtClean="0">
                <a:solidFill>
                  <a:schemeClr val="bg1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?</a:t>
            </a:r>
            <a:endParaRPr kumimoji="1" lang="en-US" altLang="zh-TW" sz="36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714777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35496" y="188640"/>
            <a:ext cx="9073008" cy="1223002"/>
          </a:xfrm>
        </p:spPr>
        <p:txBody>
          <a:bodyPr/>
          <a:lstStyle/>
          <a:p>
            <a:pPr marL="1347788" indent="-1347788" algn="l" eaLnBrk="1" hangingPunct="1">
              <a:lnSpc>
                <a:spcPct val="90000"/>
              </a:lnSpc>
              <a:tabLst>
                <a:tab pos="6280150" algn="l"/>
              </a:tabLst>
            </a:pPr>
            <a:r>
              <a:rPr lang="zh-TW" altLang="en-US" sz="6000" b="1" dirty="0" smtClean="0">
                <a:solidFill>
                  <a:srgbClr val="FFFF00"/>
                </a:solidFill>
                <a:ea typeface="華康魏碑體" pitchFamily="65" charset="-120"/>
              </a:rPr>
              <a:t> 在歲月中得</a:t>
            </a:r>
            <a:r>
              <a:rPr lang="zh-TW" altLang="en-US" sz="6000" b="1" dirty="0">
                <a:solidFill>
                  <a:srgbClr val="FFFF00"/>
                </a:solidFill>
                <a:ea typeface="華康魏碑體" pitchFamily="65" charset="-120"/>
              </a:rPr>
              <a:t>著智慧的心</a:t>
            </a:r>
            <a:endParaRPr lang="zh-TW" altLang="en-US" sz="6600" b="1" dirty="0" smtClean="0">
              <a:solidFill>
                <a:srgbClr val="FFFF00"/>
              </a:solidFill>
              <a:ea typeface="華康魏碑體" pitchFamily="65" charset="-120"/>
            </a:endParaRPr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79512" y="1267179"/>
            <a:ext cx="8785225" cy="144463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accent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07504" y="1422679"/>
            <a:ext cx="8928991" cy="55245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求你指教我們怎樣數算自己的日子，好叫我們得著智慧的心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。耶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和華啊，我們要等到幾時呢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？</a:t>
            </a:r>
            <a:r>
              <a:rPr kumimoji="1" lang="zh-TW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求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你轉回，為你的僕人後悔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。</a:t>
            </a:r>
            <a:r>
              <a:rPr kumimoji="1" lang="zh-TW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求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你使我們早早飽得你的慈愛，好叫我們一生一世歡呼喜樂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。</a:t>
            </a:r>
            <a:r>
              <a:rPr kumimoji="1" lang="zh-TW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詩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篇</a:t>
            </a:r>
            <a:r>
              <a:rPr kumimoji="1" lang="zh-TW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DFKai-SB" pitchFamily="65" charset="-120"/>
                <a:cs typeface="Arial" charset="0"/>
              </a:rPr>
              <a:t>Psalm 90:12-15</a:t>
            </a:r>
            <a:r>
              <a:rPr kumimoji="0" lang="en-US" altLang="zh-TW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kumimoji="0" lang="en-US" altLang="zh-TW" sz="4000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>
              <a:defRPr/>
            </a:pPr>
            <a:endParaRPr kumimoji="0" lang="en-US" altLang="zh-TW" sz="800" b="1" i="1" dirty="0" smtClean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>
              <a:defRPr/>
            </a:pPr>
            <a:r>
              <a:rPr kumimoji="0" lang="en-US" altLang="zh-TW" sz="2800" b="1" i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12</a:t>
            </a:r>
            <a:r>
              <a:rPr kumimoji="0"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kumimoji="0"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Teach </a:t>
            </a:r>
            <a:r>
              <a:rPr kumimoji="0"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us to number our </a:t>
            </a:r>
            <a:r>
              <a:rPr kumimoji="0"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days, that </a:t>
            </a:r>
            <a:r>
              <a:rPr kumimoji="0"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we may gain a heart of wisdom.</a:t>
            </a:r>
            <a:endParaRPr kumimoji="0" lang="en-US" altLang="zh-TW" sz="7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700" b="1" i="0" u="none" strike="noStrike" kern="1200" cap="none" spc="0" normalizeH="0" baseline="0" noProof="0" dirty="0" smtClean="0">
              <a:ln>
                <a:noFill/>
              </a:ln>
              <a:solidFill>
                <a:srgbClr val="99FF99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090678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35496" y="188640"/>
            <a:ext cx="9073008" cy="1223002"/>
          </a:xfrm>
        </p:spPr>
        <p:txBody>
          <a:bodyPr/>
          <a:lstStyle/>
          <a:p>
            <a:pPr marL="1347788" indent="-1347788" algn="l" eaLnBrk="1" hangingPunct="1">
              <a:lnSpc>
                <a:spcPct val="90000"/>
              </a:lnSpc>
              <a:tabLst>
                <a:tab pos="6280150" algn="l"/>
              </a:tabLst>
            </a:pPr>
            <a:r>
              <a:rPr lang="zh-TW" altLang="en-US" sz="6000" b="1" dirty="0" smtClean="0">
                <a:solidFill>
                  <a:srgbClr val="FFFF00"/>
                </a:solidFill>
                <a:ea typeface="華康魏碑體" pitchFamily="65" charset="-120"/>
              </a:rPr>
              <a:t> </a:t>
            </a:r>
            <a:r>
              <a:rPr lang="zh-TW" altLang="en-US" sz="6000" b="1" dirty="0">
                <a:solidFill>
                  <a:srgbClr val="FFFF00"/>
                </a:solidFill>
                <a:ea typeface="華康魏碑體" pitchFamily="65" charset="-120"/>
              </a:rPr>
              <a:t>在歲月</a:t>
            </a:r>
            <a:r>
              <a:rPr lang="zh-TW" altLang="en-US" sz="6000" b="1" dirty="0" smtClean="0">
                <a:solidFill>
                  <a:srgbClr val="FFFF00"/>
                </a:solidFill>
                <a:ea typeface="華康魏碑體" pitchFamily="65" charset="-120"/>
              </a:rPr>
              <a:t>中保守我們的</a:t>
            </a:r>
            <a:r>
              <a:rPr lang="zh-TW" altLang="en-US" sz="6000" b="1" dirty="0">
                <a:solidFill>
                  <a:srgbClr val="FFFF00"/>
                </a:solidFill>
                <a:ea typeface="華康魏碑體" pitchFamily="65" charset="-120"/>
              </a:rPr>
              <a:t>心</a:t>
            </a:r>
            <a:endParaRPr lang="zh-TW" altLang="en-US" sz="6600" b="1" dirty="0" smtClean="0">
              <a:solidFill>
                <a:srgbClr val="FFFF00"/>
              </a:solidFill>
              <a:ea typeface="華康魏碑體" pitchFamily="65" charset="-120"/>
            </a:endParaRPr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79512" y="1267179"/>
            <a:ext cx="8785225" cy="144463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accent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899592" y="5877272"/>
            <a:ext cx="7920880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44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Anthony </a:t>
            </a:r>
            <a:r>
              <a:rPr lang="en-US" altLang="zh-TW" sz="4400" b="1" dirty="0" err="1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Bourdain</a:t>
            </a:r>
            <a:r>
              <a:rPr lang="en-US" altLang="zh-TW" sz="44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  </a:t>
            </a:r>
            <a:r>
              <a:rPr lang="en-US" altLang="zh-TW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1956-2018</a:t>
            </a: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800" b="1" i="0" u="none" strike="noStrike" kern="1200" cap="none" spc="0" normalizeH="0" baseline="0" noProof="0" dirty="0" smtClean="0">
              <a:ln>
                <a:noFill/>
              </a:ln>
              <a:solidFill>
                <a:srgbClr val="99FF99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3648" y="1556792"/>
            <a:ext cx="6372709" cy="4248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4323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-101065" y="2394105"/>
            <a:ext cx="9144000" cy="2031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Play video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6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“Convergence”</a:t>
            </a:r>
            <a:endParaRPr kumimoji="0" lang="en-US" altLang="zh-TW" sz="80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5814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35496" y="188640"/>
            <a:ext cx="9073008" cy="1223002"/>
          </a:xfrm>
        </p:spPr>
        <p:txBody>
          <a:bodyPr/>
          <a:lstStyle/>
          <a:p>
            <a:pPr marL="1347788" indent="-1347788" algn="l" eaLnBrk="1" hangingPunct="1">
              <a:lnSpc>
                <a:spcPct val="90000"/>
              </a:lnSpc>
              <a:tabLst>
                <a:tab pos="6280150" algn="l"/>
              </a:tabLst>
            </a:pPr>
            <a:r>
              <a:rPr lang="en-US" altLang="zh-TW" sz="5400" b="1" dirty="0" smtClean="0">
                <a:solidFill>
                  <a:srgbClr val="FFFF00"/>
                </a:solidFill>
                <a:latin typeface="Century" panose="02040604050505020304" pitchFamily="18" charset="0"/>
                <a:ea typeface="華康魏碑體" pitchFamily="65" charset="-120"/>
              </a:rPr>
              <a:t>“Convergence</a:t>
            </a:r>
            <a:r>
              <a:rPr lang="en-US" altLang="zh-TW" sz="4800" b="1" dirty="0" smtClean="0">
                <a:solidFill>
                  <a:srgbClr val="FFFF00"/>
                </a:solidFill>
                <a:ea typeface="華康魏碑體" pitchFamily="65" charset="-120"/>
              </a:rPr>
              <a:t> </a:t>
            </a:r>
            <a:r>
              <a:rPr lang="zh-TW" altLang="en-US" sz="6000" b="1" dirty="0">
                <a:solidFill>
                  <a:srgbClr val="FFFF00"/>
                </a:solidFill>
                <a:ea typeface="華康魏碑體" pitchFamily="65" charset="-120"/>
              </a:rPr>
              <a:t>匯</a:t>
            </a:r>
            <a:r>
              <a:rPr lang="zh-TW" altLang="en-US" sz="6000" b="1" dirty="0" smtClean="0">
                <a:solidFill>
                  <a:srgbClr val="FFFF00"/>
                </a:solidFill>
                <a:ea typeface="華康魏碑體" pitchFamily="65" charset="-120"/>
              </a:rPr>
              <a:t>聚</a:t>
            </a:r>
            <a:r>
              <a:rPr lang="en-US" altLang="zh-TW" sz="6000" b="1" dirty="0" smtClean="0">
                <a:solidFill>
                  <a:srgbClr val="FFFF00"/>
                </a:solidFill>
                <a:ea typeface="華康魏碑體" pitchFamily="65" charset="-120"/>
              </a:rPr>
              <a:t>”</a:t>
            </a:r>
            <a:endParaRPr lang="zh-TW" altLang="en-US" sz="6600" b="1" dirty="0" smtClean="0">
              <a:solidFill>
                <a:srgbClr val="FFFF00"/>
              </a:solidFill>
              <a:ea typeface="華康魏碑體" pitchFamily="65" charset="-120"/>
            </a:endParaRPr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79512" y="1267179"/>
            <a:ext cx="8785225" cy="144463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accent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07504" y="1381449"/>
            <a:ext cx="8712968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zh-TW" sz="4800" b="1" kern="0" dirty="0" smtClean="0">
                <a:solidFill>
                  <a:schemeClr val="bg1"/>
                </a:solidFill>
                <a:latin typeface="Century" panose="02040604050505020304" pitchFamily="18" charset="0"/>
                <a:ea typeface="華康魏碑體" pitchFamily="65" charset="-120"/>
                <a:cs typeface="+mj-cs"/>
              </a:rPr>
              <a:t>“Time for </a:t>
            </a:r>
            <a:r>
              <a:rPr lang="en-US" altLang="zh-TW" sz="4400" b="1" kern="0" dirty="0" smtClean="0">
                <a:solidFill>
                  <a:schemeClr val="bg1"/>
                </a:solidFill>
                <a:latin typeface="Century" panose="02040604050505020304" pitchFamily="18" charset="0"/>
                <a:ea typeface="華康魏碑體" pitchFamily="65" charset="-120"/>
                <a:cs typeface="+mj-cs"/>
              </a:rPr>
              <a:t>Convergence”</a:t>
            </a:r>
            <a:r>
              <a:rPr lang="en-US" altLang="zh-TW" sz="4400" b="1" kern="0" dirty="0" smtClean="0">
                <a:solidFill>
                  <a:schemeClr val="bg1"/>
                </a:solidFill>
                <a:latin typeface="Arial"/>
                <a:ea typeface="華康魏碑體" pitchFamily="65" charset="-120"/>
                <a:cs typeface="+mj-cs"/>
              </a:rPr>
              <a:t> </a:t>
            </a:r>
          </a:p>
          <a:p>
            <a:pPr lvl="0">
              <a:defRPr/>
            </a:pPr>
            <a:r>
              <a:rPr lang="zh-TW" altLang="en-US" sz="5400" b="1" kern="0" dirty="0" smtClean="0">
                <a:solidFill>
                  <a:schemeClr val="bg1"/>
                </a:solidFill>
                <a:latin typeface="Arial"/>
                <a:ea typeface="華康魏碑體" pitchFamily="65" charset="-120"/>
                <a:cs typeface="+mj-cs"/>
              </a:rPr>
              <a:t>「匯聚的時機」</a:t>
            </a:r>
            <a:endParaRPr lang="en-US" altLang="zh-TW" sz="5400" b="1" kern="0" dirty="0" smtClean="0">
              <a:solidFill>
                <a:schemeClr val="bg1"/>
              </a:solidFill>
              <a:latin typeface="Arial"/>
              <a:ea typeface="華康魏碑體" pitchFamily="65" charset="-120"/>
              <a:cs typeface="+mj-cs"/>
            </a:endParaRPr>
          </a:p>
          <a:p>
            <a:pPr lvl="1">
              <a:defRPr/>
            </a:pPr>
            <a:endParaRPr lang="en-US" altLang="zh-TW" sz="300" b="1" kern="0" dirty="0">
              <a:solidFill>
                <a:srgbClr val="FFC000"/>
              </a:solidFill>
              <a:latin typeface="Century" panose="02040604050505020304" pitchFamily="18" charset="0"/>
              <a:ea typeface="華康魏碑體" pitchFamily="65" charset="-120"/>
              <a:cs typeface="+mj-cs"/>
            </a:endParaRPr>
          </a:p>
          <a:p>
            <a:pPr marL="1143000" lvl="1" indent="-685800">
              <a:buFont typeface="Arial" panose="020B0604020202020204" pitchFamily="34" charset="0"/>
              <a:buChar char="•"/>
              <a:defRPr/>
            </a:pPr>
            <a:r>
              <a:rPr kumimoji="1" lang="en-US" altLang="zh-TW" sz="4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" panose="02040604050505020304" pitchFamily="18" charset="0"/>
                <a:ea typeface="華康魏碑體" pitchFamily="65" charset="-120"/>
                <a:cs typeface="+mj-cs"/>
              </a:rPr>
              <a:t>Dreams  </a:t>
            </a:r>
            <a:r>
              <a:rPr kumimoji="1" lang="zh-TW" altLang="en-US" sz="4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" panose="02040604050505020304" pitchFamily="18" charset="0"/>
                <a:ea typeface="華康魏碑體" pitchFamily="65" charset="-120"/>
                <a:cs typeface="+mj-cs"/>
              </a:rPr>
              <a:t>夢想</a:t>
            </a:r>
            <a:endParaRPr kumimoji="1" lang="en-US" altLang="zh-TW" sz="4800" b="1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entury" panose="02040604050505020304" pitchFamily="18" charset="0"/>
              <a:ea typeface="華康魏碑體" pitchFamily="65" charset="-120"/>
              <a:cs typeface="+mj-cs"/>
            </a:endParaRPr>
          </a:p>
          <a:p>
            <a:pPr marL="1143000" lvl="1" indent="-685800">
              <a:buFont typeface="Arial" panose="020B0604020202020204" pitchFamily="34" charset="0"/>
              <a:buChar char="•"/>
              <a:defRPr/>
            </a:pPr>
            <a:r>
              <a:rPr lang="en-US" altLang="zh-TW" sz="4800" b="1" kern="0" dirty="0" smtClean="0">
                <a:solidFill>
                  <a:schemeClr val="bg1"/>
                </a:solidFill>
                <a:latin typeface="Century" panose="02040604050505020304" pitchFamily="18" charset="0"/>
                <a:ea typeface="華康魏碑體" pitchFamily="65" charset="-120"/>
                <a:cs typeface="+mj-cs"/>
              </a:rPr>
              <a:t>Promises</a:t>
            </a:r>
            <a:r>
              <a:rPr lang="zh-TW" altLang="en-US" sz="4800" b="1" kern="0" dirty="0" smtClean="0">
                <a:solidFill>
                  <a:schemeClr val="bg1"/>
                </a:solidFill>
                <a:latin typeface="Century" panose="02040604050505020304" pitchFamily="18" charset="0"/>
                <a:ea typeface="華康魏碑體" pitchFamily="65" charset="-120"/>
                <a:cs typeface="+mj-cs"/>
              </a:rPr>
              <a:t>  應許</a:t>
            </a:r>
            <a:endParaRPr lang="en-US" altLang="zh-TW" sz="4800" b="1" kern="0" dirty="0" smtClean="0">
              <a:solidFill>
                <a:schemeClr val="bg1"/>
              </a:solidFill>
              <a:latin typeface="Century" panose="02040604050505020304" pitchFamily="18" charset="0"/>
              <a:ea typeface="華康魏碑體" pitchFamily="65" charset="-120"/>
              <a:cs typeface="+mj-cs"/>
            </a:endParaRPr>
          </a:p>
          <a:p>
            <a:pPr marL="1143000" lvl="1" indent="-685800">
              <a:buFont typeface="Arial" panose="020B0604020202020204" pitchFamily="34" charset="0"/>
              <a:buChar char="•"/>
              <a:defRPr/>
            </a:pPr>
            <a:r>
              <a:rPr kumimoji="1" lang="en-US" altLang="zh-TW" sz="4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" panose="02040604050505020304" pitchFamily="18" charset="0"/>
                <a:ea typeface="華康魏碑體" pitchFamily="65" charset="-120"/>
                <a:cs typeface="+mj-cs"/>
              </a:rPr>
              <a:t>Prophetic</a:t>
            </a:r>
            <a:r>
              <a:rPr kumimoji="1" lang="zh-TW" altLang="en-US" sz="4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" panose="02040604050505020304" pitchFamily="18" charset="0"/>
                <a:ea typeface="華康魏碑體" pitchFamily="65" charset="-120"/>
                <a:cs typeface="+mj-cs"/>
              </a:rPr>
              <a:t>  預言</a:t>
            </a:r>
            <a:endParaRPr kumimoji="1" lang="en-US" altLang="zh-TW" sz="4800" b="1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entury" panose="02040604050505020304" pitchFamily="18" charset="0"/>
              <a:ea typeface="華康魏碑體" pitchFamily="65" charset="-120"/>
              <a:cs typeface="+mj-cs"/>
            </a:endParaRPr>
          </a:p>
          <a:p>
            <a:pPr marL="1143000" lvl="1" indent="-685800">
              <a:buFont typeface="Arial" panose="020B0604020202020204" pitchFamily="34" charset="0"/>
              <a:buChar char="•"/>
              <a:defRPr/>
            </a:pPr>
            <a:r>
              <a:rPr lang="en-US" altLang="zh-TW" sz="4800" b="1" kern="0" dirty="0" smtClean="0">
                <a:solidFill>
                  <a:schemeClr val="bg1"/>
                </a:solidFill>
                <a:latin typeface="Century" panose="02040604050505020304" pitchFamily="18" charset="0"/>
                <a:ea typeface="華康魏碑體" pitchFamily="65" charset="-120"/>
                <a:cs typeface="+mj-cs"/>
              </a:rPr>
              <a:t>Healing</a:t>
            </a:r>
            <a:r>
              <a:rPr lang="zh-TW" altLang="en-US" sz="4800" b="1" kern="0" dirty="0" smtClean="0">
                <a:solidFill>
                  <a:schemeClr val="bg1"/>
                </a:solidFill>
                <a:latin typeface="Century" panose="02040604050505020304" pitchFamily="18" charset="0"/>
                <a:ea typeface="華康魏碑體" pitchFamily="65" charset="-120"/>
                <a:cs typeface="+mj-cs"/>
              </a:rPr>
              <a:t>  醫治</a:t>
            </a:r>
            <a:endParaRPr lang="en-US" altLang="zh-TW" sz="4800" b="1" kern="0" dirty="0" smtClean="0">
              <a:solidFill>
                <a:schemeClr val="bg1"/>
              </a:solidFill>
              <a:latin typeface="Century" panose="02040604050505020304" pitchFamily="18" charset="0"/>
              <a:ea typeface="華康魏碑體" pitchFamily="65" charset="-120"/>
              <a:cs typeface="+mj-cs"/>
            </a:endParaRPr>
          </a:p>
          <a:p>
            <a:pPr marL="1143000" lvl="1" indent="-685800">
              <a:buFont typeface="Arial" panose="020B0604020202020204" pitchFamily="34" charset="0"/>
              <a:buChar char="•"/>
              <a:defRPr/>
            </a:pPr>
            <a:r>
              <a:rPr lang="zh-TW" altLang="en-US" sz="4800" b="1" kern="0" dirty="0">
                <a:solidFill>
                  <a:schemeClr val="bg1"/>
                </a:solidFill>
                <a:latin typeface="Century" panose="02040604050505020304" pitchFamily="18" charset="0"/>
                <a:ea typeface="華康魏碑體" pitchFamily="65" charset="-120"/>
                <a:cs typeface="+mj-cs"/>
              </a:rPr>
              <a:t>「</a:t>
            </a:r>
            <a:r>
              <a:rPr lang="zh-TW" altLang="en-US" sz="4800" b="1" kern="0" dirty="0" smtClean="0">
                <a:solidFill>
                  <a:schemeClr val="bg1"/>
                </a:solidFill>
                <a:latin typeface="Century" panose="02040604050505020304" pitchFamily="18" charset="0"/>
                <a:ea typeface="華康魏碑體" pitchFamily="65" charset="-120"/>
                <a:cs typeface="+mj-cs"/>
              </a:rPr>
              <a:t>至</a:t>
            </a:r>
            <a:r>
              <a:rPr lang="zh-TW" altLang="en-US" sz="4800" b="1" kern="0" dirty="0">
                <a:solidFill>
                  <a:schemeClr val="bg1"/>
                </a:solidFill>
                <a:latin typeface="Century" panose="02040604050505020304" pitchFamily="18" charset="0"/>
                <a:ea typeface="華康魏碑體" pitchFamily="65" charset="-120"/>
                <a:cs typeface="+mj-cs"/>
              </a:rPr>
              <a:t>高者顯出右手之年</a:t>
            </a:r>
            <a:r>
              <a:rPr lang="zh-TW" altLang="en-US" sz="4800" b="1" kern="0" dirty="0" smtClean="0">
                <a:solidFill>
                  <a:schemeClr val="bg1"/>
                </a:solidFill>
                <a:latin typeface="Century" panose="02040604050505020304" pitchFamily="18" charset="0"/>
                <a:ea typeface="華康魏碑體" pitchFamily="65" charset="-120"/>
                <a:cs typeface="+mj-cs"/>
              </a:rPr>
              <a:t>代」</a:t>
            </a:r>
            <a:endParaRPr kumimoji="1" lang="en-US" altLang="zh-TW" sz="48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entury" panose="02040604050505020304" pitchFamily="18" charset="0"/>
              <a:ea typeface="華康魏碑體" pitchFamily="65" charset="-120"/>
              <a:cs typeface="+mj-cs"/>
            </a:endParaRPr>
          </a:p>
          <a:p>
            <a:pPr lvl="0">
              <a:defRPr/>
            </a:pPr>
            <a:endParaRPr kumimoji="1" lang="en-US" altLang="zh-TW" sz="7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575051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35496" y="188640"/>
            <a:ext cx="9073008" cy="1223002"/>
          </a:xfrm>
        </p:spPr>
        <p:txBody>
          <a:bodyPr/>
          <a:lstStyle/>
          <a:p>
            <a:pPr marL="1347788" indent="-1347788" algn="l" eaLnBrk="1" hangingPunct="1">
              <a:lnSpc>
                <a:spcPct val="90000"/>
              </a:lnSpc>
              <a:tabLst>
                <a:tab pos="6280150" algn="l"/>
              </a:tabLst>
            </a:pPr>
            <a:r>
              <a:rPr lang="zh-TW" altLang="en-US" sz="6000" b="1" dirty="0" smtClean="0">
                <a:solidFill>
                  <a:srgbClr val="FFFF00"/>
                </a:solidFill>
                <a:ea typeface="華康魏碑體" pitchFamily="65" charset="-120"/>
              </a:rPr>
              <a:t> </a:t>
            </a:r>
            <a:r>
              <a:rPr lang="zh-TW" altLang="en-US" sz="5400" b="1" dirty="0" smtClean="0">
                <a:solidFill>
                  <a:srgbClr val="FFFF00"/>
                </a:solidFill>
                <a:ea typeface="華康魏碑體" pitchFamily="65" charset="-120"/>
              </a:rPr>
              <a:t>等候</a:t>
            </a:r>
            <a:r>
              <a:rPr lang="zh-TW" altLang="en-US" sz="5400" b="1" dirty="0">
                <a:solidFill>
                  <a:srgbClr val="FFFF00"/>
                </a:solidFill>
                <a:ea typeface="華康魏碑體" pitchFamily="65" charset="-120"/>
              </a:rPr>
              <a:t>了</a:t>
            </a:r>
            <a:r>
              <a:rPr lang="zh-TW" altLang="en-US" sz="5400" b="1" dirty="0" smtClean="0">
                <a:solidFill>
                  <a:srgbClr val="FFFF00"/>
                </a:solidFill>
                <a:ea typeface="華康魏碑體" pitchFamily="65" charset="-120"/>
              </a:rPr>
              <a:t>三</a:t>
            </a:r>
            <a:r>
              <a:rPr lang="zh-TW" altLang="en-US" sz="5400" b="1" dirty="0">
                <a:solidFill>
                  <a:srgbClr val="FFFF00"/>
                </a:solidFill>
                <a:ea typeface="華康魏碑體" pitchFamily="65" charset="-120"/>
              </a:rPr>
              <a:t>十八年的</a:t>
            </a:r>
            <a:r>
              <a:rPr lang="zh-TW" altLang="en-US" sz="5400" b="1" dirty="0" smtClean="0">
                <a:solidFill>
                  <a:srgbClr val="FFFF00"/>
                </a:solidFill>
                <a:ea typeface="華康魏碑體" pitchFamily="65" charset="-120"/>
              </a:rPr>
              <a:t>病人</a:t>
            </a:r>
            <a:endParaRPr lang="zh-TW" altLang="en-US" sz="6600" b="1" dirty="0" smtClean="0">
              <a:solidFill>
                <a:srgbClr val="FFFF00"/>
              </a:solidFill>
              <a:ea typeface="華康魏碑體" pitchFamily="65" charset="-120"/>
            </a:endParaRPr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79512" y="1267179"/>
            <a:ext cx="8785225" cy="144463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accent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07753" y="1411642"/>
            <a:ext cx="8856984" cy="55861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在那裡有一個人，病了三十八年。 </a:t>
            </a:r>
            <a:r>
              <a:rPr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耶</a:t>
            </a:r>
            <a:r>
              <a:rPr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穌看見他躺著，知道他病了許久，就問他說：「你要痊癒嗎？」</a:t>
            </a:r>
            <a:r>
              <a:rPr lang="zh-TW" altLang="en-US" sz="2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病</a:t>
            </a:r>
            <a:r>
              <a:rPr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人回答說：「先生，水動的時候，沒有人把我放在池子裡；我正去的時候，就有別人比我先下去。</a:t>
            </a:r>
            <a:r>
              <a:rPr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」 </a:t>
            </a:r>
            <a:endParaRPr lang="en-US" altLang="zh-TW" sz="44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>
              <a:defRPr/>
            </a:pP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約翰福音</a:t>
            </a:r>
            <a:r>
              <a:rPr kumimoji="1" lang="zh-TW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sz="4000" noProof="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John 5:5-7</a:t>
            </a:r>
            <a:r>
              <a:rPr kumimoji="0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</a:p>
          <a:p>
            <a:pPr lvl="0" algn="ctr">
              <a:defRPr/>
            </a:pP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99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「輪得到我嗎？」</a:t>
            </a:r>
            <a:endParaRPr kumimoji="0" lang="en-US" altLang="zh-TW" sz="900" b="1" i="0" u="none" strike="noStrike" kern="1200" cap="none" spc="0" normalizeH="0" baseline="0" noProof="0" dirty="0" smtClean="0">
              <a:ln>
                <a:noFill/>
              </a:ln>
              <a:solidFill>
                <a:srgbClr val="FF99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1200" cap="none" spc="0" normalizeH="0" baseline="0" noProof="0" dirty="0">
              <a:ln>
                <a:noFill/>
              </a:ln>
              <a:solidFill>
                <a:srgbClr val="FF99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900" b="1" i="0" u="none" strike="noStrike" kern="1200" cap="none" spc="0" normalizeH="0" baseline="0" noProof="0" dirty="0" smtClean="0">
              <a:ln>
                <a:noFill/>
              </a:ln>
              <a:solidFill>
                <a:srgbClr val="FF99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03301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-108520" y="261215"/>
            <a:ext cx="8893496" cy="1223002"/>
          </a:xfrm>
        </p:spPr>
        <p:txBody>
          <a:bodyPr/>
          <a:lstStyle/>
          <a:p>
            <a:pPr marL="1347788" indent="-1347788" algn="l" eaLnBrk="1" hangingPunct="1">
              <a:lnSpc>
                <a:spcPct val="90000"/>
              </a:lnSpc>
              <a:tabLst>
                <a:tab pos="6280150" algn="l"/>
              </a:tabLst>
            </a:pPr>
            <a:r>
              <a:rPr lang="zh-TW" altLang="en-US" sz="5400" b="1" dirty="0" smtClean="0">
                <a:solidFill>
                  <a:srgbClr val="FFFF00"/>
                </a:solidFill>
                <a:ea typeface="華康魏碑體" pitchFamily="65" charset="-120"/>
              </a:rPr>
              <a:t> 把握「</a:t>
            </a:r>
            <a:r>
              <a:rPr lang="zh-TW" altLang="en-US" sz="5400" b="1" dirty="0">
                <a:solidFill>
                  <a:srgbClr val="FFFF00"/>
                </a:solidFill>
                <a:ea typeface="華康魏碑體" pitchFamily="65" charset="-120"/>
              </a:rPr>
              <a:t>匯</a:t>
            </a:r>
            <a:r>
              <a:rPr lang="zh-TW" altLang="en-US" sz="5400" b="1" dirty="0" smtClean="0">
                <a:solidFill>
                  <a:srgbClr val="FFFF00"/>
                </a:solidFill>
                <a:ea typeface="華康魏碑體" pitchFamily="65" charset="-120"/>
              </a:rPr>
              <a:t>聚</a:t>
            </a:r>
            <a:r>
              <a:rPr lang="zh-TW" altLang="en-US" sz="4000" b="1" dirty="0" smtClean="0">
                <a:solidFill>
                  <a:srgbClr val="FFFF00"/>
                </a:solidFill>
                <a:ea typeface="華康魏碑體" pitchFamily="65" charset="-120"/>
              </a:rPr>
              <a:t> </a:t>
            </a:r>
            <a:r>
              <a:rPr lang="en-US" altLang="zh-TW" sz="4000" b="1" dirty="0">
                <a:solidFill>
                  <a:srgbClr val="FFFF00"/>
                </a:solidFill>
                <a:latin typeface="Arial Narrow" panose="020B0606020202030204" pitchFamily="34" charset="0"/>
                <a:ea typeface="Antinoou" panose="02000503020000020003" pitchFamily="2" charset="-128"/>
              </a:rPr>
              <a:t>C</a:t>
            </a:r>
            <a:r>
              <a:rPr lang="en-US" altLang="zh-TW" sz="4000" b="1" dirty="0" smtClean="0">
                <a:solidFill>
                  <a:srgbClr val="FFFF00"/>
                </a:solidFill>
                <a:latin typeface="Arial Narrow" panose="020B0606020202030204" pitchFamily="34" charset="0"/>
                <a:ea typeface="Antinoou" panose="02000503020000020003" pitchFamily="2" charset="-128"/>
              </a:rPr>
              <a:t>onvergence</a:t>
            </a:r>
            <a:r>
              <a:rPr lang="en-US" altLang="zh-TW" sz="3200" b="1" dirty="0" smtClean="0">
                <a:solidFill>
                  <a:srgbClr val="FFFF00"/>
                </a:solidFill>
                <a:latin typeface="Arial Narrow" panose="020B0606020202030204" pitchFamily="34" charset="0"/>
                <a:ea typeface="Antinoou" panose="02000503020000020003" pitchFamily="2" charset="-128"/>
              </a:rPr>
              <a:t> </a:t>
            </a:r>
            <a:r>
              <a:rPr lang="zh-TW" altLang="en-US" sz="5400" b="1" dirty="0" smtClean="0">
                <a:solidFill>
                  <a:srgbClr val="FFFF00"/>
                </a:solidFill>
                <a:ea typeface="華康魏碑體" pitchFamily="65" charset="-120"/>
              </a:rPr>
              <a:t>的</a:t>
            </a:r>
            <a:r>
              <a:rPr lang="zh-TW" altLang="en-US" sz="5400" b="1" dirty="0">
                <a:solidFill>
                  <a:srgbClr val="FFFF00"/>
                </a:solidFill>
                <a:ea typeface="華康魏碑體" pitchFamily="65" charset="-120"/>
              </a:rPr>
              <a:t>時機」</a:t>
            </a:r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79512" y="1267179"/>
            <a:ext cx="8785225" cy="144463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accent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15765" y="1556792"/>
            <a:ext cx="8676716" cy="38933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耶穌對他說：「起來，拿你的褥子走吧！」 </a:t>
            </a:r>
            <a:r>
              <a:rPr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那</a:t>
            </a:r>
            <a:r>
              <a:rPr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人立刻痊癒，就拿起褥子來走了。 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約翰福音</a:t>
            </a:r>
            <a:r>
              <a:rPr kumimoji="1" lang="zh-TW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sz="4000" noProof="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John 5:8-9</a:t>
            </a:r>
            <a:r>
              <a:rPr kumimoji="0" lang="en-US" altLang="zh-TW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kumimoji="0" lang="en-US" altLang="zh-TW" sz="1000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>
              <a:defRPr/>
            </a:pPr>
            <a:endParaRPr kumimoji="0" lang="en-US" altLang="zh-TW" sz="10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>
              <a:defRPr/>
            </a:pPr>
            <a:r>
              <a:rPr kumimoji="0"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Then </a:t>
            </a:r>
            <a:r>
              <a:rPr kumimoji="0"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Jesus said to him, “Get up! </a:t>
            </a:r>
            <a:r>
              <a:rPr kumimoji="0" lang="zh-TW" altLang="en-US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kumimoji="0"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Pick </a:t>
            </a:r>
            <a:r>
              <a:rPr kumimoji="0"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up your mat and walk.” </a:t>
            </a:r>
            <a:r>
              <a:rPr kumimoji="0" lang="zh-TW" altLang="en-US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kumimoji="0"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kumimoji="0"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At once the man was cured; he picked up his mat and walked.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800" b="1" i="0" u="none" strike="noStrike" kern="1200" cap="none" spc="0" normalizeH="0" baseline="0" noProof="0" dirty="0" smtClean="0">
              <a:ln>
                <a:noFill/>
              </a:ln>
              <a:solidFill>
                <a:srgbClr val="99FF99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88139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94148" y="225211"/>
            <a:ext cx="9073008" cy="1223002"/>
          </a:xfrm>
        </p:spPr>
        <p:txBody>
          <a:bodyPr/>
          <a:lstStyle/>
          <a:p>
            <a:pPr marL="1347788" indent="-1347788" algn="l" eaLnBrk="1" hangingPunct="1">
              <a:lnSpc>
                <a:spcPct val="90000"/>
              </a:lnSpc>
              <a:tabLst>
                <a:tab pos="6280150" algn="l"/>
              </a:tabLst>
            </a:pPr>
            <a:r>
              <a:rPr lang="zh-TW" altLang="en-US" sz="5400" b="1" dirty="0" smtClean="0">
                <a:solidFill>
                  <a:srgbClr val="FFFF00"/>
                </a:solidFill>
                <a:ea typeface="華康魏碑體" pitchFamily="65" charset="-120"/>
              </a:rPr>
              <a:t>被疾病煎</a:t>
            </a:r>
            <a:r>
              <a:rPr lang="zh-TW" altLang="en-US" sz="5400" b="1" dirty="0">
                <a:solidFill>
                  <a:srgbClr val="FFFF00"/>
                </a:solidFill>
                <a:ea typeface="華康魏碑體" pitchFamily="65" charset="-120"/>
              </a:rPr>
              <a:t>熬了十二年的女</a:t>
            </a:r>
            <a:r>
              <a:rPr lang="zh-TW" altLang="en-US" sz="5400" b="1" dirty="0" smtClean="0">
                <a:solidFill>
                  <a:srgbClr val="FFFF00"/>
                </a:solidFill>
                <a:ea typeface="華康魏碑體" pitchFamily="65" charset="-120"/>
              </a:rPr>
              <a:t>人</a:t>
            </a:r>
            <a:endParaRPr lang="zh-TW" altLang="en-US" sz="6600" b="1" dirty="0" smtClean="0">
              <a:solidFill>
                <a:srgbClr val="FFFF00"/>
              </a:solidFill>
              <a:ea typeface="華康魏碑體" pitchFamily="65" charset="-120"/>
            </a:endParaRPr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79512" y="1267179"/>
            <a:ext cx="8785225" cy="144463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accent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07628" y="1484784"/>
            <a:ext cx="8928743" cy="53860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有一個女人，患了十二年的血漏，在醫生手裡花盡了他一切養生的，並沒有一人能醫好他。</a:t>
            </a:r>
            <a:r>
              <a:rPr lang="zh-TW" altLang="en-US" sz="7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7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  </a:t>
            </a:r>
            <a:r>
              <a:rPr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她</a:t>
            </a:r>
            <a:r>
              <a:rPr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來到耶穌背後，摸他的衣裳繸子，血漏立刻就止住了</a:t>
            </a:r>
            <a:r>
              <a:rPr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lang="zh-TW" altLang="en-US" sz="32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路加福音</a:t>
            </a:r>
            <a:r>
              <a:rPr kumimoji="1" lang="zh-TW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sz="400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Luke 8:43-44</a:t>
            </a:r>
            <a:r>
              <a:rPr kumimoji="0" lang="en-US" altLang="zh-TW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kumimoji="0" lang="en-US" altLang="zh-TW" sz="3600" b="1" dirty="0" smtClean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>
              <a:defRPr/>
            </a:pPr>
            <a:endParaRPr kumimoji="0" lang="en-US" altLang="zh-TW" sz="800" b="1" i="1" dirty="0" smtClean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>
              <a:defRPr/>
            </a:pPr>
            <a:r>
              <a:rPr kumimoji="0" lang="en-US" altLang="zh-TW" sz="2800" b="1" i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44</a:t>
            </a:r>
            <a:r>
              <a:rPr kumimoji="0"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kumimoji="0"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She </a:t>
            </a:r>
            <a:r>
              <a:rPr kumimoji="0"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came up behind him and touched the edge of his cloak, and immediately her bleeding stopped. </a:t>
            </a:r>
            <a:endParaRPr kumimoji="0" lang="en-US" altLang="zh-TW" sz="7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700" b="1" i="0" u="none" strike="noStrike" kern="1200" cap="none" spc="0" normalizeH="0" baseline="0" noProof="0" dirty="0" smtClean="0">
              <a:ln>
                <a:noFill/>
              </a:ln>
              <a:solidFill>
                <a:srgbClr val="99FF99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017332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35496" y="188640"/>
            <a:ext cx="9073008" cy="1223002"/>
          </a:xfrm>
        </p:spPr>
        <p:txBody>
          <a:bodyPr/>
          <a:lstStyle/>
          <a:p>
            <a:pPr marL="1347788" indent="-1347788" algn="l" eaLnBrk="1" hangingPunct="1">
              <a:lnSpc>
                <a:spcPct val="90000"/>
              </a:lnSpc>
              <a:tabLst>
                <a:tab pos="6280150" algn="l"/>
              </a:tabLst>
            </a:pPr>
            <a:r>
              <a:rPr lang="zh-TW" altLang="en-US" sz="6000" b="1" dirty="0" smtClean="0">
                <a:solidFill>
                  <a:srgbClr val="FFFF00"/>
                </a:solidFill>
                <a:ea typeface="華康魏碑體" pitchFamily="65" charset="-120"/>
              </a:rPr>
              <a:t> 神不忘記我們</a:t>
            </a:r>
            <a:r>
              <a:rPr lang="zh-TW" altLang="en-US" sz="6000" b="1" dirty="0">
                <a:solidFill>
                  <a:srgbClr val="FFFF00"/>
                </a:solidFill>
                <a:ea typeface="華康魏碑體" pitchFamily="65" charset="-120"/>
              </a:rPr>
              <a:t>所做的</a:t>
            </a:r>
            <a:r>
              <a:rPr lang="zh-TW" altLang="en-US" sz="6000" b="1" dirty="0" smtClean="0">
                <a:solidFill>
                  <a:srgbClr val="FFFF00"/>
                </a:solidFill>
                <a:ea typeface="華康魏碑體" pitchFamily="65" charset="-120"/>
              </a:rPr>
              <a:t>工</a:t>
            </a:r>
            <a:endParaRPr lang="zh-TW" altLang="en-US" sz="6600" b="1" dirty="0" smtClean="0">
              <a:solidFill>
                <a:srgbClr val="FFFF00"/>
              </a:solidFill>
              <a:ea typeface="華康魏碑體" pitchFamily="65" charset="-120"/>
            </a:endParaRPr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79512" y="1267179"/>
            <a:ext cx="8785225" cy="144463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accent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07504" y="1556792"/>
            <a:ext cx="8928992" cy="52014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因為</a:t>
            </a:r>
            <a:r>
              <a:rPr lang="zh-TW" altLang="en-US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　</a:t>
            </a:r>
            <a:r>
              <a:rPr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神並非不公義，竟忘記你們所做的工和你們為他名所顯的愛心，就是先前伺候聖徒，如今還是伺候。 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希伯來書</a:t>
            </a:r>
            <a:r>
              <a:rPr kumimoji="1" lang="zh-TW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sz="400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Hebrews 6:10</a:t>
            </a:r>
            <a:r>
              <a:rPr kumimoji="0" lang="en-US" altLang="zh-TW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kumimoji="0" lang="en-US" altLang="zh-TW" sz="4000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>
              <a:defRPr/>
            </a:pPr>
            <a:endParaRPr kumimoji="0" lang="en-US" altLang="zh-TW" sz="800" b="1" dirty="0" smtClean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>
              <a:defRPr/>
            </a:pPr>
            <a:r>
              <a:rPr kumimoji="0"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God </a:t>
            </a:r>
            <a:r>
              <a:rPr kumimoji="0"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is not unjust; he will not forget your work and the love you have shown him as you have helped his people and continue to help them. </a:t>
            </a:r>
            <a:endParaRPr kumimoji="0" lang="en-US" altLang="zh-TW" sz="7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700" b="1" i="0" u="none" strike="noStrike" kern="1200" cap="none" spc="0" normalizeH="0" baseline="0" noProof="0" dirty="0" smtClean="0">
              <a:ln>
                <a:noFill/>
              </a:ln>
              <a:solidFill>
                <a:srgbClr val="99FF99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227141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35496" y="188640"/>
            <a:ext cx="9073008" cy="1223002"/>
          </a:xfrm>
        </p:spPr>
        <p:txBody>
          <a:bodyPr/>
          <a:lstStyle/>
          <a:p>
            <a:pPr marL="1347788" indent="-1347788" algn="l" eaLnBrk="1" hangingPunct="1">
              <a:lnSpc>
                <a:spcPct val="90000"/>
              </a:lnSpc>
              <a:tabLst>
                <a:tab pos="6280150" algn="l"/>
              </a:tabLst>
            </a:pPr>
            <a:r>
              <a:rPr lang="zh-TW" altLang="en-US" sz="6000" b="1" dirty="0" smtClean="0">
                <a:solidFill>
                  <a:srgbClr val="FFFF00"/>
                </a:solidFill>
                <a:ea typeface="華康魏碑體" pitchFamily="65" charset="-120"/>
              </a:rPr>
              <a:t> </a:t>
            </a:r>
            <a:r>
              <a:rPr lang="zh-TW" altLang="en-US" sz="6000" b="1" dirty="0">
                <a:solidFill>
                  <a:srgbClr val="FFFF00"/>
                </a:solidFill>
                <a:ea typeface="華康魏碑體" pitchFamily="65" charset="-120"/>
              </a:rPr>
              <a:t>一直到底</a:t>
            </a:r>
            <a:r>
              <a:rPr lang="zh-TW" altLang="en-US" sz="6000" b="1" dirty="0" smtClean="0">
                <a:solidFill>
                  <a:srgbClr val="FFFF00"/>
                </a:solidFill>
                <a:ea typeface="華康魏碑體" pitchFamily="65" charset="-120"/>
              </a:rPr>
              <a:t>的盼</a:t>
            </a:r>
            <a:r>
              <a:rPr lang="zh-TW" altLang="en-US" sz="6000" b="1" dirty="0">
                <a:solidFill>
                  <a:srgbClr val="FFFF00"/>
                </a:solidFill>
                <a:ea typeface="華康魏碑體" pitchFamily="65" charset="-120"/>
              </a:rPr>
              <a:t>望</a:t>
            </a:r>
            <a:endParaRPr lang="zh-TW" altLang="en-US" sz="6600" b="1" dirty="0" smtClean="0">
              <a:solidFill>
                <a:srgbClr val="FFFF00"/>
              </a:solidFill>
              <a:ea typeface="華康魏碑體" pitchFamily="65" charset="-120"/>
            </a:endParaRPr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79512" y="1267179"/>
            <a:ext cx="8785225" cy="144463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accent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8454" y="1548854"/>
            <a:ext cx="9036496" cy="53707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</a:t>
            </a:r>
            <a:r>
              <a:rPr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們願你們各人都顯出這樣的殷勤，使你們有滿足的</a:t>
            </a:r>
            <a:r>
              <a:rPr lang="zh-TW" altLang="en-US" sz="4800" b="1" dirty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指望</a:t>
            </a:r>
            <a:r>
              <a:rPr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，一直到底。 </a:t>
            </a:r>
            <a:r>
              <a:rPr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並</a:t>
            </a:r>
            <a:r>
              <a:rPr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且不懈怠，總要效法那些憑信心和忍耐承受應許的人</a:t>
            </a:r>
            <a:r>
              <a:rPr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 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來</a:t>
            </a:r>
            <a:r>
              <a:rPr lang="en-US" altLang="zh-TW" sz="4000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 6:11-12</a:t>
            </a:r>
            <a:r>
              <a:rPr kumimoji="0" lang="en-US" altLang="zh-TW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kumimoji="0" lang="en-US" altLang="zh-TW" sz="4000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>
              <a:defRPr/>
            </a:pPr>
            <a:endParaRPr kumimoji="0" lang="en-US" altLang="zh-TW" sz="800" b="1" dirty="0" smtClean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>
              <a:defRPr/>
            </a:pPr>
            <a:r>
              <a:rPr kumimoji="0" lang="en-US" altLang="zh-TW" sz="2800" b="1" i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11</a:t>
            </a:r>
            <a:r>
              <a:rPr kumimoji="0" lang="en-US" altLang="zh-TW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 </a:t>
            </a:r>
            <a:r>
              <a:rPr kumimoji="0"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We </a:t>
            </a:r>
            <a:r>
              <a:rPr kumimoji="0"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want each of you to show this same diligence to the very end, so that what you </a:t>
            </a:r>
            <a:r>
              <a:rPr kumimoji="0" lang="en-US" altLang="zh-TW" sz="4000" b="1" dirty="0" smtClean="0">
                <a:solidFill>
                  <a:srgbClr val="FFFF00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hope (</a:t>
            </a:r>
            <a:r>
              <a:rPr kumimoji="0" lang="el-GR" altLang="zh-TW" sz="4000" b="1" dirty="0">
                <a:solidFill>
                  <a:srgbClr val="FFFF00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ἐλπίδος</a:t>
            </a:r>
            <a:r>
              <a:rPr kumimoji="0" lang="en-US" altLang="zh-TW" sz="4000" b="1" dirty="0" smtClean="0">
                <a:solidFill>
                  <a:srgbClr val="FFFF00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)</a:t>
            </a:r>
            <a:r>
              <a:rPr kumimoji="0"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kumimoji="0"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for may be fully realized. </a:t>
            </a:r>
            <a:endParaRPr kumimoji="0" lang="en-US" altLang="zh-TW" sz="100" b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700" b="1" i="1" u="none" strike="noStrike" kern="1200" cap="none" spc="0" normalizeH="0" baseline="0" noProof="0" dirty="0" smtClean="0">
              <a:ln>
                <a:noFill/>
              </a:ln>
              <a:solidFill>
                <a:srgbClr val="99FF99"/>
              </a:solidFill>
              <a:effectLst/>
              <a:uLnTx/>
              <a:uFillTx/>
              <a:latin typeface="Arial Narrow" panose="020B0606020202030204" pitchFamily="34" charset="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228990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-101065" y="2394105"/>
            <a:ext cx="9144000" cy="1107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回應詩</a:t>
            </a:r>
            <a:r>
              <a:rPr kumimoji="0" lang="zh-TW" alt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歌</a:t>
            </a:r>
            <a:endParaRPr kumimoji="0" lang="en-US" altLang="zh-TW" sz="88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8392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-101065" y="2394105"/>
            <a:ext cx="9144000" cy="2031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Play video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algn="ctr" eaLnBrk="1" hangingPunct="1">
              <a:spcBef>
                <a:spcPct val="0"/>
              </a:spcBef>
              <a:buNone/>
              <a:defRPr/>
            </a:pPr>
            <a:r>
              <a:rPr kumimoji="0" lang="zh-TW" altLang="en-US" sz="6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「</a:t>
            </a:r>
            <a:r>
              <a:rPr kumimoji="0" lang="zh-TW" altLang="en-US" sz="6600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你若相</a:t>
            </a:r>
            <a:r>
              <a:rPr kumimoji="0" lang="zh-TW" altLang="en-US" sz="6600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信</a:t>
            </a:r>
            <a:r>
              <a:rPr kumimoji="0" lang="zh-TW" altLang="en-US" sz="6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」</a:t>
            </a:r>
            <a:endParaRPr kumimoji="0" lang="en-US" altLang="zh-TW" sz="80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69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預設簡報設計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預設簡報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12565</TotalTime>
  <Words>684</Words>
  <Application>Microsoft Office PowerPoint</Application>
  <PresentationFormat>On-screen Show (4:3)</PresentationFormat>
  <Paragraphs>92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27" baseType="lpstr">
      <vt:lpstr>Antinoou</vt:lpstr>
      <vt:lpstr>Arial Unicode MS</vt:lpstr>
      <vt:lpstr>DFKai-SB</vt:lpstr>
      <vt:lpstr>新細明體</vt:lpstr>
      <vt:lpstr>華康魏碑體</vt:lpstr>
      <vt:lpstr>Arial</vt:lpstr>
      <vt:lpstr>Arial Narrow</vt:lpstr>
      <vt:lpstr>Calibri</vt:lpstr>
      <vt:lpstr>Century</vt:lpstr>
      <vt:lpstr>Mongolian Baiti</vt:lpstr>
      <vt:lpstr>14_Default Design</vt:lpstr>
      <vt:lpstr>1_預設簡報設計</vt:lpstr>
      <vt:lpstr>PowerPoint Presentation</vt:lpstr>
      <vt:lpstr>PowerPoint Presentation</vt:lpstr>
      <vt:lpstr> 患難中向  神的告白</vt:lpstr>
      <vt:lpstr> 難道　神忘記開恩嗎？</vt:lpstr>
      <vt:lpstr> 在歲月中得著智慧的心</vt:lpstr>
      <vt:lpstr> 在歲月中保守我們的心</vt:lpstr>
      <vt:lpstr>PowerPoint Presentation</vt:lpstr>
      <vt:lpstr>“Convergence 匯聚”</vt:lpstr>
      <vt:lpstr> 等候了三十八年的病人</vt:lpstr>
      <vt:lpstr> 把握「匯聚 Convergence 的時機」</vt:lpstr>
      <vt:lpstr>被疾病煎熬了十二年的女人</vt:lpstr>
      <vt:lpstr> 神不忘記我們所做的工</vt:lpstr>
      <vt:lpstr> 一直到底的盼望</vt:lpstr>
      <vt:lpstr>PowerPoint Presentation</vt:lpstr>
      <vt:lpstr>PowerPoint Presentation</vt:lpstr>
    </vt:vector>
  </TitlesOfParts>
  <Company>CMT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投影片 1</dc:title>
  <dc:creator>sllo</dc:creator>
  <cp:lastModifiedBy>He5778Lord</cp:lastModifiedBy>
  <cp:revision>954</cp:revision>
  <cp:lastPrinted>2016-12-29T08:10:15Z</cp:lastPrinted>
  <dcterms:created xsi:type="dcterms:W3CDTF">2010-11-09T07:59:03Z</dcterms:created>
  <dcterms:modified xsi:type="dcterms:W3CDTF">2018-06-11T05:42:53Z</dcterms:modified>
</cp:coreProperties>
</file>