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handoutMasterIdLst>
    <p:handoutMasterId r:id="rId15"/>
  </p:handoutMasterIdLst>
  <p:sldIdLst>
    <p:sldId id="1357" r:id="rId3"/>
    <p:sldId id="1391" r:id="rId4"/>
    <p:sldId id="1528" r:id="rId5"/>
    <p:sldId id="1522" r:id="rId6"/>
    <p:sldId id="1526" r:id="rId7"/>
    <p:sldId id="1525" r:id="rId8"/>
    <p:sldId id="1524" r:id="rId9"/>
    <p:sldId id="1527" r:id="rId10"/>
    <p:sldId id="1529" r:id="rId11"/>
    <p:sldId id="1387" r:id="rId12"/>
    <p:sldId id="1523" r:id="rId13"/>
  </p:sldIdLst>
  <p:sldSz cx="9144000" cy="6858000" type="screen4x3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99CC"/>
    <a:srgbClr val="FFFF00"/>
    <a:srgbClr val="99FF99"/>
    <a:srgbClr val="66FF66"/>
    <a:srgbClr val="00FFFF"/>
    <a:srgbClr val="FFFFCC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43" autoAdjust="0"/>
    <p:restoredTop sz="93608" autoAdjust="0"/>
  </p:normalViewPr>
  <p:slideViewPr>
    <p:cSldViewPr>
      <p:cViewPr varScale="1">
        <p:scale>
          <a:sx n="62" d="100"/>
          <a:sy n="62" d="100"/>
        </p:scale>
        <p:origin x="104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976AA-5DA0-4A68-806E-3FD71BAE19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857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589A-9B4E-4F09-AB70-FB66F544551D}" type="datetimeFigureOut">
              <a:rPr lang="zh-TW" altLang="en-US" smtClean="0"/>
              <a:t>2018/8/5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4E28-2650-4EA6-AC99-652F30B50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49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12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634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409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9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38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35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13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821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3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6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6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zh-TW" altLang="en-US" sz="66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改變生</a:t>
            </a:r>
            <a:r>
              <a:rPr kumimoji="0" lang="zh-TW" altLang="en-US" sz="66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命</a:t>
            </a:r>
            <a:r>
              <a:rPr kumimoji="0" lang="zh-TW" altLang="en-US" sz="66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</a:t>
            </a:r>
            <a:r>
              <a:rPr kumimoji="0" lang="zh-TW" altLang="en-US" sz="66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大</a:t>
            </a:r>
            <a:r>
              <a:rPr kumimoji="0" lang="zh-TW" altLang="en-US" sz="66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能</a:t>
            </a:r>
            <a:endParaRPr kumimoji="0" lang="en-US" altLang="zh-TW" sz="66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en-US" altLang="zh-TW" sz="4800" b="1" kern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Life Changing Power</a:t>
            </a:r>
            <a:endParaRPr kumimoji="0" lang="en-US" altLang="zh-TW" sz="4800" b="1" kern="0" dirty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kumimoji="0"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August 5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3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620688"/>
            <a:ext cx="8928992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這樣，怎麼說呢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們可以仍在罪中、叫恩典顯多嗎？</a:t>
            </a:r>
            <a:r>
              <a:rPr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斷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乎不可！我們在罪上死了的人豈可仍在罪中活著呢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zh-TW" altLang="en-US" sz="1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豈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不知我們這受洗歸入基督耶穌的人是受洗歸入他的死嗎？</a:t>
            </a:r>
            <a:r>
              <a:rPr lang="zh-TW" altLang="en-US" sz="1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以，我們藉著洗禮歸入死，和他一同埋葬，原是叫我們一舉一動有新生的樣式，像基督藉著父的榮耀從死裡復活一樣。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kumimoji="1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Romans 6:1-4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83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eaLnBrk="1" hangingPunct="1">
              <a:spcBef>
                <a:spcPct val="0"/>
              </a:spcBef>
              <a:buNone/>
              <a:defRPr/>
            </a:pP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一定要受洗</a:t>
            </a:r>
            <a:r>
              <a:rPr kumimoji="0" lang="zh-TW" altLang="en-US" sz="6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嗎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05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成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為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新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造的人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311" y="1628800"/>
            <a:ext cx="9011186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若有人在基督裡，他就是新造的人，舊事已過，都變成新的了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1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Corinthians 5:17</a:t>
            </a:r>
            <a:r>
              <a:rPr kumimoji="0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800" b="1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Therefore, if anyone is in Christ, the new creation has come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: </a:t>
            </a:r>
            <a:r>
              <a:rPr kumimoji="0"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The old has gone, the new is here!</a:t>
            </a:r>
            <a:endParaRPr kumimoji="0" lang="en-US" altLang="zh-TW" sz="200" b="1" dirty="0">
              <a:solidFill>
                <a:srgbClr val="FFFFFF"/>
              </a:solidFill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63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被基</a:t>
            </a: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督的</a:t>
            </a: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愛緊緊抓住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310" y="1628800"/>
            <a:ext cx="9083193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我們若果顛狂，是為</a:t>
            </a:r>
            <a:r>
              <a:rPr lang="zh-TW" altLang="en-US" sz="1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神；若果謹守，是為你們。</a:t>
            </a:r>
            <a:r>
              <a:rPr lang="zh-TW" altLang="en-US" sz="1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來基督的愛</a:t>
            </a:r>
            <a:r>
              <a:rPr lang="zh-TW" altLang="en-US" sz="4400" b="1" u="sng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激勵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11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Corinthians 5:13-14a</a:t>
            </a:r>
            <a:r>
              <a:rPr kumimoji="0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800" b="1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If we are “out of our mind,” as some say, it is for God; if we are in our right mind, it is for you. 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For </a:t>
            </a:r>
            <a:r>
              <a:rPr kumimoji="0"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Christ’s love </a:t>
            </a:r>
            <a:r>
              <a:rPr kumimoji="0" lang="en-US" altLang="zh-TW" sz="3600" b="1" u="sng" dirty="0">
                <a:solidFill>
                  <a:srgbClr val="FF99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compels</a:t>
            </a:r>
            <a:r>
              <a:rPr kumimoji="0"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us</a:t>
            </a:r>
            <a:endParaRPr kumimoji="0" lang="en-US" altLang="zh-TW" sz="200" b="1" dirty="0">
              <a:solidFill>
                <a:srgbClr val="FFFFFF"/>
              </a:solidFill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26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滿足的喜樂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5768" y="1628800"/>
            <a:ext cx="8471151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你必將生命的道路指示我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你面前有</a:t>
            </a:r>
            <a:r>
              <a:rPr lang="zh-TW" altLang="en-US" sz="4400" b="1" u="sng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滿足的喜樂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；在你右手中有永遠的福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樂。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sz="11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Psalm 16:11</a:t>
            </a:r>
            <a:r>
              <a:rPr kumimoji="0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800" b="1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You will make known to me the path of life;</a:t>
            </a:r>
          </a:p>
          <a:p>
            <a:pPr lvl="0">
              <a:defRPr/>
            </a:pPr>
            <a:r>
              <a:rPr kumimoji="0"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In Your presence is </a:t>
            </a:r>
            <a:r>
              <a:rPr kumimoji="0" lang="en-US" altLang="zh-TW" sz="3600" b="1" u="sng" dirty="0">
                <a:solidFill>
                  <a:srgbClr val="FF99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fullness of joy</a:t>
            </a:r>
            <a:r>
              <a:rPr kumimoji="0"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;</a:t>
            </a:r>
          </a:p>
          <a:p>
            <a:pPr lvl="0">
              <a:defRPr/>
            </a:pPr>
            <a:r>
              <a:rPr kumimoji="0"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In Your right hand there are pleasures forever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.</a:t>
            </a:r>
            <a:r>
              <a:rPr kumimoji="0" lang="zh-TW" altLang="en-US" sz="36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  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(NASB)</a:t>
            </a:r>
            <a:endParaRPr kumimoji="0" lang="en-US" altLang="zh-TW" sz="200" b="1" dirty="0">
              <a:solidFill>
                <a:srgbClr val="FFFFFF"/>
              </a:solidFill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被主的愛深深吸引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5768" y="1628800"/>
            <a:ext cx="8708969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願你吸引我，我們就快跑跟隨你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雅歌</a:t>
            </a:r>
            <a:r>
              <a:rPr lang="zh-TW" altLang="en-US" sz="11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Song of Solomon 1:4</a:t>
            </a:r>
            <a:r>
              <a:rPr kumimoji="0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800" b="1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Draw me after you and let us run together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! (NASB)</a:t>
            </a:r>
            <a:endParaRPr kumimoji="0" lang="en-US" altLang="zh-TW" sz="200" b="1" dirty="0">
              <a:solidFill>
                <a:srgbClr val="FFFFFF"/>
              </a:solidFill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55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56984" cy="1223002"/>
          </a:xfrm>
        </p:spPr>
        <p:txBody>
          <a:bodyPr/>
          <a:lstStyle/>
          <a:p>
            <a:pPr lvl="0" algn="l" eaLnBrk="1" hangingPunct="1">
              <a:defRPr/>
            </a:pPr>
            <a:r>
              <a:rPr kumimoji="0" lang="zh-TW" altLang="en-US" sz="6000" b="1" kern="12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被主的愛深深吸引</a:t>
            </a:r>
            <a:endParaRPr kumimoji="0" lang="en-US" altLang="zh-TW" sz="6600" b="1" kern="1200" dirty="0">
              <a:solidFill>
                <a:srgbClr val="FFFFFF"/>
              </a:solidFill>
              <a:latin typeface="Centaur" panose="02030504050205020304" pitchFamily="18" charset="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628800"/>
            <a:ext cx="89289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有一個門徒，</a:t>
            </a:r>
            <a:r>
              <a:rPr lang="zh-TW" altLang="en-US" sz="4800" b="1" u="sng" dirty="0">
                <a:solidFill>
                  <a:srgbClr val="FF99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是耶穌所愛的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，側身挨近耶穌的懷裡。 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lang="zh-TW" altLang="en-US" sz="11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13:23</a:t>
            </a:r>
            <a:r>
              <a:rPr kumimoji="0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800" b="1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One of them, the disciple </a:t>
            </a:r>
            <a:r>
              <a:rPr kumimoji="0" lang="en-US" altLang="zh-TW" sz="4000" b="1" u="sng" dirty="0">
                <a:solidFill>
                  <a:srgbClr val="FF99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whom Jesus loved</a:t>
            </a:r>
            <a:r>
              <a:rPr kumimoji="0" lang="en-US" altLang="zh-TW" sz="3600" b="1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, was reclining next to him.</a:t>
            </a:r>
            <a:endParaRPr kumimoji="0" lang="en-US" altLang="zh-TW" sz="200" b="1" dirty="0">
              <a:solidFill>
                <a:srgbClr val="FFFFFF"/>
              </a:solidFill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16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39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eaLnBrk="1" hangingPunct="1">
              <a:spcBef>
                <a:spcPct val="0"/>
              </a:spcBef>
              <a:buNone/>
              <a:defRPr/>
            </a:pP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因祢愛的大</a:t>
            </a:r>
            <a:r>
              <a:rPr kumimoji="0" lang="zh-TW" altLang="en-US" sz="6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能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23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13378</TotalTime>
  <Words>444</Words>
  <Application>Microsoft Office PowerPoint</Application>
  <PresentationFormat>On-screen Show (4:3)</PresentationFormat>
  <Paragraphs>74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Antinoou</vt:lpstr>
      <vt:lpstr>Arial Unicode MS</vt:lpstr>
      <vt:lpstr>DFKai-SB</vt:lpstr>
      <vt:lpstr>新細明體</vt:lpstr>
      <vt:lpstr>Arial</vt:lpstr>
      <vt:lpstr>Arial Narrow</vt:lpstr>
      <vt:lpstr>Calibri</vt:lpstr>
      <vt:lpstr>Centaur</vt:lpstr>
      <vt:lpstr>Century</vt:lpstr>
      <vt:lpstr>Mongolian Baiti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成為新造的人</vt:lpstr>
      <vt:lpstr>被基督的愛緊緊抓住</vt:lpstr>
      <vt:lpstr>滿足的喜樂</vt:lpstr>
      <vt:lpstr>被主的愛深深吸引</vt:lpstr>
      <vt:lpstr>被主的愛深深吸引</vt:lpstr>
      <vt:lpstr>PowerPoint Presentation</vt:lpstr>
      <vt:lpstr>PowerPoint Presentation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sllo</dc:creator>
  <cp:lastModifiedBy>He5778Lord</cp:lastModifiedBy>
  <cp:revision>997</cp:revision>
  <cp:lastPrinted>2016-12-29T08:10:15Z</cp:lastPrinted>
  <dcterms:created xsi:type="dcterms:W3CDTF">2010-11-09T07:59:03Z</dcterms:created>
  <dcterms:modified xsi:type="dcterms:W3CDTF">2018-08-05T15:31:28Z</dcterms:modified>
</cp:coreProperties>
</file>