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8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3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00043-C56B-42AD-AEDB-223C97BD65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43E9A-1AC1-4A80-9447-F416F93018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C8BAB-EA38-41EE-A087-C98EAB761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115F-35D8-476B-9C4B-1E5AEBB535A6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4ABC3-D916-405A-930D-EFB9D4C80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F263B-26C6-453D-922E-C76F63FCB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2AE82-7851-4CB2-868D-AE4543ADE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76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940BB-8CC3-4E65-B98B-F8BB56B3C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364BB-CE74-4A22-B58D-E9BB6C324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FF4E7-93CC-46CF-8F44-CB8127337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115F-35D8-476B-9C4B-1E5AEBB535A6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25542-DBA2-46C0-98BB-19503437F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1EFB7-9350-4B1F-9A4B-9CB8F56B1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2AE82-7851-4CB2-868D-AE4543ADE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0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D6213-2B97-47F2-A47B-E4452A544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CCD65F-2CD5-4CC7-AC2C-A14623864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7973F-FCBB-4C05-99A7-6D898F858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115F-35D8-476B-9C4B-1E5AEBB535A6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B31A1-A337-411E-B97F-CD470796D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A41FF-0E21-4289-8D14-41D14CCB8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2AE82-7851-4CB2-868D-AE4543ADE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143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AB4C4-3B40-48A5-9E1C-EC538B656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D3A6D-F8BC-4208-8287-2FC0048CE6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81CF6E-A672-4C0E-9EBE-008585A9A4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5621BC-0420-43A7-9557-2256ECF1C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115F-35D8-476B-9C4B-1E5AEBB535A6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EBC60-908C-4D94-8A61-DACF6631B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3C9861-FEE1-41E4-BAA5-640A6FAAA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2AE82-7851-4CB2-868D-AE4543ADE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783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AEC33-0D89-4B6B-A12D-DD2BD6D98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EC2CCA-28BE-4715-95EF-1EB7305F4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B7A891-DEC8-455C-8533-1D7772CAE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E6A9DE-A81B-45CF-8FBE-F8CEAADF11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134B84-0949-420F-A209-4733EC4FED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3EF90F-5771-4815-BD66-984D16EAD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115F-35D8-476B-9C4B-1E5AEBB535A6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AD9C36-2F4D-4F00-B5D1-DBEAA1FDF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59C578-D349-46D7-9BFF-396C2D7ED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2AE82-7851-4CB2-868D-AE4543ADE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086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870A1-8DC7-417C-8CF7-BF75B822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93B38B-8DEC-4219-90F3-9A4A60E2A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115F-35D8-476B-9C4B-1E5AEBB535A6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46E832-7B10-4B18-9F78-866135330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5D239D-B13B-429E-B5AB-F6AF861A2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2AE82-7851-4CB2-868D-AE4543ADE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06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8ECA37-9D84-4011-9308-B2B0CA1AA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115F-35D8-476B-9C4B-1E5AEBB535A6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1D5EC8-5C20-4F55-A849-AA8C9F4E1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6A9EB-EC85-4376-A9B0-DE6CF6AF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2AE82-7851-4CB2-868D-AE4543ADE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57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B4BE8-9075-45E2-AA00-E8CCBAB09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80BFC-FE60-4B5A-8A4B-6F11903A3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ED4A6-A66F-4E59-8488-422D4D11F6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17CB61-4229-40F4-891E-1299276EC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115F-35D8-476B-9C4B-1E5AEBB535A6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1842D9-4B85-4A9E-8C3F-BF1533BA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AACCA-2428-41D9-A629-233E78760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2AE82-7851-4CB2-868D-AE4543ADE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47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6F3D2-E604-4F28-85BC-053743ECC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2161D0-8D5A-49EA-8EF8-B2AB2E7F57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88648-5C40-499C-8B5D-359CE7F4D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EB3395-805E-489C-A3D7-F7A12CA67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115F-35D8-476B-9C4B-1E5AEBB535A6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3D1E9D-7D52-4FFC-B0D5-245F39CF6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FE8C7-8E36-4FDA-B11D-990B779C5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2AE82-7851-4CB2-868D-AE4543ADE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073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23B09-393C-4F60-856E-8043B7AAF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8CBE58-95AE-47B9-8FFC-DFDD1C6E83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4C1E1-6B52-4D76-BB94-7AC9FF3AB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115F-35D8-476B-9C4B-1E5AEBB535A6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07EFC-7BCA-4933-ACE2-7373281FC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E1FA9-8441-40D1-8A6F-5DBAB0D1D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2AE82-7851-4CB2-868D-AE4543ADE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21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EFDFF2-67F8-4AA9-B73F-D9A5BC9813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46AF48-378D-4E72-B9A2-EBEA99E579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F39AC-8EB0-4531-8E66-EF3429D0F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115F-35D8-476B-9C4B-1E5AEBB535A6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03F8D-C0D0-4D15-A295-E93286632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5D4BDE-580B-4C2A-AB7A-3CB7CE6AA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2AE82-7851-4CB2-868D-AE4543ADE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650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3E11C9-34C6-46CE-961E-14260102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F5CD9-B566-4584-B2ED-5B6BF9043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3D065-73A4-44B2-9ED5-D914070042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7115F-35D8-476B-9C4B-1E5AEBB535A6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B1BF2-1012-481D-A198-8B7987D91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1E0D7A-970E-4DDD-AD84-9760B81ABF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2AE82-7851-4CB2-868D-AE4543ADE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120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5A1B9-C7FF-468D-A6D5-E6797EF021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88671"/>
            <a:ext cx="9144000" cy="12573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zh-TW" altLang="en-US" dirty="0"/>
              <a:t>在信心裏宣告神的應許 </a:t>
            </a:r>
            <a:r>
              <a:rPr lang="en-US" dirty="0"/>
              <a:t> 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A9AB44-E18A-4D89-BB78-127F2AD94F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2646045"/>
            <a:ext cx="11727179" cy="3731895"/>
          </a:xfrm>
        </p:spPr>
        <p:txBody>
          <a:bodyPr/>
          <a:lstStyle/>
          <a:p>
            <a:r>
              <a:rPr lang="zh-TW" altLang="en-US" sz="4400" dirty="0">
                <a:solidFill>
                  <a:srgbClr val="00B0F0"/>
                </a:solidFill>
              </a:rPr>
              <a:t>徒</a:t>
            </a:r>
            <a:r>
              <a:rPr lang="en-US" sz="4400" dirty="0">
                <a:solidFill>
                  <a:srgbClr val="00B0F0"/>
                </a:solidFill>
              </a:rPr>
              <a:t>27</a:t>
            </a:r>
            <a:r>
              <a:rPr lang="zh-TW" altLang="en-US" sz="4400" dirty="0">
                <a:solidFill>
                  <a:srgbClr val="00B0F0"/>
                </a:solidFill>
              </a:rPr>
              <a:t>：</a:t>
            </a:r>
            <a:r>
              <a:rPr lang="en-US" sz="4400" dirty="0">
                <a:solidFill>
                  <a:srgbClr val="00B0F0"/>
                </a:solidFill>
              </a:rPr>
              <a:t>25-</a:t>
            </a:r>
            <a:r>
              <a:rPr lang="zh-TW" altLang="en-US" sz="4400" dirty="0">
                <a:solidFill>
                  <a:srgbClr val="00B0F0"/>
                </a:solidFill>
              </a:rPr>
              <a:t>所 以 眾 位 可 以 放 心 、 我 信 　 神 他 怎 樣 對 我 說 、 事 情 也 要 怎 樣 成 就 。</a:t>
            </a:r>
            <a:endParaRPr lang="en-US" sz="4400" dirty="0">
              <a:solidFill>
                <a:srgbClr val="00B0F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114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biblegeography.holylight.org.tw/images/index/condensedbible/map/119.GIF">
            <a:extLst>
              <a:ext uri="{FF2B5EF4-FFF2-40B4-BE49-F238E27FC236}">
                <a16:creationId xmlns:a16="http://schemas.microsoft.com/office/drawing/2014/main" id="{8AE86ABD-0067-467D-B7C3-4D34E30471D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0026"/>
            <a:ext cx="12087225" cy="66579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1457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154DE-D40C-4171-B686-C2293D0F6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37160"/>
            <a:ext cx="11778615" cy="66293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00B0F0"/>
                </a:solidFill>
              </a:rPr>
              <a:t>4-</a:t>
            </a:r>
            <a:r>
              <a:rPr lang="zh-TW" altLang="en-US" sz="4000" dirty="0">
                <a:solidFill>
                  <a:srgbClr val="00B0F0"/>
                </a:solidFill>
              </a:rPr>
              <a:t>從 那 裡 又 開 船 、 因 為 </a:t>
            </a:r>
            <a:r>
              <a:rPr lang="zh-TW" altLang="en-US" sz="4000" b="1" dirty="0">
                <a:solidFill>
                  <a:srgbClr val="00B0F0"/>
                </a:solidFill>
              </a:rPr>
              <a:t>風 不 順</a:t>
            </a:r>
            <a:r>
              <a:rPr lang="zh-TW" altLang="en-US" sz="4000" dirty="0">
                <a:solidFill>
                  <a:srgbClr val="00B0F0"/>
                </a:solidFill>
              </a:rPr>
              <a:t> 、 就 貼 著 居 比 路 背 風 岸 行 去 。</a:t>
            </a:r>
            <a:endParaRPr lang="en-US" sz="40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00B0F0"/>
                </a:solidFill>
              </a:rPr>
              <a:t>7-</a:t>
            </a:r>
            <a:r>
              <a:rPr lang="zh-TW" altLang="en-US" sz="4000" dirty="0">
                <a:solidFill>
                  <a:srgbClr val="00B0F0"/>
                </a:solidFill>
              </a:rPr>
              <a:t>一 連 多 日 、 船 行 得 慢 、 僅 僅 來 到 革 尼 土 的 對 面 。 因 為 </a:t>
            </a:r>
            <a:r>
              <a:rPr lang="zh-TW" altLang="en-US" sz="4000" b="1" dirty="0">
                <a:solidFill>
                  <a:srgbClr val="00B0F0"/>
                </a:solidFill>
              </a:rPr>
              <a:t>被 風 攔 阻 </a:t>
            </a:r>
            <a:r>
              <a:rPr lang="zh-TW" altLang="en-US" sz="4000" dirty="0">
                <a:solidFill>
                  <a:srgbClr val="00B0F0"/>
                </a:solidFill>
              </a:rPr>
              <a:t>、 就 貼 著 革 哩 底 背 風 岸 、 從 撒 摩 尼 對 面 行 過 ．</a:t>
            </a:r>
            <a:endParaRPr lang="en-US" sz="40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4000" dirty="0">
                <a:solidFill>
                  <a:srgbClr val="00B0F0"/>
                </a:solidFill>
              </a:rPr>
              <a:t>9-1</a:t>
            </a:r>
            <a:r>
              <a:rPr lang="en-US" altLang="zh-CN" sz="4000" dirty="0">
                <a:solidFill>
                  <a:srgbClr val="00B0F0"/>
                </a:solidFill>
              </a:rPr>
              <a:t>1-</a:t>
            </a:r>
            <a:r>
              <a:rPr lang="zh-TW" altLang="en-US" sz="4000" dirty="0">
                <a:solidFill>
                  <a:srgbClr val="00B0F0"/>
                </a:solidFill>
              </a:rPr>
              <a:t>走 的 日 子 多 了 、 </a:t>
            </a:r>
            <a:r>
              <a:rPr lang="zh-TW" altLang="en-US" sz="4000" b="1" dirty="0">
                <a:solidFill>
                  <a:srgbClr val="00B0F0"/>
                </a:solidFill>
              </a:rPr>
              <a:t>已 經 過 了 禁 食 的 節 期 、 行 船 又 危 險</a:t>
            </a:r>
            <a:r>
              <a:rPr lang="zh-TW" altLang="en-US" sz="4000" dirty="0">
                <a:solidFill>
                  <a:srgbClr val="00B0F0"/>
                </a:solidFill>
              </a:rPr>
              <a:t> 、 保 羅 就 勸 眾 人 說 、眾 位 、 我 看 這 次 行 船 、 不 但 貨 物 和 船 要 受 傷 損 、 大 遭 破 壞 、 連 我 們 的 性 命 也 難 保 。</a:t>
            </a:r>
            <a:r>
              <a:rPr lang="zh-TW" altLang="en-US" sz="4000" b="1" dirty="0">
                <a:solidFill>
                  <a:srgbClr val="00B0F0"/>
                </a:solidFill>
              </a:rPr>
              <a:t>但 百 夫 長 信 從 掌 船 的 和 船 主 、 不 信 從 保 羅 所 說 的 。</a:t>
            </a:r>
            <a:endParaRPr lang="en-US" sz="4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958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2C9AF75-F7A1-4BEB-B998-42FAE87A9ABC}"/>
              </a:ext>
            </a:extLst>
          </p:cNvPr>
          <p:cNvSpPr/>
          <p:nvPr/>
        </p:nvSpPr>
        <p:spPr>
          <a:xfrm>
            <a:off x="240030" y="295472"/>
            <a:ext cx="11784330" cy="4610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solidFill>
                  <a:srgbClr val="00B0F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13-</a:t>
            </a:r>
            <a:r>
              <a:rPr lang="zh-TW" altLang="en-US" sz="44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 時 微 微 </a:t>
            </a:r>
            <a:r>
              <a:rPr lang="zh-TW" altLang="en-US" sz="4400" b="1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起 了 南 風 </a:t>
            </a:r>
            <a:r>
              <a:rPr lang="zh-TW" altLang="en-US" sz="44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他 們 以 為 得 意 、 就 起 了 錨 、 貼 近 革 哩 底 行 去 </a:t>
            </a:r>
            <a:r>
              <a:rPr lang="zh-TW" altLang="en-US" sz="4400" dirty="0">
                <a:solidFill>
                  <a:srgbClr val="00B0F0"/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4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solidFill>
                  <a:srgbClr val="00B0F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14-</a:t>
            </a:r>
            <a:r>
              <a:rPr lang="zh-TW" altLang="en-US" sz="44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 多 幾 時 、 </a:t>
            </a:r>
            <a:r>
              <a:rPr lang="zh-TW" altLang="en-US" sz="4400" b="1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狂 風 </a:t>
            </a:r>
            <a:r>
              <a:rPr lang="zh-TW" altLang="en-US" sz="44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 島 上 撲 下 來 、 那 風 名 叫 友 拉 革 羅 </a:t>
            </a:r>
            <a:r>
              <a:rPr lang="zh-TW" altLang="en-US" sz="4400" dirty="0">
                <a:solidFill>
                  <a:srgbClr val="00B0F0"/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4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solidFill>
                  <a:srgbClr val="00B0F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15-</a:t>
            </a:r>
            <a:r>
              <a:rPr lang="zh-TW" altLang="en-US" sz="44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船 被 風 抓 住 、 </a:t>
            </a:r>
            <a:r>
              <a:rPr lang="zh-TW" altLang="en-US" sz="4400" b="1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敵 不 住 風 </a:t>
            </a:r>
            <a:r>
              <a:rPr lang="zh-TW" altLang="en-US" sz="44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我 們 就 任 風 颳 去 </a:t>
            </a:r>
            <a:r>
              <a:rPr lang="zh-TW" altLang="en-US" sz="4400" dirty="0">
                <a:solidFill>
                  <a:srgbClr val="00B0F0"/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4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875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0EEB2E-F72E-4F05-A42D-78319DB770A7}"/>
              </a:ext>
            </a:extLst>
          </p:cNvPr>
          <p:cNvSpPr/>
          <p:nvPr/>
        </p:nvSpPr>
        <p:spPr>
          <a:xfrm>
            <a:off x="638175" y="893905"/>
            <a:ext cx="10915650" cy="5335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solidFill>
                  <a:srgbClr val="00B0F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18-</a:t>
            </a:r>
            <a:r>
              <a:rPr lang="zh-TW" altLang="en-US" sz="44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們 </a:t>
            </a:r>
            <a:r>
              <a:rPr lang="zh-TW" altLang="en-US" sz="4400" b="1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 風 浪 逼 得 甚 急 </a:t>
            </a:r>
            <a:r>
              <a:rPr lang="zh-TW" altLang="en-US" sz="44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第 二 天 眾 人 就 把 貨 物 拋 在 海 裡</a:t>
            </a:r>
            <a:r>
              <a:rPr lang="en-US" sz="44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altLang="en-US" sz="44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TW" sz="4400" dirty="0">
              <a:solidFill>
                <a:srgbClr val="00B0F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CN" sz="44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19-</a:t>
            </a:r>
            <a:r>
              <a:rPr lang="zh-TW" altLang="en-US" sz="44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到 第 三 天 、 他 們 又 親 手 把 船 上 的 器 具 拋 棄 了 </a:t>
            </a:r>
            <a:r>
              <a:rPr lang="zh-TW" altLang="en-US" sz="4400" dirty="0">
                <a:solidFill>
                  <a:srgbClr val="00B0F0"/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4400" dirty="0">
              <a:solidFill>
                <a:srgbClr val="00B0F0"/>
              </a:solidFill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CN" sz="4400" dirty="0">
                <a:solidFill>
                  <a:srgbClr val="00B0F0"/>
                </a:solidFill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20-</a:t>
            </a:r>
            <a:r>
              <a:rPr lang="zh-TW" altLang="en-US" sz="4400" b="1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太 陽 和 星 辰 多 日 不 顯 露 </a:t>
            </a:r>
            <a:r>
              <a:rPr lang="zh-TW" altLang="en-US" sz="44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又 有 </a:t>
            </a:r>
            <a:r>
              <a:rPr lang="zh-TW" altLang="en-US" sz="4400" b="1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狂 風 大 浪 催 逼 </a:t>
            </a:r>
            <a:r>
              <a:rPr lang="zh-TW" altLang="en-US" sz="44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我 們 </a:t>
            </a:r>
            <a:r>
              <a:rPr lang="zh-TW" altLang="en-US" sz="4400" b="1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 救 的 指 望 就 都 絕 了 </a:t>
            </a:r>
            <a:r>
              <a:rPr lang="zh-TW" altLang="en-US" sz="4400" b="1" dirty="0">
                <a:solidFill>
                  <a:srgbClr val="00B0F0"/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44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604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0E4599-4CF0-46CF-ABF3-8285C9C1B187}"/>
              </a:ext>
            </a:extLst>
          </p:cNvPr>
          <p:cNvSpPr/>
          <p:nvPr/>
        </p:nvSpPr>
        <p:spPr>
          <a:xfrm>
            <a:off x="228600" y="341592"/>
            <a:ext cx="11824335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dirty="0">
                <a:solidFill>
                  <a:srgbClr val="00B0F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21-25-</a:t>
            </a:r>
            <a:r>
              <a:rPr lang="zh-TW" altLang="en-US" sz="4000" b="1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眾 人 多 日 沒 有 喫 甚 麼</a:t>
            </a:r>
            <a:r>
              <a:rPr lang="zh-TW" altLang="en-US" sz="40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、 保 羅 就 出 來 站 在 他 們 中 間 說 、 眾 位 、 你 們 本 該 聽 我 的 話 、 不 離 開 革 哩 底 、 免 得 遭 這 樣 的 傷 損 破 壞 </a:t>
            </a:r>
            <a:r>
              <a:rPr lang="zh-TW" altLang="en-US" sz="4000" dirty="0">
                <a:solidFill>
                  <a:srgbClr val="00B0F0"/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altLang="en-US" sz="40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現 在 我 還 勸 你 們 放 心 ． 你 們 的 性 命 、 一 個 也 不 失 喪 、 惟 獨 失 喪 這 船 </a:t>
            </a:r>
            <a:r>
              <a:rPr lang="zh-TW" altLang="en-US" sz="4000" dirty="0">
                <a:solidFill>
                  <a:srgbClr val="00B0F0"/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altLang="en-US" sz="40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 我 所 屬 所 事 奉 的 　 神 、 他 的 使 者 昨 夜 站 在 我 旁 邊 說 </a:t>
            </a:r>
            <a:r>
              <a:rPr lang="zh-TW" altLang="en-US" sz="4000" dirty="0">
                <a:solidFill>
                  <a:srgbClr val="00B0F0"/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altLang="en-US" sz="40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保 羅 、 </a:t>
            </a:r>
            <a:r>
              <a:rPr lang="zh-TW" altLang="en-US" sz="4000" b="1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 要 害 怕 、</a:t>
            </a:r>
            <a:r>
              <a:rPr lang="zh-TW" altLang="en-US" sz="40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altLang="en-US" sz="4000" b="1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必 定 站 在 該 撒 面 前 </a:t>
            </a:r>
            <a:r>
              <a:rPr lang="zh-TW" altLang="en-US" sz="40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 並 且 與 你 同 船 的 人 、 　 神 都 賜 給 你 了 </a:t>
            </a:r>
            <a:r>
              <a:rPr lang="zh-TW" altLang="en-US" sz="4000" dirty="0">
                <a:solidFill>
                  <a:srgbClr val="00B0F0"/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altLang="en-US" sz="4000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 </a:t>
            </a:r>
            <a:r>
              <a:rPr lang="zh-TW" altLang="en-US" sz="4000" b="1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 眾 位 可 以 放 心 、 我 信 　 神 他 怎 樣 對 我 說 、 事 情 也 要 怎 樣 成 就 </a:t>
            </a:r>
            <a:r>
              <a:rPr lang="zh-TW" altLang="en-US" sz="4000" b="1" dirty="0">
                <a:solidFill>
                  <a:srgbClr val="00B0F0"/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40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993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DF0338-72D4-4558-B295-BF569631997F}"/>
              </a:ext>
            </a:extLst>
          </p:cNvPr>
          <p:cNvSpPr/>
          <p:nvPr/>
        </p:nvSpPr>
        <p:spPr>
          <a:xfrm>
            <a:off x="102870" y="395883"/>
            <a:ext cx="11932919" cy="462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B0F0"/>
                </a:solidFill>
              </a:rPr>
              <a:t>34-37-</a:t>
            </a:r>
            <a:r>
              <a:rPr lang="zh-TW" altLang="en-US" sz="4000" dirty="0">
                <a:solidFill>
                  <a:srgbClr val="00B0F0"/>
                </a:solidFill>
              </a:rPr>
              <a:t>所 以 我 勸 你 們 喫 飯 、 這 是 關 乎 你 們 救 命 的 事 ． 因 為 你 們 各 人 連 一 根 頭 髮 、 也 不 至 於 損 壞 。保 羅 說 了 這 話 、 就 拿 著 餅 、 在 眾 人 面 前 祝 謝 了 　 神 、 擘 開 喫 。於 是 他 們 </a:t>
            </a:r>
            <a:r>
              <a:rPr lang="zh-TW" altLang="en-US" sz="4000" b="1" dirty="0">
                <a:solidFill>
                  <a:srgbClr val="00B0F0"/>
                </a:solidFill>
              </a:rPr>
              <a:t>都 放 下 心 、 也 就 喫 了 </a:t>
            </a:r>
            <a:r>
              <a:rPr lang="zh-TW" altLang="en-US" sz="4000" dirty="0">
                <a:solidFill>
                  <a:srgbClr val="00B0F0"/>
                </a:solidFill>
              </a:rPr>
              <a:t>。我 們 在 船 上 的 、 </a:t>
            </a:r>
            <a:r>
              <a:rPr lang="zh-TW" altLang="en-US" sz="4000" b="1" dirty="0">
                <a:solidFill>
                  <a:srgbClr val="00B0F0"/>
                </a:solidFill>
              </a:rPr>
              <a:t>共 有 二 百 七 十 六 個 人 。</a:t>
            </a:r>
            <a:endParaRPr lang="en-US" sz="4000" b="1" dirty="0">
              <a:solidFill>
                <a:srgbClr val="00B0F0"/>
              </a:solidFill>
            </a:endParaRPr>
          </a:p>
          <a:p>
            <a:r>
              <a:rPr lang="en-US" sz="4000" dirty="0">
                <a:solidFill>
                  <a:srgbClr val="00B0F0"/>
                </a:solidFill>
              </a:rPr>
              <a:t>44-</a:t>
            </a:r>
            <a:r>
              <a:rPr lang="zh-TW" altLang="en-US" sz="4000" dirty="0">
                <a:solidFill>
                  <a:srgbClr val="00B0F0"/>
                </a:solidFill>
              </a:rPr>
              <a:t>這 樣 、 </a:t>
            </a:r>
            <a:r>
              <a:rPr lang="zh-TW" altLang="en-US" sz="4000" b="1" dirty="0">
                <a:solidFill>
                  <a:srgbClr val="00B0F0"/>
                </a:solidFill>
              </a:rPr>
              <a:t>眾 人 都 得 了 救 上 了 岸 </a:t>
            </a:r>
            <a:r>
              <a:rPr lang="zh-TW" altLang="en-US" sz="4000" dirty="0">
                <a:solidFill>
                  <a:srgbClr val="00B0F0"/>
                </a:solidFill>
              </a:rPr>
              <a:t>。</a:t>
            </a:r>
            <a:endParaRPr lang="en-US" sz="4000" dirty="0">
              <a:solidFill>
                <a:srgbClr val="00B0F0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471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6F659-18BA-44B7-8527-E76C2635D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9" y="457201"/>
            <a:ext cx="11435715" cy="1280160"/>
          </a:xfrm>
        </p:spPr>
        <p:txBody>
          <a:bodyPr>
            <a:normAutofit fontScale="90000"/>
          </a:bodyPr>
          <a:lstStyle/>
          <a:p>
            <a:r>
              <a:rPr lang="zh-TW" altLang="en-US" sz="4900" dirty="0"/>
              <a:t>保羅相信主怎樣對他說</a:t>
            </a:r>
            <a:r>
              <a:rPr lang="en-US" sz="4900" dirty="0"/>
              <a:t>, </a:t>
            </a:r>
            <a:r>
              <a:rPr lang="zh-TW" altLang="en-US" sz="4900" dirty="0"/>
              <a:t>事情也要怎樣成就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34CE8-4120-441E-9217-61C3F2BC7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915" y="1825625"/>
            <a:ext cx="11304270" cy="4351338"/>
          </a:xfrm>
        </p:spPr>
        <p:txBody>
          <a:bodyPr>
            <a:normAutofit lnSpcReduction="10000"/>
          </a:bodyPr>
          <a:lstStyle/>
          <a:p>
            <a:r>
              <a:rPr lang="zh-TW" altLang="en-US" sz="4400" dirty="0">
                <a:solidFill>
                  <a:srgbClr val="00B0F0"/>
                </a:solidFill>
              </a:rPr>
              <a:t>徒</a:t>
            </a:r>
            <a:r>
              <a:rPr lang="en-US" sz="4400" dirty="0">
                <a:solidFill>
                  <a:srgbClr val="00B0F0"/>
                </a:solidFill>
              </a:rPr>
              <a:t>23</a:t>
            </a:r>
            <a:r>
              <a:rPr lang="zh-TW" altLang="en-US" sz="4400" dirty="0">
                <a:solidFill>
                  <a:srgbClr val="00B0F0"/>
                </a:solidFill>
              </a:rPr>
              <a:t>：</a:t>
            </a:r>
            <a:r>
              <a:rPr lang="en-US" sz="4400" dirty="0">
                <a:solidFill>
                  <a:srgbClr val="00B0F0"/>
                </a:solidFill>
              </a:rPr>
              <a:t>11-</a:t>
            </a:r>
            <a:r>
              <a:rPr lang="zh-TW" altLang="en-US" sz="4400" dirty="0">
                <a:solidFill>
                  <a:srgbClr val="00B0F0"/>
                </a:solidFill>
              </a:rPr>
              <a:t>當 夜 、 主 站 在 保 羅 旁 邊 說 、 放 心 罷 、 你 怎 樣 在 耶 路 撒 冷 為 我 作 見 證 、 也 必 怎 樣 在 羅 馬 為 我 作 見 證 。</a:t>
            </a:r>
            <a:endParaRPr lang="en-US" sz="4400" dirty="0">
              <a:solidFill>
                <a:srgbClr val="00B0F0"/>
              </a:solidFill>
            </a:endParaRPr>
          </a:p>
          <a:p>
            <a:endParaRPr lang="en-US" sz="4400" dirty="0">
              <a:solidFill>
                <a:srgbClr val="00B0F0"/>
              </a:solidFill>
            </a:endParaRPr>
          </a:p>
          <a:p>
            <a:r>
              <a:rPr lang="zh-TW" altLang="en-US" sz="4400" dirty="0">
                <a:solidFill>
                  <a:srgbClr val="00B0F0"/>
                </a:solidFill>
              </a:rPr>
              <a:t>詩</a:t>
            </a:r>
            <a:r>
              <a:rPr lang="en-US" sz="4400" dirty="0">
                <a:solidFill>
                  <a:srgbClr val="00B0F0"/>
                </a:solidFill>
              </a:rPr>
              <a:t>46</a:t>
            </a:r>
            <a:r>
              <a:rPr lang="zh-TW" altLang="en-US" sz="4400" dirty="0">
                <a:solidFill>
                  <a:srgbClr val="00B0F0"/>
                </a:solidFill>
              </a:rPr>
              <a:t>：</a:t>
            </a:r>
            <a:r>
              <a:rPr lang="en-US" sz="4400" dirty="0">
                <a:solidFill>
                  <a:srgbClr val="00B0F0"/>
                </a:solidFill>
              </a:rPr>
              <a:t>1-</a:t>
            </a:r>
            <a:r>
              <a:rPr lang="zh-TW" altLang="en-US" sz="4400" dirty="0">
                <a:solidFill>
                  <a:srgbClr val="00B0F0"/>
                </a:solidFill>
              </a:rPr>
              <a:t>神 是 我 們 的 避 難 所 、 是 我 們 的 力 量 、 是 我 們 在 患 難 中 隨 時 的 幫 助 。</a:t>
            </a:r>
            <a:endParaRPr lang="en-US" sz="4400" dirty="0">
              <a:solidFill>
                <a:srgbClr val="00B0F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85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36CE9-DA3F-4952-874F-0E3B2D0A2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8646"/>
            <a:ext cx="10515600" cy="1085850"/>
          </a:xfrm>
        </p:spPr>
        <p:txBody>
          <a:bodyPr>
            <a:normAutofit fontScale="90000"/>
          </a:bodyPr>
          <a:lstStyle/>
          <a:p>
            <a:r>
              <a:rPr lang="zh-CN" altLang="en-US" sz="5300" b="1" dirty="0"/>
              <a:t>人生如同航行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02A37-F7D6-4B0E-8A76-DE9A3CD01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755" y="1825625"/>
            <a:ext cx="11590020" cy="4832350"/>
          </a:xfrm>
        </p:spPr>
        <p:txBody>
          <a:bodyPr>
            <a:normAutofit/>
          </a:bodyPr>
          <a:lstStyle/>
          <a:p>
            <a:r>
              <a:rPr lang="zh-TW" altLang="en-US" sz="4400" dirty="0">
                <a:solidFill>
                  <a:srgbClr val="00B0F0"/>
                </a:solidFill>
              </a:rPr>
              <a:t>約</a:t>
            </a:r>
            <a:r>
              <a:rPr lang="en-US" sz="4400" dirty="0">
                <a:solidFill>
                  <a:srgbClr val="00B0F0"/>
                </a:solidFill>
              </a:rPr>
              <a:t>16</a:t>
            </a:r>
            <a:r>
              <a:rPr lang="zh-TW" altLang="en-US" sz="4400" dirty="0">
                <a:solidFill>
                  <a:srgbClr val="00B0F0"/>
                </a:solidFill>
              </a:rPr>
              <a:t>：</a:t>
            </a:r>
            <a:r>
              <a:rPr lang="en-US" sz="4400" dirty="0">
                <a:solidFill>
                  <a:srgbClr val="00B0F0"/>
                </a:solidFill>
              </a:rPr>
              <a:t>33-</a:t>
            </a:r>
            <a:r>
              <a:rPr lang="zh-TW" altLang="en-US" sz="4400" dirty="0">
                <a:solidFill>
                  <a:srgbClr val="00B0F0"/>
                </a:solidFill>
              </a:rPr>
              <a:t>我 將 這 些 事 告 訴 你 們 、 是 要 叫 你 們 在 我 裡 面 有 平 安 。 在 世 上 你 們 有 苦 難 ． 但 你 們 可 以 放 心 、 我 已 經 勝 了 世 界 。</a:t>
            </a:r>
            <a:endParaRPr lang="en-US" altLang="zh-TW" sz="4400" dirty="0">
              <a:solidFill>
                <a:srgbClr val="00B0F0"/>
              </a:solidFill>
            </a:endParaRPr>
          </a:p>
          <a:p>
            <a:endParaRPr lang="en-US" sz="4400" dirty="0">
              <a:solidFill>
                <a:srgbClr val="00B0F0"/>
              </a:solidFill>
            </a:endParaRPr>
          </a:p>
          <a:p>
            <a:pPr marL="0" lvl="0" indent="0">
              <a:buNone/>
            </a:pPr>
            <a:endParaRPr lang="en-US" sz="4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795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2088D-D5D2-492B-BAD4-596B1E923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i="1" dirty="0"/>
              <a:t>如何在風浪中，經歷主的帶領與開路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D31DA-FF65-4CF7-B737-A4E0C91C1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831" y="1424892"/>
            <a:ext cx="11741345" cy="54331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altLang="zh-CN" sz="4400" dirty="0"/>
          </a:p>
          <a:p>
            <a:pPr marL="0" indent="0">
              <a:buNone/>
            </a:pPr>
            <a:r>
              <a:rPr lang="en-US" altLang="zh-CN" sz="4400" dirty="0"/>
              <a:t>1.</a:t>
            </a:r>
            <a:r>
              <a:rPr lang="zh-TW" altLang="en-US" sz="4400" dirty="0"/>
              <a:t>平常與主建立關係</a:t>
            </a:r>
            <a:endParaRPr lang="en-US" altLang="zh-TW" sz="4400" dirty="0"/>
          </a:p>
          <a:p>
            <a:pPr marL="0" indent="0">
              <a:buNone/>
            </a:pPr>
            <a:r>
              <a:rPr lang="en-US" altLang="zh-CN" sz="4400" dirty="0"/>
              <a:t>2</a:t>
            </a:r>
            <a:r>
              <a:rPr lang="en-US" sz="4400" dirty="0"/>
              <a:t>. </a:t>
            </a:r>
            <a:r>
              <a:rPr lang="zh-TW" altLang="en-US" sz="4400" dirty="0"/>
              <a:t>為面對的事情禱告，直到神對你説話</a:t>
            </a:r>
            <a:endParaRPr lang="en-US" altLang="zh-TW" sz="4400" dirty="0"/>
          </a:p>
          <a:p>
            <a:pPr marL="0" indent="0">
              <a:buNone/>
            </a:pPr>
            <a:r>
              <a:rPr lang="en-US" altLang="zh-CN" sz="4400" dirty="0"/>
              <a:t>3.</a:t>
            </a:r>
            <a:r>
              <a:rPr lang="zh-TW" altLang="en-US" sz="4400" dirty="0"/>
              <a:t>我信神祂怎樣對我說，事情也要怎樣成就</a:t>
            </a:r>
            <a:endParaRPr lang="en-US" altLang="zh-TW" sz="4400" dirty="0"/>
          </a:p>
          <a:p>
            <a:pPr marL="0" indent="0">
              <a:buNone/>
            </a:pPr>
            <a:r>
              <a:rPr lang="en-US" altLang="zh-CN" sz="4400" dirty="0"/>
              <a:t>4. </a:t>
            </a:r>
            <a:r>
              <a:rPr lang="zh-CN" altLang="en-US" sz="4400" dirty="0"/>
              <a:t>放心交給主，心中滿有盼望和喜樂</a:t>
            </a:r>
            <a:endParaRPr lang="en-US" altLang="zh-CN" sz="4400" dirty="0"/>
          </a:p>
          <a:p>
            <a:pPr marL="0" indent="0">
              <a:buNone/>
            </a:pPr>
            <a:r>
              <a:rPr lang="zh-CN" altLang="en-US" sz="4400" dirty="0">
                <a:solidFill>
                  <a:srgbClr val="00B0F0"/>
                </a:solidFill>
              </a:rPr>
              <a:t>羅</a:t>
            </a:r>
            <a:r>
              <a:rPr lang="en-US" altLang="zh-CN" sz="4400" dirty="0">
                <a:solidFill>
                  <a:srgbClr val="00B0F0"/>
                </a:solidFill>
              </a:rPr>
              <a:t>15</a:t>
            </a:r>
            <a:r>
              <a:rPr lang="zh-CN" altLang="en-US" sz="4400" dirty="0">
                <a:solidFill>
                  <a:srgbClr val="00B0F0"/>
                </a:solidFill>
              </a:rPr>
              <a:t>：</a:t>
            </a:r>
            <a:r>
              <a:rPr lang="en-US" altLang="zh-CN" sz="4400" dirty="0">
                <a:solidFill>
                  <a:srgbClr val="00B0F0"/>
                </a:solidFill>
              </a:rPr>
              <a:t>13-</a:t>
            </a:r>
            <a:r>
              <a:rPr lang="zh-TW" altLang="en-US" sz="4400" dirty="0">
                <a:solidFill>
                  <a:srgbClr val="00B0F0"/>
                </a:solidFill>
              </a:rPr>
              <a:t>但 願 使 人 有 盼 望 的 　 神 、 因 信 、 將 諸 般 的 喜 樂 平 安 、 充 滿 你 們 的 心 、 使 你 們 藉 著 聖 靈 的 能 力 、 大 有 盼 望 </a:t>
            </a:r>
            <a:endParaRPr lang="en-US" altLang="zh-TW" sz="44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4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11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690</Words>
  <Application>Microsoft Office PowerPoint</Application>
  <PresentationFormat>Widescreen</PresentationFormat>
  <Paragraphs>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等线</vt:lpstr>
      <vt:lpstr>等线</vt:lpstr>
      <vt:lpstr>等线 Light</vt:lpstr>
      <vt:lpstr>PMingLiU</vt:lpstr>
      <vt:lpstr>PMingLiU</vt:lpstr>
      <vt:lpstr>Arial</vt:lpstr>
      <vt:lpstr>Calibri</vt:lpstr>
      <vt:lpstr>Calibri Light</vt:lpstr>
      <vt:lpstr>Times New Roman</vt:lpstr>
      <vt:lpstr>Office Theme</vt:lpstr>
      <vt:lpstr> 在信心裏宣告神的應許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保羅相信主怎樣對他說, 事情也要怎樣成就 </vt:lpstr>
      <vt:lpstr>人生如同航行 </vt:lpstr>
      <vt:lpstr>如何在風浪中，經歷主的帶領與開路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在信心裏宣告神的應許</dc:title>
  <dc:creator>SuiYieh</dc:creator>
  <cp:lastModifiedBy>SuiYieh</cp:lastModifiedBy>
  <cp:revision>13</cp:revision>
  <dcterms:created xsi:type="dcterms:W3CDTF">2018-09-08T08:22:04Z</dcterms:created>
  <dcterms:modified xsi:type="dcterms:W3CDTF">2018-09-08T17:17:35Z</dcterms:modified>
</cp:coreProperties>
</file>