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10"/>
  </p:notesMasterIdLst>
  <p:sldIdLst>
    <p:sldId id="8078" r:id="rId7"/>
    <p:sldId id="8061" r:id="rId8"/>
    <p:sldId id="8062" r:id="rId9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3608" autoAdjust="0"/>
  </p:normalViewPr>
  <p:slideViewPr>
    <p:cSldViewPr snapToGrid="0" snapToObjects="1">
      <p:cViewPr varScale="1">
        <p:scale>
          <a:sx n="85" d="100"/>
          <a:sy n="85" d="100"/>
        </p:scale>
        <p:origin x="46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3" d="100"/>
        <a:sy n="10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2475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8387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3708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2812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4914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9607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5147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4994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2879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5863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461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53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74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Your Secret Place With God</a:t>
            </a: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你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在  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神的隱密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處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Mary Lu </a:t>
            </a:r>
            <a:r>
              <a:rPr kumimoji="0" lang="en-US" altLang="zh-TW" sz="32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Konkel</a:t>
            </a:r>
            <a:endParaRPr kumimoji="0" lang="en-US" altLang="zh-TW" sz="3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Bethel Church, Redding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September 23,  2018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66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2132856"/>
            <a:ext cx="8928992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住在至高者隱密處的，必住在全能者的蔭下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Psalm 91:1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Whoever dwells in the shelter of the Most High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   will rest in the shadow of the Almighty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.</a:t>
            </a: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70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18775</TotalTime>
  <Words>72</Words>
  <Application>Microsoft Office PowerPoint</Application>
  <PresentationFormat>On-screen Show (4:3)</PresentationFormat>
  <Paragraphs>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</vt:i4>
      </vt:variant>
    </vt:vector>
  </HeadingPairs>
  <TitlesOfParts>
    <vt:vector size="23" baseType="lpstr">
      <vt:lpstr>Antinoou</vt:lpstr>
      <vt:lpstr>Arial Unicode MS</vt:lpstr>
      <vt:lpstr>DFKai-SB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Century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1446</cp:revision>
  <dcterms:created xsi:type="dcterms:W3CDTF">2014-11-02T05:55:36Z</dcterms:created>
  <dcterms:modified xsi:type="dcterms:W3CDTF">2018-10-02T18:58:18Z</dcterms:modified>
</cp:coreProperties>
</file>