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93" r:id="rId6"/>
  </p:sldMasterIdLst>
  <p:notesMasterIdLst>
    <p:notesMasterId r:id="rId21"/>
  </p:notesMasterIdLst>
  <p:sldIdLst>
    <p:sldId id="8095" r:id="rId7"/>
    <p:sldId id="8096" r:id="rId8"/>
    <p:sldId id="8097" r:id="rId9"/>
    <p:sldId id="8098" r:id="rId10"/>
    <p:sldId id="8099" r:id="rId11"/>
    <p:sldId id="8100" r:id="rId12"/>
    <p:sldId id="8101" r:id="rId13"/>
    <p:sldId id="8102" r:id="rId14"/>
    <p:sldId id="8103" r:id="rId15"/>
    <p:sldId id="8104" r:id="rId16"/>
    <p:sldId id="8105" r:id="rId17"/>
    <p:sldId id="8106" r:id="rId18"/>
    <p:sldId id="8107" r:id="rId19"/>
    <p:sldId id="8108" r:id="rId20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3608" autoAdjust="0"/>
  </p:normalViewPr>
  <p:slideViewPr>
    <p:cSldViewPr snapToGrid="0" snapToObjects="1">
      <p:cViewPr varScale="1">
        <p:scale>
          <a:sx n="85" d="100"/>
          <a:sy n="85" d="100"/>
        </p:scale>
        <p:origin x="4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8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80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6336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3346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6004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2727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6879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2737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5601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4982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2776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1426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77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21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94" r:id="rId1"/>
    <p:sldLayoutId id="2147500295" r:id="rId2"/>
    <p:sldLayoutId id="2147500296" r:id="rId3"/>
    <p:sldLayoutId id="2147500297" r:id="rId4"/>
    <p:sldLayoutId id="2147500298" r:id="rId5"/>
    <p:sldLayoutId id="2147500299" r:id="rId6"/>
    <p:sldLayoutId id="2147500300" r:id="rId7"/>
    <p:sldLayoutId id="2147500301" r:id="rId8"/>
    <p:sldLayoutId id="2147500302" r:id="rId9"/>
    <p:sldLayoutId id="2147500303" r:id="rId10"/>
    <p:sldLayoutId id="21475003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75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“Marilyn Hickey 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A Legacy of Faith”</a:t>
            </a:r>
            <a:endParaRPr kumimoji="0" lang="en-US" altLang="zh-TW" sz="5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1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0"/>
            <a:ext cx="9525000" cy="49434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7504" y="4665619"/>
            <a:ext cx="892899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「憐憫與行動」特會分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享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Susan Oh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戴秀貞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1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0"/>
            <a:ext cx="9525000" cy="49434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7504" y="4665619"/>
            <a:ext cx="892899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「憐憫與行動」特會分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享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陳素月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傳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道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4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0"/>
            <a:ext cx="9525000" cy="49434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7504" y="4665619"/>
            <a:ext cx="892899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「憐憫與行動」特會分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享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Teresa Chau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周倩儀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40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渴</a:t>
            </a:r>
            <a:r>
              <a:rPr lang="zh-TW" altLang="en-US" sz="72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慕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 神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的榮耀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Aspiration for </a:t>
            </a:r>
            <a:r>
              <a:rPr lang="en-US" altLang="zh-TW" sz="4400" b="1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God’s Glory</a:t>
            </a:r>
            <a:endParaRPr kumimoji="0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30,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7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渴慕看見</a:t>
            </a:r>
            <a:r>
              <a:rPr kumimoji="0" lang="zh-TW" altLang="en-US" sz="4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榮耀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928992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住在至高者隱密處的，必住在全能者的蔭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下。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91:1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Whoever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dwells in the shelter of the Most High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  will rest in the shadow of the Almighty.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19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預備看見</a:t>
            </a:r>
            <a:r>
              <a:rPr kumimoji="0" lang="zh-TW" altLang="en-US" sz="4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榮耀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92899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有人聲喊著說：在曠野預備耶和華的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路，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在沙漠地修平我們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神的道。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切山窪都要填滿，大小山岡都要削平；高高低低的要改為平坦，崎崎嶇嶇的必成為平原。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和華的榮耀必然顯現；凡有血氣的必一同看見；因為這是耶和華親口說的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Isaiah 40:3-5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27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竭力進入那安息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5" y="1484784"/>
            <a:ext cx="90364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因為那進入安息的，乃是歇了自己的工，正如　神歇了他的工一樣。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以，我們務必竭力進入那安息，免得有人學那不信從的樣子跌倒了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Hebrews 4:10-11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for anyone who enters God’s rest also rests from their works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just as God did from his.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Let us, therefore, make every effort to enter that rest, so that no one will perish by following their example of disobedience.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1" y="696882"/>
            <a:ext cx="8805333" cy="587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渴慕看見</a:t>
            </a:r>
            <a:r>
              <a:rPr kumimoji="0" lang="zh-TW" altLang="en-US" sz="4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榮耀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928992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住在至高者隱密處的，必住在全能者的蔭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下。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91:1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Whoever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dwells in the shelter of the Most High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  will rest in the shadow of the Almighty.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8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01000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在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神榮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耀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蔭下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的祝福</a:t>
            </a:r>
            <a:endParaRPr kumimoji="0" lang="zh-TW" altLang="en-US" sz="6000" b="1" kern="12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5" y="1484784"/>
            <a:ext cx="87849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如經上所記：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神為愛他的人所預備的是眼睛未曾看見，耳朵未曾聽見，人心也未曾想到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1 Corinthians 2:9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However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, as it is written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: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“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What no eye has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seen, what no ear has heard, and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what no human mind has conceived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”—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the things God has prepared for those who love him—</a:t>
            </a: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21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23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我的靈渴慕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你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42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18798</TotalTime>
  <Words>285</Words>
  <Application>Microsoft Office PowerPoint</Application>
  <PresentationFormat>On-screen Show (4:3)</PresentationFormat>
  <Paragraphs>85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34" baseType="lpstr">
      <vt:lpstr>Antinoou</vt:lpstr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渴慕看見  神的榮耀</vt:lpstr>
      <vt:lpstr>預備看見  神的榮耀</vt:lpstr>
      <vt:lpstr>竭力進入那安息</vt:lpstr>
      <vt:lpstr>PowerPoint Presentation</vt:lpstr>
      <vt:lpstr>渴慕看見  神的榮耀</vt:lpstr>
      <vt:lpstr>在 神榮耀的蔭下的祝福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1458</cp:revision>
  <dcterms:created xsi:type="dcterms:W3CDTF">2014-11-02T05:55:36Z</dcterms:created>
  <dcterms:modified xsi:type="dcterms:W3CDTF">2018-10-02T18:58:50Z</dcterms:modified>
</cp:coreProperties>
</file>