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21"/>
  </p:notesMasterIdLst>
  <p:sldIdLst>
    <p:sldId id="7831" r:id="rId7"/>
    <p:sldId id="8085" r:id="rId8"/>
    <p:sldId id="8062" r:id="rId9"/>
    <p:sldId id="8077" r:id="rId10"/>
    <p:sldId id="8082" r:id="rId11"/>
    <p:sldId id="8083" r:id="rId12"/>
    <p:sldId id="8081" r:id="rId13"/>
    <p:sldId id="8080" r:id="rId14"/>
    <p:sldId id="8086" r:id="rId15"/>
    <p:sldId id="8076" r:id="rId16"/>
    <p:sldId id="8084" r:id="rId17"/>
    <p:sldId id="8079" r:id="rId18"/>
    <p:sldId id="7692" r:id="rId19"/>
    <p:sldId id="8069" r:id="rId20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26" autoAdjust="0"/>
    <p:restoredTop sz="93608" autoAdjust="0"/>
  </p:normalViewPr>
  <p:slideViewPr>
    <p:cSldViewPr snapToGrid="0" snapToObjects="1">
      <p:cViewPr varScale="1">
        <p:scale>
          <a:sx n="66" d="100"/>
          <a:sy n="66" d="100"/>
        </p:scale>
        <p:origin x="820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4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10/6/2018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10/6/2018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12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7504" y="1838863"/>
            <a:ext cx="8928992" cy="4555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見證分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享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Ivy Yip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西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區恩典</a:t>
            </a:r>
            <a:r>
              <a:rPr kumimoji="0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84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zh-TW" altLang="en-US" sz="72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不能震動的國</a:t>
            </a:r>
            <a:r>
              <a:rPr lang="zh-TW" altLang="en-US" sz="72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度</a:t>
            </a:r>
            <a:endParaRPr lang="en-US" altLang="zh-TW" sz="72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lang="en-US" altLang="zh-TW" sz="1600" b="1" kern="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en-US" altLang="zh-TW" sz="4000" b="1" kern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Kingdom that Can Not be Shaken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October 7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61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635002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935" y="735750"/>
            <a:ext cx="9036496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當那天晚上，耶穌對門徒說：「我們渡到那邊去吧。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徒離開眾人，耶穌仍在船上，他們就把他一同帶去；也有別的船和他同行。</a:t>
            </a:r>
            <a:r>
              <a:rPr kumimoji="1" lang="zh-TW" altLang="en-US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忽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然起了暴風，波浪打入船內，甚至船要滿了水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穌在船尾上，枕著枕頭睡覺。門徒叫醒了他，說：「夫子！我們喪命，你不顧嗎？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4:35-38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54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635002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934" y="735750"/>
            <a:ext cx="905306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耶穌醒了，斥責風，向海說：「住了吧！靜了吧！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風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就止住，</a:t>
            </a:r>
            <a:r>
              <a:rPr kumimoji="1" lang="zh-TW" altLang="en-US" sz="44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大大地平靜了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穌對他們說：「為甚麼膽怯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們還沒有信心嗎？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他們就大大地懼怕，彼此說：「這到底是誰，連風和海也聽從他了。」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4:39-41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39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He got up, rebuked the wind and said to the waves, “Quiet! Be still!”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Then 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the wind died down and it was </a:t>
            </a:r>
            <a:r>
              <a:rPr lang="en-US" altLang="zh-TW" sz="3200" b="1" dirty="0">
                <a:solidFill>
                  <a:srgbClr val="FFFF00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completely calm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.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16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387" y="126038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448859"/>
            <a:ext cx="7620000" cy="5314950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223039"/>
            <a:ext cx="9001000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不能震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動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的國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度</a:t>
            </a:r>
          </a:p>
        </p:txBody>
      </p:sp>
    </p:spTree>
    <p:extLst>
      <p:ext uri="{BB962C8B-B14F-4D97-AF65-F5344CB8AC3E}">
        <p14:creationId xmlns:p14="http://schemas.microsoft.com/office/powerpoint/2010/main" val="185260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9001000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願你的國降臨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935" y="1484784"/>
            <a:ext cx="9036496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所以，你們禱告要這樣說：我們在天上的父：願人都尊你的名為聖。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你的國降臨；願你的旨意行在地上，如同行在天上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6:9-10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This, then, is how you should pray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:</a:t>
            </a:r>
            <a:r>
              <a:rPr lang="zh-TW" altLang="en-US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“Our 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Father in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heaven,</a:t>
            </a:r>
            <a:r>
              <a:rPr lang="zh-TW" altLang="en-US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hallowed 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be your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name,</a:t>
            </a:r>
            <a:r>
              <a:rPr lang="zh-TW" altLang="en-US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your 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kingdom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come,</a:t>
            </a:r>
            <a:r>
              <a:rPr lang="zh-TW" altLang="en-US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your 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will be done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, 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on earth as it is in heaven.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4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9001000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宣告</a:t>
            </a:r>
            <a:r>
              <a:rPr kumimoji="0" lang="zh-TW" altLang="en-US" sz="4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神的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國降臨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935" y="1484784"/>
            <a:ext cx="903649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我們日用的飲食，今日賜給我們。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免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我們的債，如同我們免了人的債。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叫我們遇見試探；救我們脫離兇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惡。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為國度、權柄、榮耀，全是你的，直到永遠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阿們。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6:11-13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13</a:t>
            </a:r>
            <a:r>
              <a:rPr lang="zh-TW" altLang="en-US" sz="2800" b="1" i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 </a:t>
            </a:r>
            <a:r>
              <a:rPr lang="zh-TW" altLang="en-US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for 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yours is the kingdom and the power and the glory forever. </a:t>
            </a:r>
            <a:r>
              <a:rPr lang="zh-TW" altLang="en-US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Amen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.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48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0934" y="1789583"/>
            <a:ext cx="85682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你生命中一切的言行和和對事情的反應充分的反映你所熟悉的國度。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noProof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noProof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noProof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8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				</a:t>
            </a:r>
            <a:endParaRPr kumimoji="0" lang="en-US" altLang="zh-TW" sz="3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31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9001000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我主和主基督的國</a:t>
            </a:r>
            <a:endParaRPr kumimoji="0" lang="zh-TW" altLang="en-US" sz="6600" b="1" kern="12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484784"/>
            <a:ext cx="892899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上的國成了我主和主基督的國；他要作王，直到永永遠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遠。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啟示錄 </a:t>
            </a:r>
            <a:r>
              <a:rPr kumimoji="1" lang="en-US" altLang="zh-CN" sz="36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Revelation </a:t>
            </a:r>
            <a:r>
              <a:rPr kumimoji="1" lang="en-US" altLang="zh-CN" sz="36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11:15b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600" b="1" dirty="0" smtClean="0">
              <a:solidFill>
                <a:srgbClr val="FFFFFF"/>
              </a:solidFill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The </a:t>
            </a:r>
            <a:r>
              <a:rPr lang="en-US" altLang="zh-TW" sz="40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kingdom of the world has </a:t>
            </a:r>
            <a:r>
              <a:rPr lang="en-US" altLang="zh-TW" sz="40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become the </a:t>
            </a:r>
            <a:r>
              <a:rPr lang="en-US" altLang="zh-TW" sz="40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kingdom of our Lord and of his </a:t>
            </a:r>
            <a:r>
              <a:rPr lang="en-US" altLang="zh-TW" sz="40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Messiah, and </a:t>
            </a:r>
            <a:r>
              <a:rPr lang="en-US" altLang="zh-TW" sz="40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he will reign for ever and ever</a:t>
            </a:r>
            <a:r>
              <a:rPr lang="en-US" altLang="zh-TW" sz="40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.</a:t>
            </a: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49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9001000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耶穌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是</a:t>
            </a:r>
            <a:r>
              <a:rPr kumimoji="0" lang="zh-TW" altLang="en-US" sz="4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神國度的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彰顯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935" y="1484784"/>
            <a:ext cx="903649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我將這些事告訴你們，是要叫你們在我裡面有平安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世上，你們有苦難；但你們可以放心，我已經勝了世界。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16:33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i="1" dirty="0">
              <a:solidFill>
                <a:srgbClr val="FFFFFF"/>
              </a:solidFill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“I 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have told you these things, so that in me you may have peace.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In 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this world you will have trouble. But take heart! </a:t>
            </a:r>
            <a:r>
              <a:rPr lang="en-US" altLang="zh-TW" sz="32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I </a:t>
            </a:r>
            <a:r>
              <a:rPr lang="en-US" altLang="zh-TW" sz="32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have overcome the world.”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39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0934" y="1789583"/>
            <a:ext cx="8568266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你的身分及你所成就的，都是來自於在隱密處與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神相處的時間。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noProof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noProof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noProof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8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				</a:t>
            </a:r>
            <a:r>
              <a:rPr kumimoji="1" lang="zh-TW" altLang="en-US" sz="900" b="1" noProof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</a:t>
            </a:r>
            <a:r>
              <a:rPr kumimoji="1" lang="en-US" altLang="zh-TW" sz="4400" b="1" noProof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&lt;</a:t>
            </a:r>
            <a:r>
              <a:rPr kumimoji="1" lang="zh-TW" altLang="en-US" sz="4400" b="1" noProof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釋放天堂的藍圖</a:t>
            </a:r>
            <a:r>
              <a:rPr kumimoji="1" lang="en-US" altLang="zh-TW" sz="4400" b="1" noProof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&gt;</a:t>
            </a:r>
            <a:endParaRPr kumimoji="1" lang="en-US" altLang="zh-TW" sz="4000" b="1" noProof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lvl="7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	</a:t>
            </a:r>
            <a:r>
              <a:rPr kumimoji="0" lang="zh-TW" alt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   </a:t>
            </a:r>
            <a:r>
              <a:rPr kumimoji="0" lang="zh-TW" alt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─</a:t>
            </a:r>
            <a:r>
              <a:rPr kumimoji="0" lang="en-US" altLang="zh-TW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</a:t>
            </a:r>
            <a:r>
              <a:rPr kumimoji="0" lang="en-US" altLang="zh-TW" sz="400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Mary Lu </a:t>
            </a:r>
            <a:r>
              <a:rPr kumimoji="0" lang="en-US" altLang="zh-TW" sz="40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Konkel</a:t>
            </a:r>
            <a:endParaRPr kumimoji="0" lang="en-US" altLang="zh-TW" sz="3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8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91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我們在天上的父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16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19145</TotalTime>
  <Words>757</Words>
  <Application>Microsoft Office PowerPoint</Application>
  <PresentationFormat>On-screen Show (4:3)</PresentationFormat>
  <Paragraphs>99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14</vt:i4>
      </vt:variant>
    </vt:vector>
  </HeadingPairs>
  <TitlesOfParts>
    <vt:vector size="34" baseType="lpstr">
      <vt:lpstr>Antinoou</vt:lpstr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Century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不能震動的國度</vt:lpstr>
      <vt:lpstr>願你的國降臨</vt:lpstr>
      <vt:lpstr>宣告  神的國降臨</vt:lpstr>
      <vt:lpstr>PowerPoint Presentation</vt:lpstr>
      <vt:lpstr>我主和主基督的國</vt:lpstr>
      <vt:lpstr>耶穌是  神國度的彰顯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1480</cp:revision>
  <dcterms:created xsi:type="dcterms:W3CDTF">2014-11-02T05:55:36Z</dcterms:created>
  <dcterms:modified xsi:type="dcterms:W3CDTF">2018-10-07T06:31:33Z</dcterms:modified>
</cp:coreProperties>
</file>