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69" r:id="rId7"/>
  </p:sldMasterIdLst>
  <p:notesMasterIdLst>
    <p:notesMasterId r:id="rId25"/>
  </p:notesMasterIdLst>
  <p:sldIdLst>
    <p:sldId id="8100" r:id="rId8"/>
    <p:sldId id="8101" r:id="rId9"/>
    <p:sldId id="8062" r:id="rId10"/>
    <p:sldId id="8095" r:id="rId11"/>
    <p:sldId id="8098" r:id="rId12"/>
    <p:sldId id="8097" r:id="rId13"/>
    <p:sldId id="8096" r:id="rId14"/>
    <p:sldId id="8099" r:id="rId15"/>
    <p:sldId id="8079" r:id="rId16"/>
    <p:sldId id="7692" r:id="rId17"/>
    <p:sldId id="8102" r:id="rId18"/>
    <p:sldId id="8103" r:id="rId19"/>
    <p:sldId id="8104" r:id="rId20"/>
    <p:sldId id="8105" r:id="rId21"/>
    <p:sldId id="8106" r:id="rId22"/>
    <p:sldId id="8107" r:id="rId23"/>
    <p:sldId id="8108" r:id="rId24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3608" autoAdjust="0"/>
  </p:normalViewPr>
  <p:slideViewPr>
    <p:cSldViewPr snapToGrid="0" snapToObjects="1">
      <p:cViewPr varScale="1">
        <p:scale>
          <a:sx n="66" d="100"/>
          <a:sy n="66" d="100"/>
        </p:scale>
        <p:origin x="82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10/30/2018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10/30/2018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3" y="213069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3" y="3886205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4568" indent="0" algn="ctr">
              <a:buNone/>
              <a:defRPr/>
            </a:lvl2pPr>
            <a:lvl3pPr marL="909132" indent="0" algn="ctr">
              <a:buNone/>
              <a:defRPr/>
            </a:lvl3pPr>
            <a:lvl4pPr marL="1363704" indent="0" algn="ctr">
              <a:buNone/>
              <a:defRPr/>
            </a:lvl4pPr>
            <a:lvl5pPr marL="1818281" indent="0" algn="ctr">
              <a:buNone/>
              <a:defRPr/>
            </a:lvl5pPr>
            <a:lvl6pPr marL="2272868" indent="0" algn="ctr">
              <a:buNone/>
              <a:defRPr/>
            </a:lvl6pPr>
            <a:lvl7pPr marL="2727416" indent="0" algn="ctr">
              <a:buNone/>
              <a:defRPr/>
            </a:lvl7pPr>
            <a:lvl8pPr marL="3181981" indent="0" algn="ctr">
              <a:buNone/>
              <a:defRPr/>
            </a:lvl8pPr>
            <a:lvl9pPr marL="363655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0AB3C-0BDF-4841-8AC4-C1956990965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065466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F5919-FD42-4F32-964D-EA217FA6037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016711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440708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290683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4568" indent="0">
              <a:buNone/>
              <a:defRPr sz="1800"/>
            </a:lvl2pPr>
            <a:lvl3pPr marL="909132" indent="0">
              <a:buNone/>
              <a:defRPr sz="1600"/>
            </a:lvl3pPr>
            <a:lvl4pPr marL="1363704" indent="0">
              <a:buNone/>
              <a:defRPr sz="1400"/>
            </a:lvl4pPr>
            <a:lvl5pPr marL="1818281" indent="0">
              <a:buNone/>
              <a:defRPr sz="1400"/>
            </a:lvl5pPr>
            <a:lvl6pPr marL="2272868" indent="0">
              <a:buNone/>
              <a:defRPr sz="1400"/>
            </a:lvl6pPr>
            <a:lvl7pPr marL="2727416" indent="0">
              <a:buNone/>
              <a:defRPr sz="1400"/>
            </a:lvl7pPr>
            <a:lvl8pPr marL="3181981" indent="0">
              <a:buNone/>
              <a:defRPr sz="1400"/>
            </a:lvl8pPr>
            <a:lvl9pPr marL="363655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5BB3C9-48AE-42F6-BA69-CD06EF1E185E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134029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32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32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D5184-EB7D-4D18-BF05-0C618FEE9469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734544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6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568" indent="0">
              <a:buNone/>
              <a:defRPr sz="2000" b="1"/>
            </a:lvl2pPr>
            <a:lvl3pPr marL="909132" indent="0">
              <a:buNone/>
              <a:defRPr sz="1800" b="1"/>
            </a:lvl3pPr>
            <a:lvl4pPr marL="1363704" indent="0">
              <a:buNone/>
              <a:defRPr sz="1600" b="1"/>
            </a:lvl4pPr>
            <a:lvl5pPr marL="1818281" indent="0">
              <a:buNone/>
              <a:defRPr sz="1600" b="1"/>
            </a:lvl5pPr>
            <a:lvl6pPr marL="2272868" indent="0">
              <a:buNone/>
              <a:defRPr sz="1600" b="1"/>
            </a:lvl6pPr>
            <a:lvl7pPr marL="2727416" indent="0">
              <a:buNone/>
              <a:defRPr sz="1600" b="1"/>
            </a:lvl7pPr>
            <a:lvl8pPr marL="3181981" indent="0">
              <a:buNone/>
              <a:defRPr sz="1600" b="1"/>
            </a:lvl8pPr>
            <a:lvl9pPr marL="363655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05" y="1535176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568" indent="0">
              <a:buNone/>
              <a:defRPr sz="2000" b="1"/>
            </a:lvl2pPr>
            <a:lvl3pPr marL="909132" indent="0">
              <a:buNone/>
              <a:defRPr sz="1800" b="1"/>
            </a:lvl3pPr>
            <a:lvl4pPr marL="1363704" indent="0">
              <a:buNone/>
              <a:defRPr sz="1600" b="1"/>
            </a:lvl4pPr>
            <a:lvl5pPr marL="1818281" indent="0">
              <a:buNone/>
              <a:defRPr sz="1600" b="1"/>
            </a:lvl5pPr>
            <a:lvl6pPr marL="2272868" indent="0">
              <a:buNone/>
              <a:defRPr sz="1600" b="1"/>
            </a:lvl6pPr>
            <a:lvl7pPr marL="2727416" indent="0">
              <a:buNone/>
              <a:defRPr sz="1600" b="1"/>
            </a:lvl7pPr>
            <a:lvl8pPr marL="3181981" indent="0">
              <a:buNone/>
              <a:defRPr sz="1600" b="1"/>
            </a:lvl8pPr>
            <a:lvl9pPr marL="363655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05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99FEFE-DF11-48DA-8D1E-5EA9E4AFDC6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816225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F2D55-6789-4C13-884F-EF96DDC8E1A8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5888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D6DA94-287B-4ED2-BF11-DF26CEF07D0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2362164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92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9" y="2733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92" y="143518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4568" indent="0">
              <a:buNone/>
              <a:defRPr sz="1200"/>
            </a:lvl2pPr>
            <a:lvl3pPr marL="909132" indent="0">
              <a:buNone/>
              <a:defRPr sz="1000"/>
            </a:lvl3pPr>
            <a:lvl4pPr marL="1363704" indent="0">
              <a:buNone/>
              <a:defRPr sz="900"/>
            </a:lvl4pPr>
            <a:lvl5pPr marL="1818281" indent="0">
              <a:buNone/>
              <a:defRPr sz="900"/>
            </a:lvl5pPr>
            <a:lvl6pPr marL="2272868" indent="0">
              <a:buNone/>
              <a:defRPr sz="900"/>
            </a:lvl6pPr>
            <a:lvl7pPr marL="2727416" indent="0">
              <a:buNone/>
              <a:defRPr sz="900"/>
            </a:lvl7pPr>
            <a:lvl8pPr marL="3181981" indent="0">
              <a:buNone/>
              <a:defRPr sz="900"/>
            </a:lvl8pPr>
            <a:lvl9pPr marL="363655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7432D5-46B0-4C72-9CEE-3678E38E641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277834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4568" indent="0">
              <a:buNone/>
              <a:defRPr sz="2800"/>
            </a:lvl2pPr>
            <a:lvl3pPr marL="909132" indent="0">
              <a:buNone/>
              <a:defRPr sz="2400"/>
            </a:lvl3pPr>
            <a:lvl4pPr marL="1363704" indent="0">
              <a:buNone/>
              <a:defRPr sz="2000"/>
            </a:lvl4pPr>
            <a:lvl5pPr marL="1818281" indent="0">
              <a:buNone/>
              <a:defRPr sz="2000"/>
            </a:lvl5pPr>
            <a:lvl6pPr marL="2272868" indent="0">
              <a:buNone/>
              <a:defRPr sz="2000"/>
            </a:lvl6pPr>
            <a:lvl7pPr marL="2727416" indent="0">
              <a:buNone/>
              <a:defRPr sz="2000"/>
            </a:lvl7pPr>
            <a:lvl8pPr marL="3181981" indent="0">
              <a:buNone/>
              <a:defRPr sz="2000"/>
            </a:lvl8pPr>
            <a:lvl9pPr marL="363655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4568" indent="0">
              <a:buNone/>
              <a:defRPr sz="1200"/>
            </a:lvl2pPr>
            <a:lvl3pPr marL="909132" indent="0">
              <a:buNone/>
              <a:defRPr sz="1000"/>
            </a:lvl3pPr>
            <a:lvl4pPr marL="1363704" indent="0">
              <a:buNone/>
              <a:defRPr sz="900"/>
            </a:lvl4pPr>
            <a:lvl5pPr marL="1818281" indent="0">
              <a:buNone/>
              <a:defRPr sz="900"/>
            </a:lvl5pPr>
            <a:lvl6pPr marL="2272868" indent="0">
              <a:buNone/>
              <a:defRPr sz="900"/>
            </a:lvl6pPr>
            <a:lvl7pPr marL="2727416" indent="0">
              <a:buNone/>
              <a:defRPr sz="900"/>
            </a:lvl7pPr>
            <a:lvl8pPr marL="3181981" indent="0">
              <a:buNone/>
              <a:defRPr sz="900"/>
            </a:lvl8pPr>
            <a:lvl9pPr marL="363655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65832-5032-4EB1-90C3-77BAD4254F32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789034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7AB695-4A33-4B6A-8C39-A60043F809F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761405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9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7" y="2749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C27F2E-0D1C-4FFA-A2B5-59A0432F54D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57875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3" y="27464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00" tIns="45453" rIns="90900" bIns="45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3" y="160032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00" tIns="45453" rIns="90900" bIns="45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4" y="624536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0" tIns="45453" rIns="90900" bIns="4545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marL="0" marR="0" lvl="0" indent="0" algn="l" defTabSz="9118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624536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0" tIns="45453" rIns="90900" bIns="45453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marL="0" marR="0" lvl="0" indent="0" algn="ctr" defTabSz="9118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5" y="624536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0" tIns="45453" rIns="90900" bIns="4545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marL="0" marR="0" lvl="0" indent="0" algn="r" defTabSz="9118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95D340-6ABD-46DF-84EE-2E02C3BDD5F9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pPr marL="0" marR="0" lvl="0" indent="0" algn="r" defTabSz="9118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96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0" r:id="rId1"/>
    <p:sldLayoutId id="2147500271" r:id="rId2"/>
    <p:sldLayoutId id="2147500272" r:id="rId3"/>
    <p:sldLayoutId id="2147500273" r:id="rId4"/>
    <p:sldLayoutId id="2147500274" r:id="rId5"/>
    <p:sldLayoutId id="2147500275" r:id="rId6"/>
    <p:sldLayoutId id="2147500276" r:id="rId7"/>
    <p:sldLayoutId id="2147500277" r:id="rId8"/>
    <p:sldLayoutId id="2147500278" r:id="rId9"/>
    <p:sldLayoutId id="2147500279" r:id="rId10"/>
    <p:sldLayoutId id="2147500280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456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0913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370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1828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0934" indent="-340934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8671" indent="-284121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6432" indent="-22727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0999" indent="-22727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45557" indent="-22727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00137" indent="-22727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54694" indent="-22727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09266" indent="-22727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63839" indent="-22727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568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9132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704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8281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2868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7416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1981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6550" algn="l" defTabSz="9091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74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1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1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-</a:t>
            </a:r>
            <a:r>
              <a:rPr kumimoji="0" lang="en-US" altLang="zh-TW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1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endParaRPr kumimoji="0" lang="en-US" altLang="zh-TW" sz="239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07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順從聖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</a:t>
            </a:r>
            <a:r>
              <a:rPr kumimoji="1" lang="zh-TW" altLang="en-US" sz="7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7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600" b="1" kern="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en-US" altLang="zh-TW" sz="4400" b="1" kern="0" noProof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Yield to the Holy Spirit</a:t>
            </a:r>
            <a:endParaRPr kumimoji="0" lang="en-US" altLang="zh-TW" sz="4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28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6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4574" y="148812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796376"/>
            <a:ext cx="906699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不要叫聖靈擔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</a:t>
            </a:r>
            <a:r>
              <a:rPr kumimoji="1" lang="zh-TW" altLang="en-US" sz="1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sz="1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7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4:30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zh-TW" altLang="en-US" sz="4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不要消滅聖靈的感動</a:t>
            </a:r>
            <a:r>
              <a:rPr kumimoji="1" lang="zh-TW" altLang="en-US" sz="1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kumimoji="1" lang="zh-TW" altLang="en-US" sz="1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5:19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zh-TW" altLang="en-US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要被聖靈充滿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5:18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挑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聖靈的恩賜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提後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1:6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從聖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靈的引領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路加福音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4:1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zh-TW" altLang="en-US" sz="4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4574" y="487578"/>
            <a:ext cx="88359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順從聖靈</a:t>
            </a:r>
            <a:r>
              <a:rPr kumimoji="1" lang="zh-TW" altLang="en-US" sz="44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Yield </a:t>
            </a:r>
            <a:r>
              <a:rPr kumimoji="1" lang="en-US" altLang="zh-TW" sz="4800" b="1" dirty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to </a:t>
            </a:r>
            <a:r>
              <a:rPr kumimoji="1" lang="en-US" altLang="zh-TW" sz="48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</a:t>
            </a:r>
            <a:r>
              <a:rPr kumimoji="1" lang="en-US" altLang="zh-TW" sz="3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kumimoji="1" lang="en-US" altLang="zh-TW" sz="4800" b="1" dirty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Spirit</a:t>
            </a:r>
          </a:p>
        </p:txBody>
      </p:sp>
    </p:spTree>
    <p:extLst>
      <p:ext uri="{BB962C8B-B14F-4D97-AF65-F5344CB8AC3E}">
        <p14:creationId xmlns:p14="http://schemas.microsoft.com/office/powerpoint/2010/main" val="9502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8337" y="123822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1082" y="1348800"/>
            <a:ext cx="873973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不要叫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神的聖靈擔憂；你們原是受了他的印記，等候得贖的日子來到。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切苦毒、惱恨、忿怒、嚷鬧、毀謗，並一切的惡毒（或譯：陰毒），都當從你們中間除掉；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要以恩慈相待，存憐憫的心，彼此饒恕，正如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神在基督裡饒恕了你們一樣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Eph. 4:30-32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381" y="277848"/>
            <a:ext cx="8528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叫聖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靈擔憂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7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8892" y="156838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182" y="2432532"/>
            <a:ext cx="705663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饒恕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Forgive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忘記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Forget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lang="en-US" altLang="zh-TW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005" y="368060"/>
            <a:ext cx="8653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72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饒恕</a:t>
            </a:r>
            <a:r>
              <a:rPr kumimoji="1" lang="zh-TW" altLang="en-US" sz="54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7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與</a:t>
            </a:r>
            <a:r>
              <a:rPr kumimoji="1" lang="zh-TW" altLang="en-US" sz="6000" b="1" dirty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zh-TW" altLang="en-US" sz="72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忘</a:t>
            </a:r>
            <a:r>
              <a:rPr kumimoji="1" lang="zh-TW" altLang="en-US" sz="72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564" y="1548854"/>
            <a:ext cx="8985183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約瑟對他們說：「不要害怕，我豈能代替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神呢？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前你們的意思是要害我，但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神的意思原是好的，要保全許多人的性命，成就今日的光景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世記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Genesis 50:19-20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20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You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intended to harm me, but God intended it for good to accomplish what is now being done, the saving of many lives.</a:t>
            </a: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568" y="412857"/>
            <a:ext cx="7502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瑟生命的回顧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7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564" y="1548854"/>
            <a:ext cx="898518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靠你有力量、心中想往錫安大道的，這人便為有福！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們經過流淚谷，叫這谷變為泉源之地；並有秋雨之福蓋滿了全谷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們行走，力上加力，各人到錫安朝見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84:5-6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6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You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 they pass through the Valley of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Baka, they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make it a place of springs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;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568" y="412857"/>
            <a:ext cx="7502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神要醫治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流淚谷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1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9032" y="155610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6573" y="591237"/>
            <a:ext cx="865968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8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“Consuming Fire</a:t>
            </a:r>
            <a:r>
              <a:rPr kumimoji="1" lang="zh-TW" altLang="en-US" sz="48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煉淨的火</a:t>
            </a:r>
            <a:r>
              <a:rPr kumimoji="1" lang="en-US" altLang="zh-TW" sz="48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"</a:t>
            </a:r>
            <a:endParaRPr kumimoji="1" lang="en-US" altLang="zh-TW" sz="4800" b="1" dirty="0">
              <a:solidFill>
                <a:srgbClr val="FFFF00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u="sng" dirty="0">
                <a:solidFill>
                  <a:srgbClr val="F7D5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anose="03000509000000000000" pitchFamily="65" charset="-120"/>
              </a:rPr>
              <a:t>There must be more than this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 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breath of God come breathe within,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u="sng" dirty="0" smtClean="0">
                <a:solidFill>
                  <a:srgbClr val="F7D5F5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There </a:t>
            </a:r>
            <a:r>
              <a:rPr kumimoji="1" lang="en-US" altLang="zh-TW" sz="4400" b="1" u="sng" dirty="0">
                <a:solidFill>
                  <a:srgbClr val="F7D5F5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must be more than this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Spirit 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of God we wait for You.</a:t>
            </a:r>
            <a:endParaRPr kumimoji="0" lang="en-US" altLang="zh-TW" sz="3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8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91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46213042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87593504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68604270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86040258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36023379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2287890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63115795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19930</TotalTime>
  <Words>270</Words>
  <Application>Microsoft Office PowerPoint</Application>
  <PresentationFormat>On-screen Show (4:3)</PresentationFormat>
  <Paragraphs>76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17</vt:i4>
      </vt:variant>
    </vt:vector>
  </HeadingPairs>
  <TitlesOfParts>
    <vt:vector size="38" baseType="lpstr">
      <vt:lpstr>Antinoou</vt:lpstr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1535</cp:revision>
  <dcterms:created xsi:type="dcterms:W3CDTF">2014-11-02T05:55:36Z</dcterms:created>
  <dcterms:modified xsi:type="dcterms:W3CDTF">2018-10-30T07:30:42Z</dcterms:modified>
</cp:coreProperties>
</file>