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 id="2147484353" r:id="rId2"/>
    <p:sldMasterId id="2147490223" r:id="rId3"/>
    <p:sldMasterId id="2147493374" r:id="rId4"/>
    <p:sldMasterId id="2147498759" r:id="rId5"/>
    <p:sldMasterId id="2147500257" r:id="rId6"/>
  </p:sldMasterIdLst>
  <p:notesMasterIdLst>
    <p:notesMasterId r:id="rId20"/>
  </p:notesMasterIdLst>
  <p:sldIdLst>
    <p:sldId id="8100" r:id="rId7"/>
    <p:sldId id="8062" r:id="rId8"/>
    <p:sldId id="8097" r:id="rId9"/>
    <p:sldId id="8101" r:id="rId10"/>
    <p:sldId id="8102" r:id="rId11"/>
    <p:sldId id="8103" r:id="rId12"/>
    <p:sldId id="8104" r:id="rId13"/>
    <p:sldId id="8105" r:id="rId14"/>
    <p:sldId id="8106" r:id="rId15"/>
    <p:sldId id="8099" r:id="rId16"/>
    <p:sldId id="8107" r:id="rId17"/>
    <p:sldId id="7692" r:id="rId18"/>
    <p:sldId id="8069" r:id="rId19"/>
  </p:sldIdLst>
  <p:sldSz cx="9144000" cy="6858000" type="screen4x3"/>
  <p:notesSz cx="6858000" cy="9144000"/>
  <p:defaultTextStyle>
    <a:defPPr>
      <a:defRPr lang="en-US"/>
    </a:defPPr>
    <a:lvl1pPr marL="0" algn="l" defTabSz="455927" rtl="0" eaLnBrk="1" latinLnBrk="0" hangingPunct="1">
      <a:defRPr sz="1800" kern="1200">
        <a:solidFill>
          <a:schemeClr val="tx1"/>
        </a:solidFill>
        <a:latin typeface="+mn-lt"/>
        <a:ea typeface="+mn-ea"/>
        <a:cs typeface="+mn-cs"/>
      </a:defRPr>
    </a:lvl1pPr>
    <a:lvl2pPr marL="455927" algn="l" defTabSz="455927" rtl="0" eaLnBrk="1" latinLnBrk="0" hangingPunct="1">
      <a:defRPr sz="1800" kern="1200">
        <a:solidFill>
          <a:schemeClr val="tx1"/>
        </a:solidFill>
        <a:latin typeface="+mn-lt"/>
        <a:ea typeface="+mn-ea"/>
        <a:cs typeface="+mn-cs"/>
      </a:defRPr>
    </a:lvl2pPr>
    <a:lvl3pPr marL="911869" algn="l" defTabSz="455927" rtl="0" eaLnBrk="1" latinLnBrk="0" hangingPunct="1">
      <a:defRPr sz="1800" kern="1200">
        <a:solidFill>
          <a:schemeClr val="tx1"/>
        </a:solidFill>
        <a:latin typeface="+mn-lt"/>
        <a:ea typeface="+mn-ea"/>
        <a:cs typeface="+mn-cs"/>
      </a:defRPr>
    </a:lvl3pPr>
    <a:lvl4pPr marL="1367816" algn="l" defTabSz="455927" rtl="0" eaLnBrk="1" latinLnBrk="0" hangingPunct="1">
      <a:defRPr sz="1800" kern="1200">
        <a:solidFill>
          <a:schemeClr val="tx1"/>
        </a:solidFill>
        <a:latin typeface="+mn-lt"/>
        <a:ea typeface="+mn-ea"/>
        <a:cs typeface="+mn-cs"/>
      </a:defRPr>
    </a:lvl4pPr>
    <a:lvl5pPr marL="1823750" algn="l" defTabSz="455927" rtl="0" eaLnBrk="1" latinLnBrk="0" hangingPunct="1">
      <a:defRPr sz="1800" kern="1200">
        <a:solidFill>
          <a:schemeClr val="tx1"/>
        </a:solidFill>
        <a:latin typeface="+mn-lt"/>
        <a:ea typeface="+mn-ea"/>
        <a:cs typeface="+mn-cs"/>
      </a:defRPr>
    </a:lvl5pPr>
    <a:lvl6pPr marL="2279684" algn="l" defTabSz="455927" rtl="0" eaLnBrk="1" latinLnBrk="0" hangingPunct="1">
      <a:defRPr sz="1800" kern="1200">
        <a:solidFill>
          <a:schemeClr val="tx1"/>
        </a:solidFill>
        <a:latin typeface="+mn-lt"/>
        <a:ea typeface="+mn-ea"/>
        <a:cs typeface="+mn-cs"/>
      </a:defRPr>
    </a:lvl6pPr>
    <a:lvl7pPr marL="2735629" algn="l" defTabSz="455927" rtl="0" eaLnBrk="1" latinLnBrk="0" hangingPunct="1">
      <a:defRPr sz="1800" kern="1200">
        <a:solidFill>
          <a:schemeClr val="tx1"/>
        </a:solidFill>
        <a:latin typeface="+mn-lt"/>
        <a:ea typeface="+mn-ea"/>
        <a:cs typeface="+mn-cs"/>
      </a:defRPr>
    </a:lvl7pPr>
    <a:lvl8pPr marL="3191559" algn="l" defTabSz="455927" rtl="0" eaLnBrk="1" latinLnBrk="0" hangingPunct="1">
      <a:defRPr sz="1800" kern="1200">
        <a:solidFill>
          <a:schemeClr val="tx1"/>
        </a:solidFill>
        <a:latin typeface="+mn-lt"/>
        <a:ea typeface="+mn-ea"/>
        <a:cs typeface="+mn-cs"/>
      </a:defRPr>
    </a:lvl8pPr>
    <a:lvl9pPr marL="3647495" algn="l" defTabSz="45592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5F5"/>
    <a:srgbClr val="B9FB25"/>
    <a:srgbClr val="95F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7726" autoAdjust="0"/>
    <p:restoredTop sz="93608" autoAdjust="0"/>
  </p:normalViewPr>
  <p:slideViewPr>
    <p:cSldViewPr snapToGrid="0" snapToObjects="1">
      <p:cViewPr varScale="1">
        <p:scale>
          <a:sx n="66" d="100"/>
          <a:sy n="66" d="100"/>
        </p:scale>
        <p:origin x="820" y="44"/>
      </p:cViewPr>
      <p:guideLst>
        <p:guide orient="horz" pos="2160"/>
        <p:guide pos="2880"/>
      </p:guideLst>
    </p:cSldViewPr>
  </p:slideViewPr>
  <p:outlineViewPr>
    <p:cViewPr>
      <p:scale>
        <a:sx n="33" d="100"/>
        <a:sy n="33" d="100"/>
      </p:scale>
      <p:origin x="0" y="-4672"/>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94870-B2A4-2E4F-A7E5-A24A431D4403}" type="datetimeFigureOut">
              <a:rPr lang="en-US" smtClean="0"/>
              <a:pPr/>
              <a:t>11/5/2018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8F3F2-C518-2C43-B62F-5F29B32A9627}" type="slidenum">
              <a:rPr lang="en-US" smtClean="0"/>
              <a:pPr/>
              <a:t>‹#›</a:t>
            </a:fld>
            <a:endParaRPr lang="en-US"/>
          </a:p>
        </p:txBody>
      </p:sp>
    </p:spTree>
    <p:extLst>
      <p:ext uri="{BB962C8B-B14F-4D97-AF65-F5344CB8AC3E}">
        <p14:creationId xmlns:p14="http://schemas.microsoft.com/office/powerpoint/2010/main" val="338487184"/>
      </p:ext>
    </p:extLst>
  </p:cSld>
  <p:clrMap bg1="lt1" tx1="dk1" bg2="lt2" tx2="dk2" accent1="accent1" accent2="accent2" accent3="accent3" accent4="accent4" accent5="accent5" accent6="accent6" hlink="hlink" folHlink="folHlink"/>
  <p:notesStyle>
    <a:lvl1pPr marL="0" algn="l" defTabSz="455927" rtl="0" eaLnBrk="1" latinLnBrk="0" hangingPunct="1">
      <a:defRPr sz="1200" kern="1200">
        <a:solidFill>
          <a:schemeClr val="tx1"/>
        </a:solidFill>
        <a:latin typeface="+mn-lt"/>
        <a:ea typeface="+mn-ea"/>
        <a:cs typeface="+mn-cs"/>
      </a:defRPr>
    </a:lvl1pPr>
    <a:lvl2pPr marL="455927" algn="l" defTabSz="455927" rtl="0" eaLnBrk="1" latinLnBrk="0" hangingPunct="1">
      <a:defRPr sz="1200" kern="1200">
        <a:solidFill>
          <a:schemeClr val="tx1"/>
        </a:solidFill>
        <a:latin typeface="+mn-lt"/>
        <a:ea typeface="+mn-ea"/>
        <a:cs typeface="+mn-cs"/>
      </a:defRPr>
    </a:lvl2pPr>
    <a:lvl3pPr marL="911869" algn="l" defTabSz="455927" rtl="0" eaLnBrk="1" latinLnBrk="0" hangingPunct="1">
      <a:defRPr sz="1200" kern="1200">
        <a:solidFill>
          <a:schemeClr val="tx1"/>
        </a:solidFill>
        <a:latin typeface="+mn-lt"/>
        <a:ea typeface="+mn-ea"/>
        <a:cs typeface="+mn-cs"/>
      </a:defRPr>
    </a:lvl3pPr>
    <a:lvl4pPr marL="1367816" algn="l" defTabSz="455927" rtl="0" eaLnBrk="1" latinLnBrk="0" hangingPunct="1">
      <a:defRPr sz="1200" kern="1200">
        <a:solidFill>
          <a:schemeClr val="tx1"/>
        </a:solidFill>
        <a:latin typeface="+mn-lt"/>
        <a:ea typeface="+mn-ea"/>
        <a:cs typeface="+mn-cs"/>
      </a:defRPr>
    </a:lvl4pPr>
    <a:lvl5pPr marL="1823750" algn="l" defTabSz="455927" rtl="0" eaLnBrk="1" latinLnBrk="0" hangingPunct="1">
      <a:defRPr sz="1200" kern="1200">
        <a:solidFill>
          <a:schemeClr val="tx1"/>
        </a:solidFill>
        <a:latin typeface="+mn-lt"/>
        <a:ea typeface="+mn-ea"/>
        <a:cs typeface="+mn-cs"/>
      </a:defRPr>
    </a:lvl5pPr>
    <a:lvl6pPr marL="2279684" algn="l" defTabSz="455927" rtl="0" eaLnBrk="1" latinLnBrk="0" hangingPunct="1">
      <a:defRPr sz="1200" kern="1200">
        <a:solidFill>
          <a:schemeClr val="tx1"/>
        </a:solidFill>
        <a:latin typeface="+mn-lt"/>
        <a:ea typeface="+mn-ea"/>
        <a:cs typeface="+mn-cs"/>
      </a:defRPr>
    </a:lvl6pPr>
    <a:lvl7pPr marL="2735629" algn="l" defTabSz="455927" rtl="0" eaLnBrk="1" latinLnBrk="0" hangingPunct="1">
      <a:defRPr sz="1200" kern="1200">
        <a:solidFill>
          <a:schemeClr val="tx1"/>
        </a:solidFill>
        <a:latin typeface="+mn-lt"/>
        <a:ea typeface="+mn-ea"/>
        <a:cs typeface="+mn-cs"/>
      </a:defRPr>
    </a:lvl7pPr>
    <a:lvl8pPr marL="3191559" algn="l" defTabSz="455927" rtl="0" eaLnBrk="1" latinLnBrk="0" hangingPunct="1">
      <a:defRPr sz="1200" kern="1200">
        <a:solidFill>
          <a:schemeClr val="tx1"/>
        </a:solidFill>
        <a:latin typeface="+mn-lt"/>
        <a:ea typeface="+mn-ea"/>
        <a:cs typeface="+mn-cs"/>
      </a:defRPr>
    </a:lvl8pPr>
    <a:lvl9pPr marL="3647495" algn="l" defTabSz="45592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2978" y="1428739"/>
            <a:ext cx="7772400" cy="4286280"/>
          </a:xfrm>
          <a:noFill/>
          <a:ln w="76200"/>
          <a:scene3d>
            <a:camera prst="orthographicFront">
              <a:rot lat="0" lon="0" rev="0"/>
            </a:camera>
            <a:lightRig rig="threePt" dir="t">
              <a:rot lat="0" lon="0" rev="1200000"/>
            </a:lightRig>
          </a:scene3d>
        </p:spPr>
        <p:style>
          <a:lnRef idx="0">
            <a:schemeClr val="accent3"/>
          </a:lnRef>
          <a:fillRef idx="3">
            <a:schemeClr val="accent3"/>
          </a:fillRef>
          <a:effectRef idx="3">
            <a:schemeClr val="accent3"/>
          </a:effectRef>
          <a:fontRef idx="none"/>
        </p:style>
        <p:txBody>
          <a:bodyPr lIns="0" tIns="0" rIns="0" bIns="0" anchor="t" anchorCtr="0">
            <a:normAutofit/>
          </a:bodyPr>
          <a:lstStyle>
            <a:lvl1pPr algn="ctr">
              <a:defRPr sz="6600" b="1" cap="none" spc="0">
                <a:ln w="15875">
                  <a:solidFill>
                    <a:srgbClr val="002060"/>
                  </a:solidFill>
                  <a:prstDash val="solid"/>
                </a:ln>
                <a:solidFill>
                  <a:schemeClr val="bg2">
                    <a:tint val="85000"/>
                    <a:satMod val="155000"/>
                  </a:schemeClr>
                </a:solidFill>
                <a:effectLst>
                  <a:outerShdw blurRad="41275" dist="38100" dir="1800000" algn="tl" rotWithShape="0">
                    <a:srgbClr val="000000">
                      <a:alpha val="40000"/>
                    </a:srgbClr>
                  </a:outerShdw>
                </a:effectLst>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1142977" y="6000775"/>
            <a:ext cx="7786742" cy="752468"/>
          </a:xfrm>
        </p:spPr>
        <p:txBody>
          <a:bodyPr lIns="0" tIns="0" rIns="0" bIns="0">
            <a:noAutofit/>
          </a:bodyPr>
          <a:lstStyle>
            <a:lvl1pPr marL="0" indent="0" algn="ctr">
              <a:buNone/>
              <a:defRPr>
                <a:solidFill>
                  <a:schemeClr val="bg1"/>
                </a:solidFill>
              </a:defRPr>
            </a:lvl1pPr>
            <a:lvl2pPr marL="455927" indent="0" algn="ctr">
              <a:buNone/>
              <a:defRPr>
                <a:solidFill>
                  <a:schemeClr val="tx1">
                    <a:tint val="75000"/>
                  </a:schemeClr>
                </a:solidFill>
              </a:defRPr>
            </a:lvl2pPr>
            <a:lvl3pPr marL="911869" indent="0" algn="ctr">
              <a:buNone/>
              <a:defRPr>
                <a:solidFill>
                  <a:schemeClr val="tx1">
                    <a:tint val="75000"/>
                  </a:schemeClr>
                </a:solidFill>
              </a:defRPr>
            </a:lvl3pPr>
            <a:lvl4pPr marL="1367816" indent="0" algn="ctr">
              <a:buNone/>
              <a:defRPr>
                <a:solidFill>
                  <a:schemeClr val="tx1">
                    <a:tint val="75000"/>
                  </a:schemeClr>
                </a:solidFill>
              </a:defRPr>
            </a:lvl4pPr>
            <a:lvl5pPr marL="1823750" indent="0" algn="ctr">
              <a:buNone/>
              <a:defRPr>
                <a:solidFill>
                  <a:schemeClr val="tx1">
                    <a:tint val="75000"/>
                  </a:schemeClr>
                </a:solidFill>
              </a:defRPr>
            </a:lvl5pPr>
            <a:lvl6pPr marL="2279684" indent="0" algn="ctr">
              <a:buNone/>
              <a:defRPr>
                <a:solidFill>
                  <a:schemeClr val="tx1">
                    <a:tint val="75000"/>
                  </a:schemeClr>
                </a:solidFill>
              </a:defRPr>
            </a:lvl6pPr>
            <a:lvl7pPr marL="2735629" indent="0" algn="ctr">
              <a:buNone/>
              <a:defRPr>
                <a:solidFill>
                  <a:schemeClr val="tx1">
                    <a:tint val="75000"/>
                  </a:schemeClr>
                </a:solidFill>
              </a:defRPr>
            </a:lvl7pPr>
            <a:lvl8pPr marL="3191559" indent="0" algn="ctr">
              <a:buNone/>
              <a:defRPr>
                <a:solidFill>
                  <a:schemeClr val="tx1">
                    <a:tint val="75000"/>
                  </a:schemeClr>
                </a:solidFill>
              </a:defRPr>
            </a:lvl8pPr>
            <a:lvl9pPr marL="3647495" indent="0" algn="ctr">
              <a:buNone/>
              <a:defRPr>
                <a:solidFill>
                  <a:schemeClr val="tx1">
                    <a:tint val="75000"/>
                  </a:schemeClr>
                </a:solidFill>
              </a:defRPr>
            </a:lvl9pPr>
          </a:lstStyle>
          <a:p>
            <a:r>
              <a:rPr lang="en-US" smtClean="0"/>
              <a:t>Click to edit Master subtitle style</a:t>
            </a:r>
            <a:endParaRPr lang="en-GB" dirty="0"/>
          </a:p>
        </p:txBody>
      </p:sp>
      <p:pic>
        <p:nvPicPr>
          <p:cNvPr id="7" name="Picture 6" descr="dove2 3D transparent.png"/>
          <p:cNvPicPr>
            <a:picLocks noChangeAspect="1"/>
          </p:cNvPicPr>
          <p:nvPr userDrawn="1"/>
        </p:nvPicPr>
        <p:blipFill>
          <a:blip r:embed="rId2" cstate="print"/>
          <a:stretch>
            <a:fillRect/>
          </a:stretch>
        </p:blipFill>
        <p:spPr>
          <a:xfrm>
            <a:off x="0" y="15"/>
            <a:ext cx="2643174" cy="2411656"/>
          </a:xfrm>
          <a:prstGeom prst="rect">
            <a:avLst/>
          </a:prstGeom>
        </p:spPr>
      </p:pic>
    </p:spTree>
    <p:extLst>
      <p:ext uri="{BB962C8B-B14F-4D97-AF65-F5344CB8AC3E}">
        <p14:creationId xmlns:p14="http://schemas.microsoft.com/office/powerpoint/2010/main" val="900139774"/>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214282" y="1600202"/>
            <a:ext cx="8786874"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4084173036"/>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2912" y="642927"/>
            <a:ext cx="7772400" cy="2286016"/>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nchorCtr="0"/>
          <a:lstStyle>
            <a:lvl1pPr algn="ctr">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642912" y="5214959"/>
            <a:ext cx="7772400" cy="1285884"/>
          </a:xfrm>
        </p:spPr>
        <p:txBody>
          <a:bodyPr anchor="b">
            <a:normAutofit/>
          </a:bodyPr>
          <a:lstStyle>
            <a:lvl1pPr marL="0" indent="0" algn="ctr">
              <a:buNone/>
              <a:defRPr sz="3200" b="0">
                <a:solidFill>
                  <a:schemeClr val="bg1"/>
                </a:solidFill>
              </a:defRPr>
            </a:lvl1pPr>
            <a:lvl2pPr marL="455927" indent="0">
              <a:buNone/>
              <a:defRPr sz="1800">
                <a:solidFill>
                  <a:schemeClr val="tx1">
                    <a:tint val="75000"/>
                  </a:schemeClr>
                </a:solidFill>
              </a:defRPr>
            </a:lvl2pPr>
            <a:lvl3pPr marL="911869" indent="0">
              <a:buNone/>
              <a:defRPr sz="1600">
                <a:solidFill>
                  <a:schemeClr val="tx1">
                    <a:tint val="75000"/>
                  </a:schemeClr>
                </a:solidFill>
              </a:defRPr>
            </a:lvl3pPr>
            <a:lvl4pPr marL="1367816" indent="0">
              <a:buNone/>
              <a:defRPr sz="1400">
                <a:solidFill>
                  <a:schemeClr val="tx1">
                    <a:tint val="75000"/>
                  </a:schemeClr>
                </a:solidFill>
              </a:defRPr>
            </a:lvl4pPr>
            <a:lvl5pPr marL="1823750" indent="0">
              <a:buNone/>
              <a:defRPr sz="1400">
                <a:solidFill>
                  <a:schemeClr val="tx1">
                    <a:tint val="75000"/>
                  </a:schemeClr>
                </a:solidFill>
              </a:defRPr>
            </a:lvl5pPr>
            <a:lvl6pPr marL="2279684" indent="0">
              <a:buNone/>
              <a:defRPr sz="1400">
                <a:solidFill>
                  <a:schemeClr val="tx1">
                    <a:tint val="75000"/>
                  </a:schemeClr>
                </a:solidFill>
              </a:defRPr>
            </a:lvl6pPr>
            <a:lvl7pPr marL="2735629" indent="0">
              <a:buNone/>
              <a:defRPr sz="1400">
                <a:solidFill>
                  <a:schemeClr val="tx1">
                    <a:tint val="75000"/>
                  </a:schemeClr>
                </a:solidFill>
              </a:defRPr>
            </a:lvl7pPr>
            <a:lvl8pPr marL="3191559" indent="0">
              <a:buNone/>
              <a:defRPr sz="1400">
                <a:solidFill>
                  <a:schemeClr val="tx1">
                    <a:tint val="75000"/>
                  </a:schemeClr>
                </a:solidFill>
              </a:defRPr>
            </a:lvl8pPr>
            <a:lvl9pPr marL="3647495" indent="0">
              <a:buNone/>
              <a:defRPr sz="1400">
                <a:solidFill>
                  <a:schemeClr val="tx1">
                    <a:tint val="75000"/>
                  </a:schemeClr>
                </a:solidFill>
              </a:defRPr>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3357659" y="3071855"/>
            <a:ext cx="2270585" cy="2071703"/>
          </a:xfrm>
          <a:prstGeom prst="rect">
            <a:avLst/>
          </a:prstGeom>
        </p:spPr>
      </p:pic>
    </p:spTree>
    <p:extLst>
      <p:ext uri="{BB962C8B-B14F-4D97-AF65-F5344CB8AC3E}">
        <p14:creationId xmlns:p14="http://schemas.microsoft.com/office/powerpoint/2010/main" val="2800290765"/>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2845" y="1600202"/>
            <a:ext cx="4214842"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3" y="1600202"/>
            <a:ext cx="4352956"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38513463"/>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5927" indent="0">
              <a:buNone/>
              <a:defRPr sz="2000" b="1"/>
            </a:lvl2pPr>
            <a:lvl3pPr marL="911869" indent="0">
              <a:buNone/>
              <a:defRPr sz="1800" b="1"/>
            </a:lvl3pPr>
            <a:lvl4pPr marL="1367816" indent="0">
              <a:buNone/>
              <a:defRPr sz="1600" b="1"/>
            </a:lvl4pPr>
            <a:lvl5pPr marL="1823750" indent="0">
              <a:buNone/>
              <a:defRPr sz="1600" b="1"/>
            </a:lvl5pPr>
            <a:lvl6pPr marL="2279684" indent="0">
              <a:buNone/>
              <a:defRPr sz="1600" b="1"/>
            </a:lvl6pPr>
            <a:lvl7pPr marL="2735629" indent="0">
              <a:buNone/>
              <a:defRPr sz="1600" b="1"/>
            </a:lvl7pPr>
            <a:lvl8pPr marL="3191559" indent="0">
              <a:buNone/>
              <a:defRPr sz="1600" b="1"/>
            </a:lvl8pPr>
            <a:lvl9pPr marL="36474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10" name="Picture 9"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2980934256"/>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pic>
        <p:nvPicPr>
          <p:cNvPr id="6" name="Picture 5"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150212090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85334"/>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0166" y="7"/>
            <a:ext cx="7643834" cy="1357300"/>
          </a:xfrm>
        </p:spPr>
        <p:txBody>
          <a:bodyPr anchor="t" anchorCtr="0"/>
          <a:lstStyle>
            <a:lvl1pPr algn="l">
              <a:defRPr sz="4000" b="1"/>
            </a:lvl1pPr>
          </a:lstStyle>
          <a:p>
            <a:r>
              <a:rPr lang="en-US" smtClean="0"/>
              <a:t>Click to edit Master title style</a:t>
            </a:r>
            <a:endParaRPr lang="en-GB" dirty="0"/>
          </a:p>
        </p:txBody>
      </p:sp>
      <p:sp>
        <p:nvSpPr>
          <p:cNvPr id="3" name="Content Placeholder 2"/>
          <p:cNvSpPr>
            <a:spLocks noGrp="1"/>
          </p:cNvSpPr>
          <p:nvPr>
            <p:ph idx="1"/>
          </p:nvPr>
        </p:nvSpPr>
        <p:spPr>
          <a:xfrm>
            <a:off x="3786183" y="1500247"/>
            <a:ext cx="5357818" cy="53578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42849" y="1500184"/>
            <a:ext cx="3500462" cy="5214976"/>
          </a:xfrm>
        </p:spPr>
        <p:txBody>
          <a:bodyPr>
            <a:normAutofit/>
          </a:bodyPr>
          <a:lstStyle>
            <a:lvl1pPr marL="0" indent="0">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301131451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284" y="5505577"/>
            <a:ext cx="8715436" cy="446027"/>
          </a:xfrm>
        </p:spPr>
        <p:txBody>
          <a:bodyPr anchor="b"/>
          <a:lstStyle>
            <a:lvl1pPr algn="r">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1928794" y="142854"/>
            <a:ext cx="7072362" cy="5286412"/>
          </a:xfrm>
        </p:spPr>
        <p:txBody>
          <a:bodyPr/>
          <a:lstStyle>
            <a:lvl1pPr marL="0" indent="0">
              <a:buNone/>
              <a:defRPr sz="3200"/>
            </a:lvl1pPr>
            <a:lvl2pPr marL="455927" indent="0">
              <a:buNone/>
              <a:defRPr sz="2800"/>
            </a:lvl2pPr>
            <a:lvl3pPr marL="911869" indent="0">
              <a:buNone/>
              <a:defRPr sz="2400"/>
            </a:lvl3pPr>
            <a:lvl4pPr marL="1367816" indent="0">
              <a:buNone/>
              <a:defRPr sz="2000"/>
            </a:lvl4pPr>
            <a:lvl5pPr marL="1823750" indent="0">
              <a:buNone/>
              <a:defRPr sz="2000"/>
            </a:lvl5pPr>
            <a:lvl6pPr marL="2279684" indent="0">
              <a:buNone/>
              <a:defRPr sz="2000"/>
            </a:lvl6pPr>
            <a:lvl7pPr marL="2735629" indent="0">
              <a:buNone/>
              <a:defRPr sz="2000"/>
            </a:lvl7pPr>
            <a:lvl8pPr marL="3191559" indent="0">
              <a:buNone/>
              <a:defRPr sz="2000"/>
            </a:lvl8pPr>
            <a:lvl9pPr marL="3647495"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14284" y="6072323"/>
            <a:ext cx="8715436" cy="633431"/>
          </a:xfrm>
        </p:spPr>
        <p:txBody>
          <a:bodyPr>
            <a:normAutofit/>
          </a:bodyPr>
          <a:lstStyle>
            <a:lvl1pPr marL="0" indent="0" algn="r">
              <a:buNone/>
              <a:defRPr sz="2000"/>
            </a:lvl1pPr>
            <a:lvl2pPr marL="455927" indent="0">
              <a:buNone/>
              <a:defRPr sz="1200"/>
            </a:lvl2pPr>
            <a:lvl3pPr marL="911869" indent="0">
              <a:buNone/>
              <a:defRPr sz="1000"/>
            </a:lvl3pPr>
            <a:lvl4pPr marL="1367816" indent="0">
              <a:buNone/>
              <a:defRPr sz="900"/>
            </a:lvl4pPr>
            <a:lvl5pPr marL="1823750" indent="0">
              <a:buNone/>
              <a:defRPr sz="900"/>
            </a:lvl5pPr>
            <a:lvl6pPr marL="2279684" indent="0">
              <a:buNone/>
              <a:defRPr sz="900"/>
            </a:lvl6pPr>
            <a:lvl7pPr marL="2735629" indent="0">
              <a:buNone/>
              <a:defRPr sz="900"/>
            </a:lvl7pPr>
            <a:lvl8pPr marL="3191559" indent="0">
              <a:buNone/>
              <a:defRPr sz="900"/>
            </a:lvl8pPr>
            <a:lvl9pPr marL="3647495" indent="0">
              <a:buNone/>
              <a:defRPr sz="900"/>
            </a:lvl9pPr>
          </a:lstStyle>
          <a:p>
            <a:pPr lvl="0"/>
            <a:r>
              <a:rPr lang="en-US" smtClean="0"/>
              <a:t>Click to edit Master text styles</a:t>
            </a:r>
          </a:p>
        </p:txBody>
      </p:sp>
      <p:pic>
        <p:nvPicPr>
          <p:cNvPr id="8" name="Picture 7"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745305479"/>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11/5/2018</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pic>
        <p:nvPicPr>
          <p:cNvPr id="7" name="Picture 6" descr="dove2 3D transparent.png"/>
          <p:cNvPicPr>
            <a:picLocks noChangeAspect="1"/>
          </p:cNvPicPr>
          <p:nvPr userDrawn="1"/>
        </p:nvPicPr>
        <p:blipFill>
          <a:blip r:embed="rId2" cstate="print"/>
          <a:stretch>
            <a:fillRect/>
          </a:stretch>
        </p:blipFill>
        <p:spPr>
          <a:xfrm>
            <a:off x="1" y="151"/>
            <a:ext cx="1312976" cy="1197971"/>
          </a:xfrm>
          <a:prstGeom prst="rect">
            <a:avLst/>
          </a:prstGeom>
        </p:spPr>
      </p:pic>
    </p:spTree>
    <p:extLst>
      <p:ext uri="{BB962C8B-B14F-4D97-AF65-F5344CB8AC3E}">
        <p14:creationId xmlns:p14="http://schemas.microsoft.com/office/powerpoint/2010/main" val="975511937"/>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79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9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2" y="6356502"/>
            <a:ext cx="2133600" cy="365125"/>
          </a:xfrm>
          <a:prstGeom prst="rect">
            <a:avLst/>
          </a:prstGeom>
        </p:spPr>
        <p:txBody>
          <a:bodyPr lIns="91182" tIns="45595" rIns="91182" bIns="45595"/>
          <a:lstStyle/>
          <a:p>
            <a:pPr defTabSz="911869"/>
            <a:fld id="{63803C67-FA4A-40E6-AF61-34AA9B3F4B33}" type="datetimeFigureOut">
              <a:rPr lang="en-US" smtClean="0">
                <a:solidFill>
                  <a:prstClr val="black"/>
                </a:solidFill>
              </a:rPr>
              <a:pPr defTabSz="911869"/>
              <a:t>11/5/2018</a:t>
            </a:fld>
            <a:endParaRPr lang="en-GB">
              <a:solidFill>
                <a:prstClr val="black"/>
              </a:solidFill>
            </a:endParaRPr>
          </a:p>
        </p:txBody>
      </p:sp>
      <p:sp>
        <p:nvSpPr>
          <p:cNvPr id="5" name="Footer Placeholder 4"/>
          <p:cNvSpPr>
            <a:spLocks noGrp="1"/>
          </p:cNvSpPr>
          <p:nvPr>
            <p:ph type="ftr" sz="quarter" idx="11"/>
          </p:nvPr>
        </p:nvSpPr>
        <p:spPr>
          <a:xfrm>
            <a:off x="3124201" y="6356502"/>
            <a:ext cx="2895600" cy="365125"/>
          </a:xfrm>
          <a:prstGeom prst="rect">
            <a:avLst/>
          </a:prstGeom>
        </p:spPr>
        <p:txBody>
          <a:bodyPr lIns="91182" tIns="45595" rIns="91182" bIns="45595"/>
          <a:lstStyle/>
          <a:p>
            <a:pPr defTabSz="911869"/>
            <a:endParaRPr lang="en-GB">
              <a:solidFill>
                <a:prstClr val="black"/>
              </a:solidFill>
            </a:endParaRPr>
          </a:p>
        </p:txBody>
      </p:sp>
      <p:sp>
        <p:nvSpPr>
          <p:cNvPr id="6" name="Slide Number Placeholder 5"/>
          <p:cNvSpPr>
            <a:spLocks noGrp="1"/>
          </p:cNvSpPr>
          <p:nvPr>
            <p:ph type="sldNum" sz="quarter" idx="12"/>
          </p:nvPr>
        </p:nvSpPr>
        <p:spPr>
          <a:xfrm>
            <a:off x="6553200" y="6356502"/>
            <a:ext cx="2133600" cy="365125"/>
          </a:xfrm>
          <a:prstGeom prst="rect">
            <a:avLst/>
          </a:prstGeom>
        </p:spPr>
        <p:txBody>
          <a:bodyPr lIns="91182" tIns="45595" rIns="91182" bIns="45595"/>
          <a:lstStyle/>
          <a:p>
            <a:pPr defTabSz="911869"/>
            <a:fld id="{267F94B8-4239-43A4-8CCC-9AEBB00197B7}" type="slidenum">
              <a:rPr lang="en-GB" smtClean="0">
                <a:solidFill>
                  <a:prstClr val="black"/>
                </a:solidFill>
              </a:rPr>
              <a:pPr defTabSz="911869"/>
              <a:t>‹#›</a:t>
            </a:fld>
            <a:endParaRPr lang="en-GB">
              <a:solidFill>
                <a:prstClr val="black"/>
              </a:solidFill>
            </a:endParaRPr>
          </a:p>
        </p:txBody>
      </p:sp>
    </p:spTree>
    <p:extLst>
      <p:ext uri="{BB962C8B-B14F-4D97-AF65-F5344CB8AC3E}">
        <p14:creationId xmlns:p14="http://schemas.microsoft.com/office/powerpoint/2010/main" val="2895899779"/>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演示模板底稿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a:xfrm>
            <a:off x="1594" y="4194286"/>
            <a:ext cx="6018212" cy="1470025"/>
          </a:xfrm>
        </p:spPr>
        <p:txBody>
          <a:bodyPr/>
          <a:lstStyle>
            <a:lvl1pPr>
              <a:defRPr/>
            </a:lvl1pPr>
          </a:lstStyle>
          <a:p>
            <a:pPr lvl="0"/>
            <a:r>
              <a:rPr lang="zh-CN" altLang="zh-TW" noProof="0" smtClean="0"/>
              <a:t>单击此处编辑母版标题样式</a:t>
            </a:r>
          </a:p>
        </p:txBody>
      </p:sp>
      <p:sp>
        <p:nvSpPr>
          <p:cNvPr id="2052" name="Rectangle 4"/>
          <p:cNvSpPr>
            <a:spLocks noGrp="1" noChangeArrowheads="1"/>
          </p:cNvSpPr>
          <p:nvPr>
            <p:ph type="subTitle" idx="1"/>
          </p:nvPr>
        </p:nvSpPr>
        <p:spPr>
          <a:xfrm>
            <a:off x="1594" y="3617956"/>
            <a:ext cx="6018212" cy="576263"/>
          </a:xfrm>
        </p:spPr>
        <p:txBody>
          <a:bodyPr/>
          <a:lstStyle>
            <a:lvl1pPr marL="0" indent="0">
              <a:buFontTx/>
              <a:buNone/>
              <a:defRPr/>
            </a:lvl1pPr>
          </a:lstStyle>
          <a:p>
            <a:pPr lvl="0"/>
            <a:r>
              <a:rPr lang="zh-CN" altLang="zh-TW" noProof="0" smtClean="0"/>
              <a:t>单击此处编辑母版副标题样式</a:t>
            </a:r>
          </a:p>
        </p:txBody>
      </p:sp>
      <p:sp>
        <p:nvSpPr>
          <p:cNvPr id="2053" name="Rectangle 5"/>
          <p:cNvSpPr>
            <a:spLocks noGrp="1" noChangeArrowheads="1"/>
          </p:cNvSpPr>
          <p:nvPr>
            <p:ph type="dt" sz="half" idx="2"/>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4" name="Rectangle 6"/>
          <p:cNvSpPr>
            <a:spLocks noGrp="1" noChangeArrowheads="1"/>
          </p:cNvSpPr>
          <p:nvPr>
            <p:ph type="ftr" sz="quarter" idx="3"/>
          </p:nvPr>
        </p:nvSpPr>
        <p:spPr/>
        <p:txBody>
          <a:bodyPr/>
          <a:lstStyle>
            <a:lvl1pPr>
              <a:defRPr sz="1400">
                <a:latin typeface="+mn-lt"/>
                <a:ea typeface="宋体" pitchFamily="2" charset="-122"/>
              </a:defRPr>
            </a:lvl1pPr>
          </a:lstStyle>
          <a:p>
            <a:endParaRPr lang="zh-CN" altLang="en-US">
              <a:solidFill>
                <a:srgbClr val="000000"/>
              </a:solidFill>
            </a:endParaRPr>
          </a:p>
        </p:txBody>
      </p:sp>
      <p:sp>
        <p:nvSpPr>
          <p:cNvPr id="2055" name="Rectangle 7"/>
          <p:cNvSpPr>
            <a:spLocks noGrp="1" noChangeArrowheads="1"/>
          </p:cNvSpPr>
          <p:nvPr>
            <p:ph type="sldNum" sz="quarter" idx="4"/>
          </p:nvPr>
        </p:nvSpPr>
        <p:spPr/>
        <p:txBody>
          <a:bodyPr/>
          <a:lstStyle>
            <a:lvl1pPr>
              <a:defRPr sz="1400">
                <a:latin typeface="+mn-lt"/>
                <a:ea typeface="宋体" pitchFamily="2" charset="-122"/>
              </a:defRPr>
            </a:lvl1pPr>
          </a:lstStyle>
          <a:p>
            <a:fld id="{3CCE4AA7-0BF4-4184-80B7-43E5306E3620}"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560397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C1C42F2-386E-47EC-8D67-EBB88FE8D53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845755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6"/>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91"/>
            <a:ext cx="7772400" cy="1500187"/>
          </a:xfrm>
        </p:spPr>
        <p:txBody>
          <a:bodyPr anchor="b"/>
          <a:lstStyle>
            <a:lvl1pPr marL="0" indent="0">
              <a:buNone/>
              <a:defRPr sz="2000"/>
            </a:lvl1pPr>
            <a:lvl2pPr marL="456090" indent="0">
              <a:buNone/>
              <a:defRPr sz="1800"/>
            </a:lvl2pPr>
            <a:lvl3pPr marL="912197" indent="0">
              <a:buNone/>
              <a:defRPr sz="1600"/>
            </a:lvl3pPr>
            <a:lvl4pPr marL="1368305" indent="0">
              <a:buNone/>
              <a:defRPr sz="1400"/>
            </a:lvl4pPr>
            <a:lvl5pPr marL="1824404" indent="0">
              <a:buNone/>
              <a:defRPr sz="1400"/>
            </a:lvl5pPr>
            <a:lvl6pPr marL="2280499" indent="0">
              <a:buNone/>
              <a:defRPr sz="1400"/>
            </a:lvl6pPr>
            <a:lvl7pPr marL="2736608" indent="0">
              <a:buNone/>
              <a:defRPr sz="1400"/>
            </a:lvl7pPr>
            <a:lvl8pPr marL="3192703" indent="0">
              <a:buNone/>
              <a:defRPr sz="1400"/>
            </a:lvl8pPr>
            <a:lvl9pPr marL="3648802"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CD3F46-67D1-4282-BE98-BB772342B76B}"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27253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828675" y="1990783"/>
            <a:ext cx="3703638"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84799" y="1990783"/>
            <a:ext cx="3705225" cy="4030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CF2E72-BCBF-42AD-9F76-4621A61E3F9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02434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71"/>
            <a:ext cx="4040188"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114" y="1535171"/>
            <a:ext cx="4041775" cy="639763"/>
          </a:xfrm>
        </p:spPr>
        <p:txBody>
          <a:bodyPr anchor="b"/>
          <a:lstStyle>
            <a:lvl1pPr marL="0" indent="0">
              <a:buNone/>
              <a:defRPr sz="2400" b="1"/>
            </a:lvl1pPr>
            <a:lvl2pPr marL="456090" indent="0">
              <a:buNone/>
              <a:defRPr sz="2000" b="1"/>
            </a:lvl2pPr>
            <a:lvl3pPr marL="912197" indent="0">
              <a:buNone/>
              <a:defRPr sz="1800" b="1"/>
            </a:lvl3pPr>
            <a:lvl4pPr marL="1368305" indent="0">
              <a:buNone/>
              <a:defRPr sz="1600" b="1"/>
            </a:lvl4pPr>
            <a:lvl5pPr marL="1824404" indent="0">
              <a:buNone/>
              <a:defRPr sz="1600" b="1"/>
            </a:lvl5pPr>
            <a:lvl6pPr marL="2280499" indent="0">
              <a:buNone/>
              <a:defRPr sz="1600" b="1"/>
            </a:lvl6pPr>
            <a:lvl7pPr marL="2736608" indent="0">
              <a:buNone/>
              <a:defRPr sz="1600" b="1"/>
            </a:lvl7pPr>
            <a:lvl8pPr marL="3192703" indent="0">
              <a:buNone/>
              <a:defRPr sz="1600" b="1"/>
            </a:lvl8pPr>
            <a:lvl9pPr marL="3648802"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11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zh-TW" altLang="zh-CN">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zh-TW" altLang="zh-CN">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C85A04B-74BC-4B50-81BB-66EEDEF73B58}"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63038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zh-TW" altLang="zh-CN">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zh-TW" altLang="zh-CN">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14EBC12E-46FF-4475-AD10-0AB2E0DBD6D1}"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612156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zh-CN">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zh-TW" altLang="zh-CN">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06A8F46-0E24-43DA-9B2B-5BCE42E48ACC}"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628577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6" y="273191"/>
            <a:ext cx="3008313" cy="1162051"/>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3" y="2732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56" y="1435162"/>
            <a:ext cx="3008313" cy="46910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89D3F6-FE65-4EC3-90F1-472E520671C4}"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79103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6"/>
            <a:ext cx="5486400" cy="566740"/>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83"/>
            <a:ext cx="5486400" cy="4114800"/>
          </a:xfrm>
        </p:spPr>
        <p:txBody>
          <a:bodyPr/>
          <a:lstStyle>
            <a:lvl1pPr marL="0" indent="0">
              <a:buNone/>
              <a:defRPr sz="3200"/>
            </a:lvl1pPr>
            <a:lvl2pPr marL="456090" indent="0">
              <a:buNone/>
              <a:defRPr sz="2800"/>
            </a:lvl2pPr>
            <a:lvl3pPr marL="912197" indent="0">
              <a:buNone/>
              <a:defRPr sz="2400"/>
            </a:lvl3pPr>
            <a:lvl4pPr marL="1368305" indent="0">
              <a:buNone/>
              <a:defRPr sz="2000"/>
            </a:lvl4pPr>
            <a:lvl5pPr marL="1824404" indent="0">
              <a:buNone/>
              <a:defRPr sz="2000"/>
            </a:lvl5pPr>
            <a:lvl6pPr marL="2280499" indent="0">
              <a:buNone/>
              <a:defRPr sz="2000"/>
            </a:lvl6pPr>
            <a:lvl7pPr marL="2736608" indent="0">
              <a:buNone/>
              <a:defRPr sz="2000"/>
            </a:lvl7pPr>
            <a:lvl8pPr marL="3192703" indent="0">
              <a:buNone/>
              <a:defRPr sz="2000"/>
            </a:lvl8pPr>
            <a:lvl9pPr marL="3648802" indent="0">
              <a:buNone/>
              <a:defRPr sz="2000"/>
            </a:lvl9pPr>
          </a:lstStyle>
          <a:p>
            <a:endParaRPr lang="zh-TW" altLang="en-US"/>
          </a:p>
        </p:txBody>
      </p:sp>
      <p:sp>
        <p:nvSpPr>
          <p:cNvPr id="4" name="Text Placeholder 3"/>
          <p:cNvSpPr>
            <a:spLocks noGrp="1"/>
          </p:cNvSpPr>
          <p:nvPr>
            <p:ph type="body" sz="half" idx="2"/>
          </p:nvPr>
        </p:nvSpPr>
        <p:spPr>
          <a:xfrm>
            <a:off x="1792288" y="5367460"/>
            <a:ext cx="5486400" cy="804863"/>
          </a:xfrm>
        </p:spPr>
        <p:txBody>
          <a:bodyPr/>
          <a:lstStyle>
            <a:lvl1pPr marL="0" indent="0">
              <a:buNone/>
              <a:defRPr sz="1400"/>
            </a:lvl1pPr>
            <a:lvl2pPr marL="456090" indent="0">
              <a:buNone/>
              <a:defRPr sz="1200"/>
            </a:lvl2pPr>
            <a:lvl3pPr marL="912197" indent="0">
              <a:buNone/>
              <a:defRPr sz="1000"/>
            </a:lvl3pPr>
            <a:lvl4pPr marL="1368305" indent="0">
              <a:buNone/>
              <a:defRPr sz="900"/>
            </a:lvl4pPr>
            <a:lvl5pPr marL="1824404" indent="0">
              <a:buNone/>
              <a:defRPr sz="900"/>
            </a:lvl5pPr>
            <a:lvl6pPr marL="2280499" indent="0">
              <a:buNone/>
              <a:defRPr sz="900"/>
            </a:lvl6pPr>
            <a:lvl7pPr marL="2736608" indent="0">
              <a:buNone/>
              <a:defRPr sz="900"/>
            </a:lvl7pPr>
            <a:lvl8pPr marL="3192703" indent="0">
              <a:buNone/>
              <a:defRPr sz="900"/>
            </a:lvl8pPr>
            <a:lvl9pPr marL="3648802"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zh-CN">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zh-TW" altLang="zh-CN">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8085FCA-925C-412D-8C34-74B182EC545D}"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323248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80197-DDCF-4036-8395-5477419F250E}"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100824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0906" y="846219"/>
            <a:ext cx="1889125" cy="5175251"/>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828676" y="846219"/>
            <a:ext cx="5519738" cy="5175251"/>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zh-TW" altLang="zh-CN">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zh-TW" altLang="zh-CN">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358B49-B869-4C94-864F-3236A879F222}" type="slidenum">
              <a:rPr lang="zh-TW" altLang="zh-CN">
                <a:solidFill>
                  <a:srgbClr val="000000"/>
                </a:solidFill>
              </a:rPr>
              <a:pPr/>
              <a:t>‹#›</a:t>
            </a:fld>
            <a:endParaRPr lang="zh-TW" altLang="zh-CN">
              <a:solidFill>
                <a:srgbClr val="000000"/>
              </a:solidFill>
            </a:endParaRPr>
          </a:p>
        </p:txBody>
      </p:sp>
    </p:spTree>
    <p:extLst>
      <p:ext uri="{BB962C8B-B14F-4D97-AF65-F5344CB8AC3E}">
        <p14:creationId xmlns:p14="http://schemas.microsoft.com/office/powerpoint/2010/main" val="280194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508"/>
            <a:ext cx="7772400" cy="1470025"/>
          </a:xfrm>
          <a:prstGeom prst="rect">
            <a:avLst/>
          </a:prstGeom>
        </p:spPr>
        <p:txBody>
          <a:bodyPr lIns="91326" tIns="45664" rIns="91326" bIns="45664"/>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a:prstGeom prst="rect">
            <a:avLst/>
          </a:prstGeom>
        </p:spPr>
        <p:txBody>
          <a:bodyPr lIns="91326" tIns="45664" rIns="91326" bIns="45664"/>
          <a:lstStyle>
            <a:lvl1pPr marL="0" indent="0" algn="ctr">
              <a:buNone/>
              <a:defRPr/>
            </a:lvl1pPr>
            <a:lvl2pPr marL="456633" indent="0" algn="ctr">
              <a:buNone/>
              <a:defRPr/>
            </a:lvl2pPr>
            <a:lvl3pPr marL="913274" indent="0" algn="ctr">
              <a:buNone/>
              <a:defRPr/>
            </a:lvl3pPr>
            <a:lvl4pPr marL="1369920" indent="0" algn="ctr">
              <a:buNone/>
              <a:defRPr/>
            </a:lvl4pPr>
            <a:lvl5pPr marL="1826557" indent="0" algn="ctr">
              <a:buNone/>
              <a:defRPr/>
            </a:lvl5pPr>
            <a:lvl6pPr marL="2283192" indent="0" algn="ctr">
              <a:buNone/>
              <a:defRPr/>
            </a:lvl6pPr>
            <a:lvl7pPr marL="2739836" indent="0" algn="ctr">
              <a:buNone/>
              <a:defRPr/>
            </a:lvl7pPr>
            <a:lvl8pPr marL="3196470" indent="0" algn="ctr">
              <a:buNone/>
              <a:defRPr/>
            </a:lvl8pPr>
            <a:lvl9pPr marL="3653112" indent="0" algn="ctr">
              <a:buNone/>
              <a:defRPr/>
            </a:lvl9pPr>
          </a:lstStyle>
          <a:p>
            <a:r>
              <a:rPr lang="zh-TW" altLang="en-US" smtClean="0"/>
              <a:t>按一下以編輯母片副標題樣式</a:t>
            </a:r>
            <a:endParaRPr lang="zh-TW" altLang="en-US"/>
          </a:p>
        </p:txBody>
      </p:sp>
    </p:spTree>
    <p:extLst>
      <p:ext uri="{BB962C8B-B14F-4D97-AF65-F5344CB8AC3E}">
        <p14:creationId xmlns:p14="http://schemas.microsoft.com/office/powerpoint/2010/main" val="204226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55"/>
            <a:ext cx="8229600" cy="4525963"/>
          </a:xfrm>
          <a:prstGeom prst="rect">
            <a:avLst/>
          </a:prstGeom>
        </p:spPr>
        <p:txBody>
          <a:bodyPr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40740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7007"/>
            <a:ext cx="7772400" cy="1362075"/>
          </a:xfrm>
          <a:prstGeom prst="rect">
            <a:avLst/>
          </a:prstGeom>
        </p:spPr>
        <p:txBody>
          <a:bodyPr lIns="91326" tIns="45664" rIns="91326" bIns="45664"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61"/>
            <a:ext cx="7772400" cy="1500187"/>
          </a:xfrm>
          <a:prstGeom prst="rect">
            <a:avLst/>
          </a:prstGeom>
        </p:spPr>
        <p:txBody>
          <a:bodyPr lIns="91326" tIns="45664" rIns="91326" bIns="45664" anchor="b"/>
          <a:lstStyle>
            <a:lvl1pPr marL="0" indent="0">
              <a:buNone/>
              <a:defRPr sz="2000"/>
            </a:lvl1pPr>
            <a:lvl2pPr marL="456633" indent="0">
              <a:buNone/>
              <a:defRPr sz="1800"/>
            </a:lvl2pPr>
            <a:lvl3pPr marL="913274" indent="0">
              <a:buNone/>
              <a:defRPr sz="1600"/>
            </a:lvl3pPr>
            <a:lvl4pPr marL="1369920" indent="0">
              <a:buNone/>
              <a:defRPr sz="1400"/>
            </a:lvl4pPr>
            <a:lvl5pPr marL="1826557" indent="0">
              <a:buNone/>
              <a:defRPr sz="1400"/>
            </a:lvl5pPr>
            <a:lvl6pPr marL="2283192" indent="0">
              <a:buNone/>
              <a:defRPr sz="1400"/>
            </a:lvl6pPr>
            <a:lvl7pPr marL="2739836" indent="0">
              <a:buNone/>
              <a:defRPr sz="1400"/>
            </a:lvl7pPr>
            <a:lvl8pPr marL="3196470" indent="0">
              <a:buNone/>
              <a:defRPr sz="1400"/>
            </a:lvl8pPr>
            <a:lvl9pPr marL="3653112" indent="0">
              <a:buNone/>
              <a:defRPr sz="1400"/>
            </a:lvl9pPr>
          </a:lstStyle>
          <a:p>
            <a:pPr lvl="0"/>
            <a:r>
              <a:rPr lang="zh-TW" altLang="en-US" smtClean="0"/>
              <a:t>按一下以編輯母片文字樣式</a:t>
            </a:r>
          </a:p>
        </p:txBody>
      </p:sp>
    </p:spTree>
    <p:extLst>
      <p:ext uri="{BB962C8B-B14F-4D97-AF65-F5344CB8AC3E}">
        <p14:creationId xmlns:p14="http://schemas.microsoft.com/office/powerpoint/2010/main" val="316203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55"/>
            <a:ext cx="4038600" cy="4525963"/>
          </a:xfrm>
          <a:prstGeom prst="rect">
            <a:avLst/>
          </a:prstGeom>
        </p:spPr>
        <p:txBody>
          <a:bodyPr lIns="91326" tIns="45664" rIns="91326" bIns="4566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82112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47"/>
            <a:ext cx="4040188"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86" y="1535147"/>
            <a:ext cx="4041775" cy="639763"/>
          </a:xfrm>
          <a:prstGeom prst="rect">
            <a:avLst/>
          </a:prstGeom>
        </p:spPr>
        <p:txBody>
          <a:bodyPr lIns="91326" tIns="45664" rIns="91326" bIns="45664" anchor="b"/>
          <a:lstStyle>
            <a:lvl1pPr marL="0" indent="0">
              <a:buNone/>
              <a:defRPr sz="2400" b="1"/>
            </a:lvl1pPr>
            <a:lvl2pPr marL="456633" indent="0">
              <a:buNone/>
              <a:defRPr sz="2000" b="1"/>
            </a:lvl2pPr>
            <a:lvl3pPr marL="913274" indent="0">
              <a:buNone/>
              <a:defRPr sz="1800" b="1"/>
            </a:lvl3pPr>
            <a:lvl4pPr marL="1369920" indent="0">
              <a:buNone/>
              <a:defRPr sz="1600" b="1"/>
            </a:lvl4pPr>
            <a:lvl5pPr marL="1826557" indent="0">
              <a:buNone/>
              <a:defRPr sz="1600" b="1"/>
            </a:lvl5pPr>
            <a:lvl6pPr marL="2283192" indent="0">
              <a:buNone/>
              <a:defRPr sz="1600" b="1"/>
            </a:lvl6pPr>
            <a:lvl7pPr marL="2739836" indent="0">
              <a:buNone/>
              <a:defRPr sz="1600" b="1"/>
            </a:lvl7pPr>
            <a:lvl8pPr marL="3196470" indent="0">
              <a:buNone/>
              <a:defRPr sz="1600" b="1"/>
            </a:lvl8pPr>
            <a:lvl9pPr marL="3653112"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86" y="2174875"/>
            <a:ext cx="4041775" cy="3951288"/>
          </a:xfrm>
          <a:prstGeom prst="rect">
            <a:avLst/>
          </a:prstGeom>
        </p:spPr>
        <p:txBody>
          <a:bodyPr lIns="91326" tIns="45664" rIns="91326" bIns="45664"/>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4003301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Tree>
    <p:extLst>
      <p:ext uri="{BB962C8B-B14F-4D97-AF65-F5344CB8AC3E}">
        <p14:creationId xmlns:p14="http://schemas.microsoft.com/office/powerpoint/2010/main" val="202487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49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107"/>
            <a:ext cx="3008313" cy="1162051"/>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158"/>
            <a:ext cx="5111750" cy="5853113"/>
          </a:xfrm>
          <a:prstGeom prst="rect">
            <a:avLst/>
          </a:prstGeom>
        </p:spPr>
        <p:txBody>
          <a:bodyPr lIns="91326" tIns="45664" rIns="91326" bIns="45664"/>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32" y="1435133"/>
            <a:ext cx="3008313" cy="46910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444287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59"/>
            <a:ext cx="5486400" cy="566739"/>
          </a:xfrm>
          <a:prstGeom prst="rect">
            <a:avLst/>
          </a:prstGeom>
        </p:spPr>
        <p:txBody>
          <a:bodyPr lIns="91326" tIns="45664" rIns="91326" bIns="45664"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83"/>
            <a:ext cx="5486400" cy="4114800"/>
          </a:xfrm>
          <a:prstGeom prst="rect">
            <a:avLst/>
          </a:prstGeom>
        </p:spPr>
        <p:txBody>
          <a:bodyPr lIns="91326" tIns="45664" rIns="91326" bIns="45664"/>
          <a:lstStyle>
            <a:lvl1pPr marL="0" indent="0">
              <a:buNone/>
              <a:defRPr sz="3200"/>
            </a:lvl1pPr>
            <a:lvl2pPr marL="456633" indent="0">
              <a:buNone/>
              <a:defRPr sz="2800"/>
            </a:lvl2pPr>
            <a:lvl3pPr marL="913274" indent="0">
              <a:buNone/>
              <a:defRPr sz="2400"/>
            </a:lvl3pPr>
            <a:lvl4pPr marL="1369920" indent="0">
              <a:buNone/>
              <a:defRPr sz="2000"/>
            </a:lvl4pPr>
            <a:lvl5pPr marL="1826557" indent="0">
              <a:buNone/>
              <a:defRPr sz="2000"/>
            </a:lvl5pPr>
            <a:lvl6pPr marL="2283192" indent="0">
              <a:buNone/>
              <a:defRPr sz="2000"/>
            </a:lvl6pPr>
            <a:lvl7pPr marL="2739836" indent="0">
              <a:buNone/>
              <a:defRPr sz="2000"/>
            </a:lvl7pPr>
            <a:lvl8pPr marL="3196470" indent="0">
              <a:buNone/>
              <a:defRPr sz="2000"/>
            </a:lvl8pPr>
            <a:lvl9pPr marL="3653112"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77"/>
            <a:ext cx="5486400" cy="804863"/>
          </a:xfrm>
          <a:prstGeom prst="rect">
            <a:avLst/>
          </a:prstGeom>
        </p:spPr>
        <p:txBody>
          <a:bodyPr lIns="91326" tIns="45664" rIns="91326" bIns="45664"/>
          <a:lstStyle>
            <a:lvl1pPr marL="0" indent="0">
              <a:buNone/>
              <a:defRPr sz="1400"/>
            </a:lvl1pPr>
            <a:lvl2pPr marL="456633" indent="0">
              <a:buNone/>
              <a:defRPr sz="1200"/>
            </a:lvl2pPr>
            <a:lvl3pPr marL="913274" indent="0">
              <a:buNone/>
              <a:defRPr sz="1000"/>
            </a:lvl3pPr>
            <a:lvl4pPr marL="1369920" indent="0">
              <a:buNone/>
              <a:defRPr sz="900"/>
            </a:lvl4pPr>
            <a:lvl5pPr marL="1826557" indent="0">
              <a:buNone/>
              <a:defRPr sz="900"/>
            </a:lvl5pPr>
            <a:lvl6pPr marL="2283192" indent="0">
              <a:buNone/>
              <a:defRPr sz="900"/>
            </a:lvl6pPr>
            <a:lvl7pPr marL="2739836" indent="0">
              <a:buNone/>
              <a:defRPr sz="900"/>
            </a:lvl7pPr>
            <a:lvl8pPr marL="3196470" indent="0">
              <a:buNone/>
              <a:defRPr sz="900"/>
            </a:lvl8pPr>
            <a:lvl9pPr marL="3653112" indent="0">
              <a:buNone/>
              <a:defRPr sz="900"/>
            </a:lvl9pPr>
          </a:lstStyle>
          <a:p>
            <a:pPr lvl="0"/>
            <a:r>
              <a:rPr lang="zh-TW" altLang="en-US" smtClean="0"/>
              <a:t>按一下以編輯母片文字樣式</a:t>
            </a:r>
          </a:p>
        </p:txBody>
      </p:sp>
    </p:spTree>
    <p:extLst>
      <p:ext uri="{BB962C8B-B14F-4D97-AF65-F5344CB8AC3E}">
        <p14:creationId xmlns:p14="http://schemas.microsoft.com/office/powerpoint/2010/main" val="192450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9"/>
            <a:ext cx="8229600" cy="1143000"/>
          </a:xfrm>
          <a:prstGeom prst="rect">
            <a:avLst/>
          </a:prstGeom>
        </p:spPr>
        <p:txBody>
          <a:bodyPr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600255"/>
            <a:ext cx="8229600" cy="4525963"/>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3945198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745"/>
            <a:ext cx="2057400" cy="5851525"/>
          </a:xfrm>
          <a:prstGeom prst="rect">
            <a:avLst/>
          </a:prstGeom>
        </p:spPr>
        <p:txBody>
          <a:bodyPr vert="eaVert" lIns="91326" tIns="45664" rIns="91326" bIns="45664"/>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745"/>
            <a:ext cx="6019800" cy="5851525"/>
          </a:xfrm>
          <a:prstGeom prst="rect">
            <a:avLst/>
          </a:prstGeom>
        </p:spPr>
        <p:txBody>
          <a:bodyPr vert="eaVert" lIns="91326" tIns="45664" rIns="91326" bIns="45664"/>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285311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1"/>
            <a:ext cx="7772400" cy="1470025"/>
          </a:xfrm>
          <a:prstGeom prst="rect">
            <a:avLst/>
          </a:prstGeom>
        </p:spPr>
        <p:txBody>
          <a:bodyPr lIns="91331" tIns="45666" rIns="91331" bIns="45666"/>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a:prstGeom prst="rect">
            <a:avLst/>
          </a:prstGeom>
        </p:spPr>
        <p:txBody>
          <a:bodyPr lIns="91331" tIns="45666" rIns="91331" bIns="45666"/>
          <a:lstStyle>
            <a:lvl1pPr marL="0" indent="0" algn="ctr">
              <a:buNone/>
              <a:defRPr/>
            </a:lvl1pPr>
            <a:lvl2pPr marL="456656" indent="0" algn="ctr">
              <a:buNone/>
              <a:defRPr/>
            </a:lvl2pPr>
            <a:lvl3pPr marL="913321" indent="0" algn="ctr">
              <a:buNone/>
              <a:defRPr/>
            </a:lvl3pPr>
            <a:lvl4pPr marL="1369990" indent="0" algn="ctr">
              <a:buNone/>
              <a:defRPr/>
            </a:lvl4pPr>
            <a:lvl5pPr marL="1826650" indent="0" algn="ctr">
              <a:buNone/>
              <a:defRPr/>
            </a:lvl5pPr>
            <a:lvl6pPr marL="2283309" indent="0" algn="ctr">
              <a:buNone/>
              <a:defRPr/>
            </a:lvl6pPr>
            <a:lvl7pPr marL="2739976" indent="0" algn="ctr">
              <a:buNone/>
              <a:defRPr/>
            </a:lvl7pPr>
            <a:lvl8pPr marL="3196634" indent="0" algn="ctr">
              <a:buNone/>
              <a:defRPr/>
            </a:lvl8pPr>
            <a:lvl9pPr marL="3653299" indent="0" algn="ctr">
              <a:buNone/>
              <a:defRPr/>
            </a:lvl9pPr>
          </a:lstStyle>
          <a:p>
            <a:r>
              <a:rPr lang="zh-TW" altLang="en-US"/>
              <a:t>按一下以編輯母片副標題樣式</a:t>
            </a:r>
          </a:p>
        </p:txBody>
      </p:sp>
    </p:spTree>
    <p:extLst>
      <p:ext uri="{BB962C8B-B14F-4D97-AF65-F5344CB8AC3E}">
        <p14:creationId xmlns:p14="http://schemas.microsoft.com/office/powerpoint/2010/main" val="419122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idx="1"/>
          </p:nvPr>
        </p:nvSpPr>
        <p:spPr>
          <a:xfrm>
            <a:off x="457200" y="1600245"/>
            <a:ext cx="8229600" cy="4525963"/>
          </a:xfrm>
          <a:prstGeom prst="rect">
            <a:avLst/>
          </a:prstGeom>
        </p:spPr>
        <p:txBody>
          <a:bodyPr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660947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58"/>
            <a:ext cx="7772400" cy="1362075"/>
          </a:xfrm>
          <a:prstGeom prst="rect">
            <a:avLst/>
          </a:prstGeom>
        </p:spPr>
        <p:txBody>
          <a:bodyPr lIns="91331" tIns="45666" rIns="91331" bIns="45666"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51"/>
            <a:ext cx="7772400" cy="1500187"/>
          </a:xfrm>
          <a:prstGeom prst="rect">
            <a:avLst/>
          </a:prstGeom>
        </p:spPr>
        <p:txBody>
          <a:bodyPr lIns="91331" tIns="45666" rIns="91331" bIns="45666" anchor="b"/>
          <a:lstStyle>
            <a:lvl1pPr marL="0" indent="0">
              <a:buNone/>
              <a:defRPr sz="2000"/>
            </a:lvl1pPr>
            <a:lvl2pPr marL="456656" indent="0">
              <a:buNone/>
              <a:defRPr sz="1800"/>
            </a:lvl2pPr>
            <a:lvl3pPr marL="913321" indent="0">
              <a:buNone/>
              <a:defRPr sz="1600"/>
            </a:lvl3pPr>
            <a:lvl4pPr marL="1369990" indent="0">
              <a:buNone/>
              <a:defRPr sz="1400"/>
            </a:lvl4pPr>
            <a:lvl5pPr marL="1826650" indent="0">
              <a:buNone/>
              <a:defRPr sz="1400"/>
            </a:lvl5pPr>
            <a:lvl6pPr marL="2283309" indent="0">
              <a:buNone/>
              <a:defRPr sz="1400"/>
            </a:lvl6pPr>
            <a:lvl7pPr marL="2739976" indent="0">
              <a:buNone/>
              <a:defRPr sz="1400"/>
            </a:lvl7pPr>
            <a:lvl8pPr marL="3196634" indent="0">
              <a:buNone/>
              <a:defRPr sz="1400"/>
            </a:lvl8pPr>
            <a:lvl9pPr marL="3653299" indent="0">
              <a:buNone/>
              <a:defRPr sz="1400"/>
            </a:lvl9pPr>
          </a:lstStyle>
          <a:p>
            <a:pPr lvl="0"/>
            <a:r>
              <a:rPr lang="zh-TW" altLang="en-US"/>
              <a:t>按一下以編輯母片文字樣式</a:t>
            </a:r>
          </a:p>
        </p:txBody>
      </p:sp>
    </p:spTree>
    <p:extLst>
      <p:ext uri="{BB962C8B-B14F-4D97-AF65-F5344CB8AC3E}">
        <p14:creationId xmlns:p14="http://schemas.microsoft.com/office/powerpoint/2010/main" val="23084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內容版面配置區 2"/>
          <p:cNvSpPr>
            <a:spLocks noGrp="1"/>
          </p:cNvSpPr>
          <p:nvPr>
            <p:ph sz="half" idx="1"/>
          </p:nvPr>
        </p:nvSpPr>
        <p:spPr>
          <a:xfrm>
            <a:off x="457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45"/>
            <a:ext cx="4038600" cy="4525963"/>
          </a:xfrm>
          <a:prstGeom prst="rect">
            <a:avLst/>
          </a:prstGeom>
        </p:spPr>
        <p:txBody>
          <a:bodyPr lIns="91331" tIns="45666" rIns="91331" bIns="45666"/>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2596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8"/>
            <a:ext cx="4040188"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53" y="1535118"/>
            <a:ext cx="4041775" cy="639762"/>
          </a:xfrm>
          <a:prstGeom prst="rect">
            <a:avLst/>
          </a:prstGeom>
        </p:spPr>
        <p:txBody>
          <a:bodyPr lIns="91331" tIns="45666" rIns="91331" bIns="45666" anchor="b"/>
          <a:lstStyle>
            <a:lvl1pPr marL="0" indent="0">
              <a:buNone/>
              <a:defRPr sz="2400" b="1"/>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53" y="2174875"/>
            <a:ext cx="4041775" cy="3951288"/>
          </a:xfrm>
          <a:prstGeom prst="rect">
            <a:avLst/>
          </a:prstGeom>
        </p:spPr>
        <p:txBody>
          <a:bodyPr lIns="91331" tIns="45666" rIns="91331" bIns="45666"/>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21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Tree>
    <p:extLst>
      <p:ext uri="{BB962C8B-B14F-4D97-AF65-F5344CB8AC3E}">
        <p14:creationId xmlns:p14="http://schemas.microsoft.com/office/powerpoint/2010/main" val="3057155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976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32" y="273050"/>
            <a:ext cx="3008313" cy="1162050"/>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108"/>
            <a:ext cx="5111750" cy="5853113"/>
          </a:xfrm>
          <a:prstGeom prst="rect">
            <a:avLst/>
          </a:prstGeom>
        </p:spPr>
        <p:txBody>
          <a:bodyPr lIns="91331" tIns="45666" rIns="91331" bIns="4566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32" y="1435123"/>
            <a:ext cx="3008313" cy="4691063"/>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37633628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lIns="91331" tIns="45666" rIns="91331" bIns="45666"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83"/>
            <a:ext cx="5486400" cy="4114800"/>
          </a:xfrm>
          <a:prstGeom prst="rect">
            <a:avLst/>
          </a:prstGeom>
        </p:spPr>
        <p:txBody>
          <a:bodyPr lIns="91331" tIns="45666" rIns="91331" bIns="45666"/>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a:prstGeom prst="rect">
            <a:avLst/>
          </a:prstGeom>
        </p:spPr>
        <p:txBody>
          <a:bodyPr lIns="91331" tIns="45666" rIns="91331" bIns="45666"/>
          <a:lstStyle>
            <a:lvl1pPr marL="0" indent="0">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zh-TW" altLang="en-US"/>
              <a:t>按一下以編輯母片文字樣式</a:t>
            </a:r>
          </a:p>
        </p:txBody>
      </p:sp>
    </p:spTree>
    <p:extLst>
      <p:ext uri="{BB962C8B-B14F-4D97-AF65-F5344CB8AC3E}">
        <p14:creationId xmlns:p14="http://schemas.microsoft.com/office/powerpoint/2010/main" val="40026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1600245"/>
            <a:ext cx="8229600" cy="4525963"/>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332045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96"/>
            <a:ext cx="2057400" cy="5851525"/>
          </a:xfrm>
          <a:prstGeom prst="rect">
            <a:avLst/>
          </a:prstGeom>
        </p:spPr>
        <p:txBody>
          <a:bodyPr vert="eaVert" lIns="91331" tIns="45666" rIns="91331" bIns="45666"/>
          <a:lstStyle/>
          <a:p>
            <a:r>
              <a:rPr lang="zh-TW" altLang="en-US"/>
              <a:t>按一下以編輯母片標題樣式</a:t>
            </a:r>
          </a:p>
        </p:txBody>
      </p:sp>
      <p:sp>
        <p:nvSpPr>
          <p:cNvPr id="3" name="直排文字版面配置區 2"/>
          <p:cNvSpPr>
            <a:spLocks noGrp="1"/>
          </p:cNvSpPr>
          <p:nvPr>
            <p:ph type="body" orient="vert" idx="1"/>
          </p:nvPr>
        </p:nvSpPr>
        <p:spPr>
          <a:xfrm>
            <a:off x="457200" y="274696"/>
            <a:ext cx="6019800" cy="5851525"/>
          </a:xfrm>
          <a:prstGeom prst="rect">
            <a:avLst/>
          </a:prstGeom>
        </p:spPr>
        <p:txBody>
          <a:bodyPr vert="eaVert" lIns="91331" tIns="45666" rIns="91331" bIns="45666"/>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048409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52"/>
            <a:ext cx="7772400" cy="1470025"/>
          </a:xfrm>
        </p:spPr>
        <p:txBody>
          <a:bodyPr/>
          <a:lstStyle/>
          <a:p>
            <a:r>
              <a:rPr lang="zh-TW" altLang="en-US" smtClean="0"/>
              <a:t>按一下以編輯母片標題樣式</a:t>
            </a:r>
            <a:endParaRPr lang="en-US"/>
          </a:p>
        </p:txBody>
      </p:sp>
      <p:sp>
        <p:nvSpPr>
          <p:cNvPr id="3" name="副標題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smtClean="0"/>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01289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643827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7"/>
            <a:ext cx="7772400" cy="1362075"/>
          </a:xfrm>
        </p:spPr>
        <p:txBody>
          <a:bodyPr anchor="t"/>
          <a:lstStyle>
            <a:lvl1pPr algn="l">
              <a:defRPr sz="4000" b="1" cap="all"/>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290672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043657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252662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文字版面配置區 4"/>
          <p:cNvSpPr>
            <a:spLocks noGrp="1"/>
          </p:cNvSpPr>
          <p:nvPr>
            <p:ph type="body" sz="quarter" idx="3"/>
          </p:nvPr>
        </p:nvSpPr>
        <p:spPr>
          <a:xfrm>
            <a:off x="4645043" y="1535113"/>
            <a:ext cx="4041775"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22243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665801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116410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8" y="273051"/>
            <a:ext cx="3008313" cy="1162051"/>
          </a:xfrm>
        </p:spPr>
        <p:txBody>
          <a:bodyPr anchor="b"/>
          <a:lstStyle>
            <a:lvl1pPr algn="l">
              <a:defRPr sz="2000" b="1"/>
            </a:lvl1pPr>
          </a:lstStyle>
          <a:p>
            <a:r>
              <a:rPr lang="zh-TW" altLang="en-US" smtClean="0"/>
              <a:t>按一下以編輯母片標題樣式</a:t>
            </a:r>
            <a:endParaRPr lang="en-US"/>
          </a:p>
        </p:txBody>
      </p:sp>
      <p:sp>
        <p:nvSpPr>
          <p:cNvPr id="3" name="內容版面配置區 2"/>
          <p:cNvSpPr>
            <a:spLocks noGrp="1"/>
          </p:cNvSpPr>
          <p:nvPr>
            <p:ph idx="1"/>
          </p:nvPr>
        </p:nvSpPr>
        <p:spPr>
          <a:xfrm>
            <a:off x="3575053" y="27307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文字版面配置區 3"/>
          <p:cNvSpPr>
            <a:spLocks noGrp="1"/>
          </p:cNvSpPr>
          <p:nvPr>
            <p:ph type="body" sz="half" idx="2"/>
          </p:nvPr>
        </p:nvSpPr>
        <p:spPr>
          <a:xfrm>
            <a:off x="457208" y="1435106"/>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014589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2"/>
            <a:ext cx="5486400" cy="566739"/>
          </a:xfrm>
        </p:spPr>
        <p:txBody>
          <a:bodyPr anchor="b"/>
          <a:lstStyle>
            <a:lvl1pPr algn="l">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1792288" y="612777"/>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smtClean="0"/>
          </a:p>
        </p:txBody>
      </p:sp>
      <p:sp>
        <p:nvSpPr>
          <p:cNvPr id="4" name="文字版面配置區 3"/>
          <p:cNvSpPr>
            <a:spLocks noGrp="1"/>
          </p:cNvSpPr>
          <p:nvPr>
            <p:ph type="body" sz="half" idx="2"/>
          </p:nvPr>
        </p:nvSpPr>
        <p:spPr>
          <a:xfrm>
            <a:off x="1792288" y="5367340"/>
            <a:ext cx="54864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089409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93590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1" y="274666"/>
            <a:ext cx="2057400" cy="5851525"/>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274666"/>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41310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7E72A86-14CF-4209-BDC4-8E1C8DCEE48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233193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7CB8D95-3EDC-4C75-87D4-1ED05DE7844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847110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3382789-E97A-423C-871F-02348775151E}"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41324060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AE71452-9B9F-44F9-9E76-000EA9F2DAF4}"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1748505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233F83-5022-4A11-B5CF-5B83EA5D531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5037196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081EA81-035F-444F-B9D2-CEC2A7BB620F}"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8395870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4F6A14D-4A93-4DCA-A5C1-C34107715679}"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1359058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48286C-3482-4963-B408-6DB39ED0CE08}"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7886453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8A9657-B4E1-4CA7-8B1F-F334562A454D}"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8220874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6070A5-2F55-4DE4-9E40-01B1B35F6BB6}"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39920900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6A6E8DD-820B-4120-A173-0D2E4E166D43}"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1935953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0166" y="7"/>
            <a:ext cx="7643834" cy="1357300"/>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14282" y="1600202"/>
            <a:ext cx="8929718" cy="52578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080401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cover/>
  </p:transition>
  <p:txStyles>
    <p:titleStyle>
      <a:lvl1pPr algn="l" defTabSz="911869" rtl="0" eaLnBrk="1" latinLnBrk="0" hangingPunct="1">
        <a:spcBef>
          <a:spcPct val="0"/>
        </a:spcBef>
        <a:buNone/>
        <a:defRPr sz="4000" b="1" u="none" kern="1200">
          <a:solidFill>
            <a:schemeClr val="bg1"/>
          </a:solidFill>
          <a:effectLst>
            <a:outerShdw blurRad="38100" dist="38100" dir="2700000" algn="tl">
              <a:srgbClr val="000000">
                <a:alpha val="43137"/>
              </a:srgbClr>
            </a:outerShdw>
          </a:effectLst>
          <a:latin typeface="+mj-lt"/>
          <a:ea typeface="+mj-ea"/>
          <a:cs typeface="+mj-cs"/>
        </a:defRPr>
      </a:lvl1pPr>
    </p:titleStyle>
    <p:bodyStyle>
      <a:lvl1pPr marL="0" indent="0" algn="l" defTabSz="911869" rtl="0" eaLnBrk="1" latinLnBrk="0" hangingPunct="1">
        <a:spcBef>
          <a:spcPct val="20000"/>
        </a:spcBef>
        <a:buFont typeface="Arial" pitchFamily="34" charset="0"/>
        <a:buNone/>
        <a:defRPr sz="3200" b="1" kern="1200">
          <a:solidFill>
            <a:schemeClr val="bg1"/>
          </a:solidFill>
          <a:effectLst>
            <a:outerShdw blurRad="38100" dist="38100" dir="2700000" algn="tl">
              <a:srgbClr val="000000">
                <a:alpha val="43137"/>
              </a:srgbClr>
            </a:outerShdw>
          </a:effectLst>
          <a:latin typeface="Arial Narrow" pitchFamily="34" charset="0"/>
          <a:ea typeface="+mn-ea"/>
          <a:cs typeface="+mn-cs"/>
        </a:defRPr>
      </a:lvl1pPr>
      <a:lvl2pPr marL="712410" indent="-451193" algn="l" defTabSz="911869" rtl="0" eaLnBrk="1" latinLnBrk="0" hangingPunct="1">
        <a:spcBef>
          <a:spcPct val="20000"/>
        </a:spcBef>
        <a:buFont typeface="Wingdings" pitchFamily="2" charset="2"/>
        <a:buChar char="v"/>
        <a:defRPr sz="3200" kern="1200">
          <a:solidFill>
            <a:schemeClr val="bg1"/>
          </a:solidFill>
          <a:effectLst>
            <a:outerShdw blurRad="38100" dist="38100" dir="2700000" algn="tl">
              <a:srgbClr val="000000">
                <a:alpha val="43137"/>
              </a:srgbClr>
            </a:outerShdw>
          </a:effectLst>
          <a:latin typeface="Arial Narrow" pitchFamily="34" charset="0"/>
          <a:ea typeface="+mn-ea"/>
          <a:cs typeface="+mn-cs"/>
        </a:defRPr>
      </a:lvl2pPr>
      <a:lvl3pPr marL="269124" indent="0" algn="l" defTabSz="911869" rtl="0" eaLnBrk="1" latinLnBrk="0" hangingPunct="1">
        <a:spcBef>
          <a:spcPct val="20000"/>
        </a:spcBef>
        <a:buFont typeface="Wingdings" pitchFamily="2" charset="2"/>
        <a:buNone/>
        <a:defRPr sz="2800" kern="1200">
          <a:solidFill>
            <a:schemeClr val="bg1"/>
          </a:solidFill>
          <a:effectLst>
            <a:outerShdw blurRad="38100" dist="38100" dir="2700000" algn="tl">
              <a:srgbClr val="000000">
                <a:alpha val="43137"/>
              </a:srgbClr>
            </a:outerShdw>
          </a:effectLst>
          <a:latin typeface="Arial Narrow" pitchFamily="34" charset="0"/>
          <a:ea typeface="+mn-ea"/>
          <a:cs typeface="+mn-cs"/>
        </a:defRPr>
      </a:lvl3pPr>
      <a:lvl4pPr marL="807384" indent="0" algn="l" defTabSz="911869" rtl="0" eaLnBrk="1" latinLnBrk="0" hangingPunct="1">
        <a:spcBef>
          <a:spcPct val="20000"/>
        </a:spcBef>
        <a:buFont typeface="Arial" pitchFamily="34" charset="0"/>
        <a:buNone/>
        <a:defRPr sz="2400" b="1" i="1" kern="1200">
          <a:solidFill>
            <a:srgbClr val="FFFF00"/>
          </a:solidFill>
          <a:effectLst>
            <a:outerShdw blurRad="38100" dist="38100" dir="2700000" algn="tl">
              <a:srgbClr val="000000">
                <a:alpha val="43137"/>
              </a:srgbClr>
            </a:outerShdw>
          </a:effectLst>
          <a:latin typeface="Arial Narrow" pitchFamily="34" charset="0"/>
          <a:ea typeface="+mn-ea"/>
          <a:cs typeface="+mn-cs"/>
        </a:defRPr>
      </a:lvl4pPr>
      <a:lvl5pPr marL="983124" indent="-1587" algn="l" defTabSz="911869" rtl="0" eaLnBrk="1" latinLnBrk="0" hangingPunct="1">
        <a:spcBef>
          <a:spcPct val="20000"/>
        </a:spcBef>
        <a:buFont typeface="Arial" pitchFamily="34" charset="0"/>
        <a:buNone/>
        <a:defRPr sz="2400" kern="1200">
          <a:solidFill>
            <a:schemeClr val="bg1"/>
          </a:solidFill>
          <a:effectLst>
            <a:outerShdw blurRad="38100" dist="38100" dir="2700000" algn="tl">
              <a:srgbClr val="000000">
                <a:alpha val="43137"/>
              </a:srgbClr>
            </a:outerShdw>
          </a:effectLst>
          <a:latin typeface="Arial Narrow" pitchFamily="34" charset="0"/>
          <a:ea typeface="+mn-ea"/>
          <a:cs typeface="+mn-cs"/>
        </a:defRPr>
      </a:lvl5pPr>
      <a:lvl6pPr marL="2507669"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3588"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953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5453" indent="-227960" algn="l" defTabSz="9118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869" rtl="0" eaLnBrk="1" latinLnBrk="0" hangingPunct="1">
        <a:defRPr sz="1800" kern="1200">
          <a:solidFill>
            <a:schemeClr val="tx1"/>
          </a:solidFill>
          <a:latin typeface="+mn-lt"/>
          <a:ea typeface="+mn-ea"/>
          <a:cs typeface="+mn-cs"/>
        </a:defRPr>
      </a:lvl1pPr>
      <a:lvl2pPr marL="455927" algn="l" defTabSz="911869" rtl="0" eaLnBrk="1" latinLnBrk="0" hangingPunct="1">
        <a:defRPr sz="1800" kern="1200">
          <a:solidFill>
            <a:schemeClr val="tx1"/>
          </a:solidFill>
          <a:latin typeface="+mn-lt"/>
          <a:ea typeface="+mn-ea"/>
          <a:cs typeface="+mn-cs"/>
        </a:defRPr>
      </a:lvl2pPr>
      <a:lvl3pPr marL="911869" algn="l" defTabSz="911869" rtl="0" eaLnBrk="1" latinLnBrk="0" hangingPunct="1">
        <a:defRPr sz="1800" kern="1200">
          <a:solidFill>
            <a:schemeClr val="tx1"/>
          </a:solidFill>
          <a:latin typeface="+mn-lt"/>
          <a:ea typeface="+mn-ea"/>
          <a:cs typeface="+mn-cs"/>
        </a:defRPr>
      </a:lvl3pPr>
      <a:lvl4pPr marL="1367816" algn="l" defTabSz="911869" rtl="0" eaLnBrk="1" latinLnBrk="0" hangingPunct="1">
        <a:defRPr sz="1800" kern="1200">
          <a:solidFill>
            <a:schemeClr val="tx1"/>
          </a:solidFill>
          <a:latin typeface="+mn-lt"/>
          <a:ea typeface="+mn-ea"/>
          <a:cs typeface="+mn-cs"/>
        </a:defRPr>
      </a:lvl4pPr>
      <a:lvl5pPr marL="1823750" algn="l" defTabSz="911869" rtl="0" eaLnBrk="1" latinLnBrk="0" hangingPunct="1">
        <a:defRPr sz="1800" kern="1200">
          <a:solidFill>
            <a:schemeClr val="tx1"/>
          </a:solidFill>
          <a:latin typeface="+mn-lt"/>
          <a:ea typeface="+mn-ea"/>
          <a:cs typeface="+mn-cs"/>
        </a:defRPr>
      </a:lvl5pPr>
      <a:lvl6pPr marL="2279684" algn="l" defTabSz="911869" rtl="0" eaLnBrk="1" latinLnBrk="0" hangingPunct="1">
        <a:defRPr sz="1800" kern="1200">
          <a:solidFill>
            <a:schemeClr val="tx1"/>
          </a:solidFill>
          <a:latin typeface="+mn-lt"/>
          <a:ea typeface="+mn-ea"/>
          <a:cs typeface="+mn-cs"/>
        </a:defRPr>
      </a:lvl6pPr>
      <a:lvl7pPr marL="2735629" algn="l" defTabSz="911869" rtl="0" eaLnBrk="1" latinLnBrk="0" hangingPunct="1">
        <a:defRPr sz="1800" kern="1200">
          <a:solidFill>
            <a:schemeClr val="tx1"/>
          </a:solidFill>
          <a:latin typeface="+mn-lt"/>
          <a:ea typeface="+mn-ea"/>
          <a:cs typeface="+mn-cs"/>
        </a:defRPr>
      </a:lvl7pPr>
      <a:lvl8pPr marL="3191559" algn="l" defTabSz="911869" rtl="0" eaLnBrk="1" latinLnBrk="0" hangingPunct="1">
        <a:defRPr sz="1800" kern="1200">
          <a:solidFill>
            <a:schemeClr val="tx1"/>
          </a:solidFill>
          <a:latin typeface="+mn-lt"/>
          <a:ea typeface="+mn-ea"/>
          <a:cs typeface="+mn-cs"/>
        </a:defRPr>
      </a:lvl8pPr>
      <a:lvl9pPr marL="3647495" algn="l" defTabSz="91186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演示模板底稿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2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28740" y="846139"/>
            <a:ext cx="75612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ctr" anchorCtr="0" compatLnSpc="1">
            <a:prstTxWarp prst="textNoShape">
              <a:avLst/>
            </a:prstTxWarp>
          </a:bodyPr>
          <a:lstStyle/>
          <a:p>
            <a:pPr lvl="0"/>
            <a:r>
              <a:rPr lang="zh-CN" altLang="zh-TW" smtClean="0"/>
              <a:t>单击此处编辑母版标题样式</a:t>
            </a:r>
          </a:p>
        </p:txBody>
      </p:sp>
      <p:sp>
        <p:nvSpPr>
          <p:cNvPr id="1028" name="Rectangle 4"/>
          <p:cNvSpPr>
            <a:spLocks noGrp="1" noChangeArrowheads="1"/>
          </p:cNvSpPr>
          <p:nvPr>
            <p:ph type="body" idx="1"/>
          </p:nvPr>
        </p:nvSpPr>
        <p:spPr bwMode="auto">
          <a:xfrm>
            <a:off x="828740" y="1990783"/>
            <a:ext cx="7561263" cy="403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p>
            <a:pPr lvl="0"/>
            <a:r>
              <a:rPr lang="zh-CN" altLang="zh-TW" smtClean="0"/>
              <a:t>单击此处编辑母版文本样式</a:t>
            </a:r>
          </a:p>
          <a:p>
            <a:pPr lvl="1"/>
            <a:r>
              <a:rPr lang="zh-CN" altLang="zh-TW" smtClean="0"/>
              <a:t>第二级</a:t>
            </a:r>
          </a:p>
          <a:p>
            <a:pPr lvl="2"/>
            <a:r>
              <a:rPr lang="zh-CN" altLang="zh-TW" smtClean="0"/>
              <a:t>第三级</a:t>
            </a:r>
          </a:p>
          <a:p>
            <a:pPr lvl="3"/>
            <a:r>
              <a:rPr lang="zh-CN" altLang="zh-TW" smtClean="0"/>
              <a:t>第四级</a:t>
            </a:r>
          </a:p>
          <a:p>
            <a:pPr lvl="4"/>
            <a:r>
              <a:rPr lang="zh-CN" altLang="zh-TW" smtClean="0"/>
              <a:t>第五级</a:t>
            </a:r>
          </a:p>
        </p:txBody>
      </p:sp>
      <p:sp>
        <p:nvSpPr>
          <p:cNvPr id="1029" name="Rectangle 5"/>
          <p:cNvSpPr>
            <a:spLocks noGrp="1" noChangeArrowheads="1"/>
          </p:cNvSpPr>
          <p:nvPr>
            <p:ph type="dt" sz="half" idx="2"/>
          </p:nvPr>
        </p:nvSpPr>
        <p:spPr bwMode="auto">
          <a:xfrm>
            <a:off x="457202"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0" name="Rectangle 6"/>
          <p:cNvSpPr>
            <a:spLocks noGrp="1" noChangeArrowheads="1"/>
          </p:cNvSpPr>
          <p:nvPr>
            <p:ph type="ftr" sz="quarter" idx="3"/>
          </p:nvPr>
        </p:nvSpPr>
        <p:spPr bwMode="auto">
          <a:xfrm>
            <a:off x="3124201" y="6245367"/>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ctr">
              <a:defRPr sz="1000">
                <a:latin typeface="+mn-ea"/>
                <a:ea typeface="+mn-ea"/>
              </a:defRPr>
            </a:lvl1pPr>
          </a:lstStyle>
          <a:p>
            <a:pPr defTabSz="912197" fontAlgn="base">
              <a:spcBef>
                <a:spcPct val="0"/>
              </a:spcBef>
              <a:spcAft>
                <a:spcPct val="0"/>
              </a:spcAft>
            </a:pPr>
            <a:endParaRPr lang="zh-TW" altLang="zh-CN" smtClean="0">
              <a:solidFill>
                <a:srgbClr val="000000"/>
              </a:solidFill>
            </a:endParaRPr>
          </a:p>
        </p:txBody>
      </p:sp>
      <p:sp>
        <p:nvSpPr>
          <p:cNvPr id="1031" name="Rectangle 7"/>
          <p:cNvSpPr>
            <a:spLocks noGrp="1" noChangeArrowheads="1"/>
          </p:cNvSpPr>
          <p:nvPr>
            <p:ph type="sldNum" sz="quarter" idx="4"/>
          </p:nvPr>
        </p:nvSpPr>
        <p:spPr bwMode="auto">
          <a:xfrm>
            <a:off x="6553200" y="6245367"/>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17" tIns="45609" rIns="91217" bIns="45609" numCol="1" anchor="t" anchorCtr="0" compatLnSpc="1">
            <a:prstTxWarp prst="textNoShape">
              <a:avLst/>
            </a:prstTxWarp>
          </a:bodyPr>
          <a:lstStyle>
            <a:lvl1pPr algn="r">
              <a:defRPr sz="1000">
                <a:latin typeface="+mn-ea"/>
                <a:ea typeface="+mn-ea"/>
              </a:defRPr>
            </a:lvl1pPr>
          </a:lstStyle>
          <a:p>
            <a:pPr defTabSz="912197" fontAlgn="base">
              <a:spcBef>
                <a:spcPct val="0"/>
              </a:spcBef>
              <a:spcAft>
                <a:spcPct val="0"/>
              </a:spcAft>
            </a:pPr>
            <a:fld id="{A3EA3686-390D-4807-A8EA-855C158FE566}" type="slidenum">
              <a:rPr lang="zh-TW" altLang="zh-CN" smtClean="0">
                <a:solidFill>
                  <a:srgbClr val="000000"/>
                </a:solidFill>
              </a:rPr>
              <a:pPr defTabSz="912197" fontAlgn="base">
                <a:spcBef>
                  <a:spcPct val="0"/>
                </a:spcBef>
                <a:spcAft>
                  <a:spcPct val="0"/>
                </a:spcAft>
              </a:pPr>
              <a:t>‹#›</a:t>
            </a:fld>
            <a:endParaRPr lang="zh-TW" altLang="zh-CN" smtClean="0">
              <a:solidFill>
                <a:srgbClr val="000000"/>
              </a:solidFill>
            </a:endParaRPr>
          </a:p>
        </p:txBody>
      </p:sp>
    </p:spTree>
    <p:extLst>
      <p:ext uri="{BB962C8B-B14F-4D97-AF65-F5344CB8AC3E}">
        <p14:creationId xmlns:p14="http://schemas.microsoft.com/office/powerpoint/2010/main" val="88985865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rtl="0" fontAlgn="base">
        <a:spcBef>
          <a:spcPct val="0"/>
        </a:spcBef>
        <a:spcAft>
          <a:spcPct val="0"/>
        </a:spcAft>
        <a:defRPr sz="3600" b="1">
          <a:solidFill>
            <a:srgbClr val="669900"/>
          </a:solidFill>
          <a:latin typeface="+mj-lt"/>
          <a:ea typeface="+mj-ea"/>
          <a:cs typeface="+mj-cs"/>
        </a:defRPr>
      </a:lvl1pPr>
      <a:lvl2pPr algn="l" rtl="0" fontAlgn="base">
        <a:spcBef>
          <a:spcPct val="0"/>
        </a:spcBef>
        <a:spcAft>
          <a:spcPct val="0"/>
        </a:spcAft>
        <a:defRPr sz="3600" b="1">
          <a:solidFill>
            <a:srgbClr val="669900"/>
          </a:solidFill>
          <a:latin typeface="Arial" pitchFamily="34" charset="0"/>
          <a:ea typeface="Microsoft YaHei" pitchFamily="34" charset="-122"/>
        </a:defRPr>
      </a:lvl2pPr>
      <a:lvl3pPr algn="l" rtl="0" fontAlgn="base">
        <a:spcBef>
          <a:spcPct val="0"/>
        </a:spcBef>
        <a:spcAft>
          <a:spcPct val="0"/>
        </a:spcAft>
        <a:defRPr sz="3600" b="1">
          <a:solidFill>
            <a:srgbClr val="669900"/>
          </a:solidFill>
          <a:latin typeface="Arial" pitchFamily="34" charset="0"/>
          <a:ea typeface="Microsoft YaHei" pitchFamily="34" charset="-122"/>
        </a:defRPr>
      </a:lvl3pPr>
      <a:lvl4pPr algn="l" rtl="0" fontAlgn="base">
        <a:spcBef>
          <a:spcPct val="0"/>
        </a:spcBef>
        <a:spcAft>
          <a:spcPct val="0"/>
        </a:spcAft>
        <a:defRPr sz="3600" b="1">
          <a:solidFill>
            <a:srgbClr val="669900"/>
          </a:solidFill>
          <a:latin typeface="Arial" pitchFamily="34" charset="0"/>
          <a:ea typeface="Microsoft YaHei" pitchFamily="34" charset="-122"/>
        </a:defRPr>
      </a:lvl4pPr>
      <a:lvl5pPr algn="l" rtl="0" fontAlgn="base">
        <a:spcBef>
          <a:spcPct val="0"/>
        </a:spcBef>
        <a:spcAft>
          <a:spcPct val="0"/>
        </a:spcAft>
        <a:defRPr sz="3600" b="1">
          <a:solidFill>
            <a:srgbClr val="669900"/>
          </a:solidFill>
          <a:latin typeface="Arial" pitchFamily="34" charset="0"/>
          <a:ea typeface="Microsoft YaHei" pitchFamily="34" charset="-122"/>
        </a:defRPr>
      </a:lvl5pPr>
      <a:lvl6pPr marL="456090" algn="l" rtl="0" fontAlgn="base">
        <a:spcBef>
          <a:spcPct val="0"/>
        </a:spcBef>
        <a:spcAft>
          <a:spcPct val="0"/>
        </a:spcAft>
        <a:defRPr sz="3600" b="1">
          <a:solidFill>
            <a:srgbClr val="669900"/>
          </a:solidFill>
          <a:latin typeface="Arial" pitchFamily="34" charset="0"/>
          <a:ea typeface="Microsoft YaHei" pitchFamily="34" charset="-122"/>
        </a:defRPr>
      </a:lvl6pPr>
      <a:lvl7pPr marL="912197" algn="l" rtl="0" fontAlgn="base">
        <a:spcBef>
          <a:spcPct val="0"/>
        </a:spcBef>
        <a:spcAft>
          <a:spcPct val="0"/>
        </a:spcAft>
        <a:defRPr sz="3600" b="1">
          <a:solidFill>
            <a:srgbClr val="669900"/>
          </a:solidFill>
          <a:latin typeface="Arial" pitchFamily="34" charset="0"/>
          <a:ea typeface="Microsoft YaHei" pitchFamily="34" charset="-122"/>
        </a:defRPr>
      </a:lvl7pPr>
      <a:lvl8pPr marL="1368305" algn="l" rtl="0" fontAlgn="base">
        <a:spcBef>
          <a:spcPct val="0"/>
        </a:spcBef>
        <a:spcAft>
          <a:spcPct val="0"/>
        </a:spcAft>
        <a:defRPr sz="3600" b="1">
          <a:solidFill>
            <a:srgbClr val="669900"/>
          </a:solidFill>
          <a:latin typeface="Arial" pitchFamily="34" charset="0"/>
          <a:ea typeface="Microsoft YaHei" pitchFamily="34" charset="-122"/>
        </a:defRPr>
      </a:lvl8pPr>
      <a:lvl9pPr marL="1824404" algn="l" rtl="0" fontAlgn="base">
        <a:spcBef>
          <a:spcPct val="0"/>
        </a:spcBef>
        <a:spcAft>
          <a:spcPct val="0"/>
        </a:spcAft>
        <a:defRPr sz="3600" b="1">
          <a:solidFill>
            <a:srgbClr val="669900"/>
          </a:solidFill>
          <a:latin typeface="Arial" pitchFamily="34" charset="0"/>
          <a:ea typeface="Microsoft YaHei" pitchFamily="34" charset="-122"/>
        </a:defRPr>
      </a:lvl9pPr>
    </p:titleStyle>
    <p:bodyStyle>
      <a:lvl1pPr marL="342083" indent="-342083" algn="l" rtl="0" fontAlgn="base">
        <a:spcBef>
          <a:spcPct val="20000"/>
        </a:spcBef>
        <a:spcAft>
          <a:spcPct val="0"/>
        </a:spcAft>
        <a:buChar char="•"/>
        <a:defRPr sz="2400">
          <a:solidFill>
            <a:srgbClr val="669900"/>
          </a:solidFill>
          <a:latin typeface="+mn-lt"/>
          <a:ea typeface="+mn-ea"/>
          <a:cs typeface="+mn-cs"/>
        </a:defRPr>
      </a:lvl1pPr>
      <a:lvl2pPr marL="741162" indent="-285078" algn="l" rtl="0" fontAlgn="base">
        <a:spcBef>
          <a:spcPct val="20000"/>
        </a:spcBef>
        <a:spcAft>
          <a:spcPct val="0"/>
        </a:spcAft>
        <a:buChar char="–"/>
        <a:defRPr sz="2000">
          <a:solidFill>
            <a:srgbClr val="669900"/>
          </a:solidFill>
          <a:latin typeface="+mn-lt"/>
          <a:ea typeface="+mn-ea"/>
        </a:defRPr>
      </a:lvl2pPr>
      <a:lvl3pPr marL="1140250" indent="-228041" algn="l" rtl="0" fontAlgn="base">
        <a:spcBef>
          <a:spcPct val="20000"/>
        </a:spcBef>
        <a:spcAft>
          <a:spcPct val="0"/>
        </a:spcAft>
        <a:buChar char="•"/>
        <a:defRPr>
          <a:solidFill>
            <a:srgbClr val="669900"/>
          </a:solidFill>
          <a:latin typeface="+mn-lt"/>
          <a:ea typeface="+mn-ea"/>
        </a:defRPr>
      </a:lvl3pPr>
      <a:lvl4pPr marL="1596349" indent="-228041" algn="l" rtl="0" fontAlgn="base">
        <a:spcBef>
          <a:spcPct val="20000"/>
        </a:spcBef>
        <a:spcAft>
          <a:spcPct val="0"/>
        </a:spcAft>
        <a:buChar char="–"/>
        <a:defRPr sz="1600">
          <a:solidFill>
            <a:srgbClr val="669900"/>
          </a:solidFill>
          <a:latin typeface="+mn-lt"/>
          <a:ea typeface="+mn-ea"/>
        </a:defRPr>
      </a:lvl4pPr>
      <a:lvl5pPr marL="2052458" indent="-228041" algn="l" rtl="0" fontAlgn="base">
        <a:spcBef>
          <a:spcPct val="20000"/>
        </a:spcBef>
        <a:spcAft>
          <a:spcPct val="0"/>
        </a:spcAft>
        <a:buChar char="»"/>
        <a:defRPr sz="1600">
          <a:solidFill>
            <a:srgbClr val="669900"/>
          </a:solidFill>
          <a:latin typeface="+mn-lt"/>
          <a:ea typeface="+mn-ea"/>
        </a:defRPr>
      </a:lvl5pPr>
      <a:lvl6pPr marL="2508560" indent="-228041" algn="l" rtl="0" fontAlgn="base">
        <a:spcBef>
          <a:spcPct val="20000"/>
        </a:spcBef>
        <a:spcAft>
          <a:spcPct val="0"/>
        </a:spcAft>
        <a:buChar char="»"/>
        <a:defRPr sz="1600">
          <a:solidFill>
            <a:srgbClr val="669900"/>
          </a:solidFill>
          <a:latin typeface="+mn-lt"/>
          <a:ea typeface="+mn-ea"/>
        </a:defRPr>
      </a:lvl6pPr>
      <a:lvl7pPr marL="2964649" indent="-228041" algn="l" rtl="0" fontAlgn="base">
        <a:spcBef>
          <a:spcPct val="20000"/>
        </a:spcBef>
        <a:spcAft>
          <a:spcPct val="0"/>
        </a:spcAft>
        <a:buChar char="»"/>
        <a:defRPr sz="1600">
          <a:solidFill>
            <a:srgbClr val="669900"/>
          </a:solidFill>
          <a:latin typeface="+mn-lt"/>
          <a:ea typeface="+mn-ea"/>
        </a:defRPr>
      </a:lvl7pPr>
      <a:lvl8pPr marL="3420758" indent="-228041" algn="l" rtl="0" fontAlgn="base">
        <a:spcBef>
          <a:spcPct val="20000"/>
        </a:spcBef>
        <a:spcAft>
          <a:spcPct val="0"/>
        </a:spcAft>
        <a:buChar char="»"/>
        <a:defRPr sz="1600">
          <a:solidFill>
            <a:srgbClr val="669900"/>
          </a:solidFill>
          <a:latin typeface="+mn-lt"/>
          <a:ea typeface="+mn-ea"/>
        </a:defRPr>
      </a:lvl8pPr>
      <a:lvl9pPr marL="3876841" indent="-228041" algn="l" rtl="0" fontAlgn="base">
        <a:spcBef>
          <a:spcPct val="20000"/>
        </a:spcBef>
        <a:spcAft>
          <a:spcPct val="0"/>
        </a:spcAft>
        <a:buChar char="»"/>
        <a:defRPr sz="1600">
          <a:solidFill>
            <a:srgbClr val="669900"/>
          </a:solidFill>
          <a:latin typeface="+mn-lt"/>
          <a:ea typeface="+mn-ea"/>
        </a:defRPr>
      </a:lvl9pPr>
    </p:bodyStyle>
    <p:otherStyle>
      <a:defPPr>
        <a:defRPr lang="zh-TW"/>
      </a:defPPr>
      <a:lvl1pPr marL="0" algn="l" defTabSz="912197" rtl="0" eaLnBrk="1" latinLnBrk="0" hangingPunct="1">
        <a:defRPr sz="1800" kern="1200">
          <a:solidFill>
            <a:schemeClr val="tx1"/>
          </a:solidFill>
          <a:latin typeface="+mn-lt"/>
          <a:ea typeface="+mn-ea"/>
          <a:cs typeface="+mn-cs"/>
        </a:defRPr>
      </a:lvl1pPr>
      <a:lvl2pPr marL="456090" algn="l" defTabSz="912197" rtl="0" eaLnBrk="1" latinLnBrk="0" hangingPunct="1">
        <a:defRPr sz="1800" kern="1200">
          <a:solidFill>
            <a:schemeClr val="tx1"/>
          </a:solidFill>
          <a:latin typeface="+mn-lt"/>
          <a:ea typeface="+mn-ea"/>
          <a:cs typeface="+mn-cs"/>
        </a:defRPr>
      </a:lvl2pPr>
      <a:lvl3pPr marL="912197" algn="l" defTabSz="912197" rtl="0" eaLnBrk="1" latinLnBrk="0" hangingPunct="1">
        <a:defRPr sz="1800" kern="1200">
          <a:solidFill>
            <a:schemeClr val="tx1"/>
          </a:solidFill>
          <a:latin typeface="+mn-lt"/>
          <a:ea typeface="+mn-ea"/>
          <a:cs typeface="+mn-cs"/>
        </a:defRPr>
      </a:lvl3pPr>
      <a:lvl4pPr marL="1368305" algn="l" defTabSz="912197" rtl="0" eaLnBrk="1" latinLnBrk="0" hangingPunct="1">
        <a:defRPr sz="1800" kern="1200">
          <a:solidFill>
            <a:schemeClr val="tx1"/>
          </a:solidFill>
          <a:latin typeface="+mn-lt"/>
          <a:ea typeface="+mn-ea"/>
          <a:cs typeface="+mn-cs"/>
        </a:defRPr>
      </a:lvl4pPr>
      <a:lvl5pPr marL="1824404" algn="l" defTabSz="912197" rtl="0" eaLnBrk="1" latinLnBrk="0" hangingPunct="1">
        <a:defRPr sz="1800" kern="1200">
          <a:solidFill>
            <a:schemeClr val="tx1"/>
          </a:solidFill>
          <a:latin typeface="+mn-lt"/>
          <a:ea typeface="+mn-ea"/>
          <a:cs typeface="+mn-cs"/>
        </a:defRPr>
      </a:lvl5pPr>
      <a:lvl6pPr marL="2280499" algn="l" defTabSz="912197" rtl="0" eaLnBrk="1" latinLnBrk="0" hangingPunct="1">
        <a:defRPr sz="1800" kern="1200">
          <a:solidFill>
            <a:schemeClr val="tx1"/>
          </a:solidFill>
          <a:latin typeface="+mn-lt"/>
          <a:ea typeface="+mn-ea"/>
          <a:cs typeface="+mn-cs"/>
        </a:defRPr>
      </a:lvl6pPr>
      <a:lvl7pPr marL="2736608" algn="l" defTabSz="912197" rtl="0" eaLnBrk="1" latinLnBrk="0" hangingPunct="1">
        <a:defRPr sz="1800" kern="1200">
          <a:solidFill>
            <a:schemeClr val="tx1"/>
          </a:solidFill>
          <a:latin typeface="+mn-lt"/>
          <a:ea typeface="+mn-ea"/>
          <a:cs typeface="+mn-cs"/>
        </a:defRPr>
      </a:lvl7pPr>
      <a:lvl8pPr marL="3192703" algn="l" defTabSz="912197" rtl="0" eaLnBrk="1" latinLnBrk="0" hangingPunct="1">
        <a:defRPr sz="1800" kern="1200">
          <a:solidFill>
            <a:schemeClr val="tx1"/>
          </a:solidFill>
          <a:latin typeface="+mn-lt"/>
          <a:ea typeface="+mn-ea"/>
          <a:cs typeface="+mn-cs"/>
        </a:defRPr>
      </a:lvl8pPr>
      <a:lvl9pPr marL="3648802" algn="l" defTabSz="912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6"/>
            <a:ext cx="2160588" cy="461643"/>
          </a:xfrm>
          <a:prstGeom prst="rect">
            <a:avLst/>
          </a:prstGeom>
          <a:noFill/>
          <a:ln>
            <a:noFill/>
          </a:ln>
          <a:extLst/>
        </p:spPr>
        <p:txBody>
          <a:bodyPr lIns="91326" tIns="45664" rIns="91326" bIns="45664">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274" eaLnBrk="1" fontAlgn="base" hangingPunct="1">
              <a:spcBef>
                <a:spcPct val="50000"/>
              </a:spcBef>
              <a:spcAft>
                <a:spcPct val="0"/>
              </a:spcAft>
              <a:defRPr/>
            </a:pPr>
            <a:endParaRPr lang="zh-TW" altLang="en-US" sz="2400" smtClean="0">
              <a:solidFill>
                <a:srgbClr val="FFFFFF"/>
              </a:solidFill>
              <a:latin typeface="Times New Roman" pitchFamily="18" charset="0"/>
            </a:endParaRPr>
          </a:p>
        </p:txBody>
      </p:sp>
    </p:spTree>
    <p:extLst>
      <p:ext uri="{BB962C8B-B14F-4D97-AF65-F5344CB8AC3E}">
        <p14:creationId xmlns:p14="http://schemas.microsoft.com/office/powerpoint/2010/main" val="1357619504"/>
      </p:ext>
    </p:extLst>
  </p:cSld>
  <p:clrMap bg1="dk2" tx1="lt1" bg2="dk1" tx2="lt2" accent1="accent1" accent2="accent2" accent3="accent3" accent4="accent4" accent5="accent5" accent6="accent6" hlink="hlink" folHlink="folHlink"/>
  <p:sldLayoutIdLst>
    <p:sldLayoutId id="2147490224" r:id="rId1"/>
    <p:sldLayoutId id="2147490225" r:id="rId2"/>
    <p:sldLayoutId id="2147490226" r:id="rId3"/>
    <p:sldLayoutId id="2147490227" r:id="rId4"/>
    <p:sldLayoutId id="2147490228" r:id="rId5"/>
    <p:sldLayoutId id="2147490229" r:id="rId6"/>
    <p:sldLayoutId id="2147490230" r:id="rId7"/>
    <p:sldLayoutId id="2147490231" r:id="rId8"/>
    <p:sldLayoutId id="2147490232" r:id="rId9"/>
    <p:sldLayoutId id="2147490233" r:id="rId10"/>
    <p:sldLayoutId id="2147490234"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33"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274"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2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557"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484" indent="-342484"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39" indent="-285404" algn="ctr" rtl="0" eaLnBrk="0" fontAlgn="base" hangingPunct="0">
        <a:spcBef>
          <a:spcPct val="0"/>
        </a:spcBef>
        <a:spcAft>
          <a:spcPct val="0"/>
        </a:spcAft>
        <a:defRPr kumimoji="1" sz="2800">
          <a:solidFill>
            <a:schemeClr val="bg1"/>
          </a:solidFill>
          <a:latin typeface="標楷體" pitchFamily="65" charset="-120"/>
          <a:ea typeface="+mn-ea"/>
        </a:defRPr>
      </a:lvl2pPr>
      <a:lvl3pPr marL="1182820" indent="-228316" algn="ctr" rtl="0" eaLnBrk="0" fontAlgn="base" hangingPunct="0">
        <a:spcBef>
          <a:spcPct val="20000"/>
        </a:spcBef>
        <a:spcAft>
          <a:spcPct val="0"/>
        </a:spcAft>
        <a:defRPr kumimoji="1" sz="2400">
          <a:solidFill>
            <a:schemeClr val="bg1"/>
          </a:solidFill>
          <a:latin typeface="+mj-lt"/>
          <a:ea typeface="+mn-ea"/>
        </a:defRPr>
      </a:lvl3pPr>
      <a:lvl4pPr marL="1601407" indent="-228316" algn="ctr" rtl="0" eaLnBrk="0" fontAlgn="base" hangingPunct="0">
        <a:spcBef>
          <a:spcPct val="20000"/>
        </a:spcBef>
        <a:spcAft>
          <a:spcPct val="0"/>
        </a:spcAft>
        <a:defRPr kumimoji="1" sz="2000">
          <a:solidFill>
            <a:schemeClr val="bg1"/>
          </a:solidFill>
          <a:latin typeface="+mj-lt"/>
          <a:ea typeface="+mn-ea"/>
        </a:defRPr>
      </a:lvl4pPr>
      <a:lvl5pPr marL="2054880" indent="-228316" algn="ctr" rtl="0" eaLnBrk="0" fontAlgn="base" hangingPunct="0">
        <a:spcBef>
          <a:spcPct val="20000"/>
        </a:spcBef>
        <a:spcAft>
          <a:spcPct val="0"/>
        </a:spcAft>
        <a:defRPr kumimoji="1" sz="2000">
          <a:solidFill>
            <a:schemeClr val="bg1"/>
          </a:solidFill>
          <a:latin typeface="+mj-lt"/>
          <a:ea typeface="+mn-ea"/>
        </a:defRPr>
      </a:lvl5pPr>
      <a:lvl6pPr marL="2511517" indent="-228316" algn="ctr" rtl="0" fontAlgn="base">
        <a:spcBef>
          <a:spcPct val="20000"/>
        </a:spcBef>
        <a:spcAft>
          <a:spcPct val="0"/>
        </a:spcAft>
        <a:defRPr kumimoji="1" sz="2000">
          <a:solidFill>
            <a:schemeClr val="bg1"/>
          </a:solidFill>
          <a:latin typeface="+mj-lt"/>
          <a:ea typeface="+mn-ea"/>
        </a:defRPr>
      </a:lvl6pPr>
      <a:lvl7pPr marL="2968152" indent="-228316" algn="ctr" rtl="0" fontAlgn="base">
        <a:spcBef>
          <a:spcPct val="20000"/>
        </a:spcBef>
        <a:spcAft>
          <a:spcPct val="0"/>
        </a:spcAft>
        <a:defRPr kumimoji="1" sz="2000">
          <a:solidFill>
            <a:schemeClr val="bg1"/>
          </a:solidFill>
          <a:latin typeface="+mj-lt"/>
          <a:ea typeface="+mn-ea"/>
        </a:defRPr>
      </a:lvl7pPr>
      <a:lvl8pPr marL="3424794" indent="-228316" algn="ctr" rtl="0" fontAlgn="base">
        <a:spcBef>
          <a:spcPct val="20000"/>
        </a:spcBef>
        <a:spcAft>
          <a:spcPct val="0"/>
        </a:spcAft>
        <a:defRPr kumimoji="1" sz="2000">
          <a:solidFill>
            <a:schemeClr val="bg1"/>
          </a:solidFill>
          <a:latin typeface="+mj-lt"/>
          <a:ea typeface="+mn-ea"/>
        </a:defRPr>
      </a:lvl8pPr>
      <a:lvl9pPr marL="3881426" indent="-228316"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274" rtl="0" eaLnBrk="1" latinLnBrk="0" hangingPunct="1">
        <a:defRPr sz="1800" kern="1200">
          <a:solidFill>
            <a:schemeClr val="tx1"/>
          </a:solidFill>
          <a:latin typeface="+mn-lt"/>
          <a:ea typeface="+mn-ea"/>
          <a:cs typeface="+mn-cs"/>
        </a:defRPr>
      </a:lvl1pPr>
      <a:lvl2pPr marL="456633" algn="l" defTabSz="913274" rtl="0" eaLnBrk="1" latinLnBrk="0" hangingPunct="1">
        <a:defRPr sz="1800" kern="1200">
          <a:solidFill>
            <a:schemeClr val="tx1"/>
          </a:solidFill>
          <a:latin typeface="+mn-lt"/>
          <a:ea typeface="+mn-ea"/>
          <a:cs typeface="+mn-cs"/>
        </a:defRPr>
      </a:lvl2pPr>
      <a:lvl3pPr marL="913274" algn="l" defTabSz="913274" rtl="0" eaLnBrk="1" latinLnBrk="0" hangingPunct="1">
        <a:defRPr sz="1800" kern="1200">
          <a:solidFill>
            <a:schemeClr val="tx1"/>
          </a:solidFill>
          <a:latin typeface="+mn-lt"/>
          <a:ea typeface="+mn-ea"/>
          <a:cs typeface="+mn-cs"/>
        </a:defRPr>
      </a:lvl3pPr>
      <a:lvl4pPr marL="1369920" algn="l" defTabSz="913274" rtl="0" eaLnBrk="1" latinLnBrk="0" hangingPunct="1">
        <a:defRPr sz="1800" kern="1200">
          <a:solidFill>
            <a:schemeClr val="tx1"/>
          </a:solidFill>
          <a:latin typeface="+mn-lt"/>
          <a:ea typeface="+mn-ea"/>
          <a:cs typeface="+mn-cs"/>
        </a:defRPr>
      </a:lvl4pPr>
      <a:lvl5pPr marL="1826557" algn="l" defTabSz="913274" rtl="0" eaLnBrk="1" latinLnBrk="0" hangingPunct="1">
        <a:defRPr sz="1800" kern="1200">
          <a:solidFill>
            <a:schemeClr val="tx1"/>
          </a:solidFill>
          <a:latin typeface="+mn-lt"/>
          <a:ea typeface="+mn-ea"/>
          <a:cs typeface="+mn-cs"/>
        </a:defRPr>
      </a:lvl5pPr>
      <a:lvl6pPr marL="2283192" algn="l" defTabSz="913274" rtl="0" eaLnBrk="1" latinLnBrk="0" hangingPunct="1">
        <a:defRPr sz="1800" kern="1200">
          <a:solidFill>
            <a:schemeClr val="tx1"/>
          </a:solidFill>
          <a:latin typeface="+mn-lt"/>
          <a:ea typeface="+mn-ea"/>
          <a:cs typeface="+mn-cs"/>
        </a:defRPr>
      </a:lvl6pPr>
      <a:lvl7pPr marL="2739836" algn="l" defTabSz="913274" rtl="0" eaLnBrk="1" latinLnBrk="0" hangingPunct="1">
        <a:defRPr sz="1800" kern="1200">
          <a:solidFill>
            <a:schemeClr val="tx1"/>
          </a:solidFill>
          <a:latin typeface="+mn-lt"/>
          <a:ea typeface="+mn-ea"/>
          <a:cs typeface="+mn-cs"/>
        </a:defRPr>
      </a:lvl7pPr>
      <a:lvl8pPr marL="3196470" algn="l" defTabSz="913274" rtl="0" eaLnBrk="1" latinLnBrk="0" hangingPunct="1">
        <a:defRPr sz="1800" kern="1200">
          <a:solidFill>
            <a:schemeClr val="tx1"/>
          </a:solidFill>
          <a:latin typeface="+mn-lt"/>
          <a:ea typeface="+mn-ea"/>
          <a:cs typeface="+mn-cs"/>
        </a:defRPr>
      </a:lvl8pPr>
      <a:lvl9pPr marL="3653112" algn="l" defTabSz="91327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867400" y="6400855"/>
            <a:ext cx="2160588" cy="461647"/>
          </a:xfrm>
          <a:prstGeom prst="rect">
            <a:avLst/>
          </a:prstGeom>
          <a:noFill/>
          <a:ln>
            <a:noFill/>
          </a:ln>
          <a:extLst/>
        </p:spPr>
        <p:txBody>
          <a:bodyPr lIns="91331" tIns="45666" rIns="91331" bIns="45666">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algn="ctr"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defTabSz="913321" eaLnBrk="1" fontAlgn="base" hangingPunct="1">
              <a:spcBef>
                <a:spcPct val="50000"/>
              </a:spcBef>
              <a:spcAft>
                <a:spcPct val="0"/>
              </a:spcAft>
              <a:defRPr/>
            </a:pPr>
            <a:endParaRPr lang="zh-TW" altLang="en-US" sz="2400">
              <a:solidFill>
                <a:srgbClr val="FFFFFF"/>
              </a:solidFill>
              <a:latin typeface="Times New Roman" pitchFamily="18" charset="0"/>
            </a:endParaRPr>
          </a:p>
        </p:txBody>
      </p:sp>
    </p:spTree>
    <p:extLst>
      <p:ext uri="{BB962C8B-B14F-4D97-AF65-F5344CB8AC3E}">
        <p14:creationId xmlns:p14="http://schemas.microsoft.com/office/powerpoint/2010/main" val="321379740"/>
      </p:ext>
    </p:extLst>
  </p:cSld>
  <p:clrMap bg1="dk2" tx1="lt1" bg2="dk1" tx2="lt2" accent1="accent1" accent2="accent2" accent3="accent3" accent4="accent4" accent5="accent5" accent6="accent6" hlink="hlink" folHlink="folHlink"/>
  <p:sldLayoutIdLst>
    <p:sldLayoutId id="2147493375" r:id="rId1"/>
    <p:sldLayoutId id="2147493376" r:id="rId2"/>
    <p:sldLayoutId id="2147493377" r:id="rId3"/>
    <p:sldLayoutId id="2147493378" r:id="rId4"/>
    <p:sldLayoutId id="2147493379" r:id="rId5"/>
    <p:sldLayoutId id="2147493380" r:id="rId6"/>
    <p:sldLayoutId id="2147493381" r:id="rId7"/>
    <p:sldLayoutId id="2147493382" r:id="rId8"/>
    <p:sldLayoutId id="2147493383" r:id="rId9"/>
    <p:sldLayoutId id="2147493384" r:id="rId10"/>
    <p:sldLayoutId id="2147493385"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2pPr>
      <a:lvl3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3pPr>
      <a:lvl4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4pPr>
      <a:lvl5pPr algn="ctr" rtl="0" eaLnBrk="0" fontAlgn="base" hangingPunct="0">
        <a:spcBef>
          <a:spcPct val="0"/>
        </a:spcBef>
        <a:spcAft>
          <a:spcPct val="0"/>
        </a:spcAft>
        <a:defRPr kumimoji="1" sz="3600">
          <a:solidFill>
            <a:schemeClr val="bg1"/>
          </a:solidFill>
          <a:latin typeface="Times New Roman" pitchFamily="18" charset="0"/>
          <a:ea typeface="新細明體" pitchFamily="18" charset="-120"/>
        </a:defRPr>
      </a:lvl5pPr>
      <a:lvl6pPr marL="456656" algn="ctr" rtl="0" fontAlgn="base">
        <a:spcBef>
          <a:spcPct val="0"/>
        </a:spcBef>
        <a:spcAft>
          <a:spcPct val="0"/>
        </a:spcAft>
        <a:defRPr kumimoji="1" sz="3600">
          <a:solidFill>
            <a:schemeClr val="bg1"/>
          </a:solidFill>
          <a:latin typeface="Times New Roman" pitchFamily="18" charset="0"/>
          <a:ea typeface="新細明體" pitchFamily="18" charset="-120"/>
        </a:defRPr>
      </a:lvl6pPr>
      <a:lvl7pPr marL="913321" algn="ctr" rtl="0" fontAlgn="base">
        <a:spcBef>
          <a:spcPct val="0"/>
        </a:spcBef>
        <a:spcAft>
          <a:spcPct val="0"/>
        </a:spcAft>
        <a:defRPr kumimoji="1" sz="3600">
          <a:solidFill>
            <a:schemeClr val="bg1"/>
          </a:solidFill>
          <a:latin typeface="Times New Roman" pitchFamily="18" charset="0"/>
          <a:ea typeface="新細明體" pitchFamily="18" charset="-120"/>
        </a:defRPr>
      </a:lvl7pPr>
      <a:lvl8pPr marL="1369990" algn="ctr" rtl="0" fontAlgn="base">
        <a:spcBef>
          <a:spcPct val="0"/>
        </a:spcBef>
        <a:spcAft>
          <a:spcPct val="0"/>
        </a:spcAft>
        <a:defRPr kumimoji="1" sz="3600">
          <a:solidFill>
            <a:schemeClr val="bg1"/>
          </a:solidFill>
          <a:latin typeface="Times New Roman" pitchFamily="18" charset="0"/>
          <a:ea typeface="新細明體" pitchFamily="18" charset="-120"/>
        </a:defRPr>
      </a:lvl8pPr>
      <a:lvl9pPr marL="1826650" algn="ctr" rtl="0" fontAlgn="base">
        <a:spcBef>
          <a:spcPct val="0"/>
        </a:spcBef>
        <a:spcAft>
          <a:spcPct val="0"/>
        </a:spcAft>
        <a:defRPr kumimoji="1" sz="3600">
          <a:solidFill>
            <a:schemeClr val="bg1"/>
          </a:solidFill>
          <a:latin typeface="Times New Roman" pitchFamily="18" charset="0"/>
          <a:ea typeface="新細明體" pitchFamily="18" charset="-120"/>
        </a:defRPr>
      </a:lvl9pPr>
    </p:titleStyle>
    <p:bodyStyle>
      <a:lvl1pPr marL="342502" indent="-342502" algn="ctr" rtl="0" eaLnBrk="0" fontAlgn="base" hangingPunct="0">
        <a:spcBef>
          <a:spcPct val="0"/>
        </a:spcBef>
        <a:spcAft>
          <a:spcPct val="0"/>
        </a:spcAft>
        <a:defRPr kumimoji="1" sz="3200">
          <a:solidFill>
            <a:schemeClr val="bg1"/>
          </a:solidFill>
          <a:latin typeface="標楷體" pitchFamily="65" charset="-120"/>
          <a:ea typeface="+mn-ea"/>
          <a:cs typeface="+mn-cs"/>
        </a:defRPr>
      </a:lvl1pPr>
      <a:lvl2pPr marL="764278" indent="-285419" algn="ctr" rtl="0" eaLnBrk="0" fontAlgn="base" hangingPunct="0">
        <a:spcBef>
          <a:spcPct val="0"/>
        </a:spcBef>
        <a:spcAft>
          <a:spcPct val="0"/>
        </a:spcAft>
        <a:defRPr kumimoji="1" sz="2800">
          <a:solidFill>
            <a:schemeClr val="bg1"/>
          </a:solidFill>
          <a:latin typeface="標楷體" pitchFamily="65" charset="-120"/>
          <a:ea typeface="+mn-ea"/>
        </a:defRPr>
      </a:lvl2pPr>
      <a:lvl3pPr marL="1182881" indent="-228328" algn="ctr" rtl="0" eaLnBrk="0" fontAlgn="base" hangingPunct="0">
        <a:spcBef>
          <a:spcPct val="20000"/>
        </a:spcBef>
        <a:spcAft>
          <a:spcPct val="0"/>
        </a:spcAft>
        <a:defRPr kumimoji="1" sz="2400">
          <a:solidFill>
            <a:schemeClr val="bg1"/>
          </a:solidFill>
          <a:latin typeface="+mj-lt"/>
          <a:ea typeface="+mn-ea"/>
        </a:defRPr>
      </a:lvl3pPr>
      <a:lvl4pPr marL="1601489" indent="-228328" algn="ctr" rtl="0" eaLnBrk="0" fontAlgn="base" hangingPunct="0">
        <a:spcBef>
          <a:spcPct val="20000"/>
        </a:spcBef>
        <a:spcAft>
          <a:spcPct val="0"/>
        </a:spcAft>
        <a:defRPr kumimoji="1" sz="2000">
          <a:solidFill>
            <a:schemeClr val="bg1"/>
          </a:solidFill>
          <a:latin typeface="+mj-lt"/>
          <a:ea typeface="+mn-ea"/>
        </a:defRPr>
      </a:lvl4pPr>
      <a:lvl5pPr marL="2054985" indent="-228328" algn="ctr" rtl="0" eaLnBrk="0" fontAlgn="base" hangingPunct="0">
        <a:spcBef>
          <a:spcPct val="20000"/>
        </a:spcBef>
        <a:spcAft>
          <a:spcPct val="0"/>
        </a:spcAft>
        <a:defRPr kumimoji="1" sz="2000">
          <a:solidFill>
            <a:schemeClr val="bg1"/>
          </a:solidFill>
          <a:latin typeface="+mj-lt"/>
          <a:ea typeface="+mn-ea"/>
        </a:defRPr>
      </a:lvl5pPr>
      <a:lvl6pPr marL="2511645" indent="-228328" algn="ctr" rtl="0" fontAlgn="base">
        <a:spcBef>
          <a:spcPct val="20000"/>
        </a:spcBef>
        <a:spcAft>
          <a:spcPct val="0"/>
        </a:spcAft>
        <a:defRPr kumimoji="1" sz="2000">
          <a:solidFill>
            <a:schemeClr val="bg1"/>
          </a:solidFill>
          <a:latin typeface="+mj-lt"/>
          <a:ea typeface="+mn-ea"/>
        </a:defRPr>
      </a:lvl6pPr>
      <a:lvl7pPr marL="2968304" indent="-228328" algn="ctr" rtl="0" fontAlgn="base">
        <a:spcBef>
          <a:spcPct val="20000"/>
        </a:spcBef>
        <a:spcAft>
          <a:spcPct val="0"/>
        </a:spcAft>
        <a:defRPr kumimoji="1" sz="2000">
          <a:solidFill>
            <a:schemeClr val="bg1"/>
          </a:solidFill>
          <a:latin typeface="+mj-lt"/>
          <a:ea typeface="+mn-ea"/>
        </a:defRPr>
      </a:lvl7pPr>
      <a:lvl8pPr marL="3424970" indent="-228328" algn="ctr" rtl="0" fontAlgn="base">
        <a:spcBef>
          <a:spcPct val="20000"/>
        </a:spcBef>
        <a:spcAft>
          <a:spcPct val="0"/>
        </a:spcAft>
        <a:defRPr kumimoji="1" sz="2000">
          <a:solidFill>
            <a:schemeClr val="bg1"/>
          </a:solidFill>
          <a:latin typeface="+mj-lt"/>
          <a:ea typeface="+mn-ea"/>
        </a:defRPr>
      </a:lvl8pPr>
      <a:lvl9pPr marL="3881625" indent="-228328" algn="ctr" rtl="0" fontAlgn="base">
        <a:spcBef>
          <a:spcPct val="20000"/>
        </a:spcBef>
        <a:spcAft>
          <a:spcPct val="0"/>
        </a:spcAft>
        <a:defRPr kumimoji="1" sz="2000">
          <a:solidFill>
            <a:schemeClr val="bg1"/>
          </a:solidFill>
          <a:latin typeface="+mj-lt"/>
          <a:ea typeface="+mn-ea"/>
        </a:defRPr>
      </a:lvl9pPr>
    </p:bodyStyle>
    <p:otherStyle>
      <a:defPPr>
        <a:defRPr lang="zh-TW"/>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smtClean="0"/>
              <a:t>Click to edit Master title style</a:t>
            </a:r>
          </a:p>
        </p:txBody>
      </p:sp>
      <p:sp>
        <p:nvSpPr>
          <p:cNvPr id="819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457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3124200" y="6245227"/>
            <a:ext cx="2895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6553200" y="6245227"/>
            <a:ext cx="21336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7681354"/>
      </p:ext>
    </p:extLst>
  </p:cSld>
  <p:clrMap bg1="lt1" tx1="dk1" bg2="lt2" tx2="dk2" accent1="accent1" accent2="accent2" accent3="accent3" accent4="accent4" accent5="accent5" accent6="accent6" hlink="hlink" folHlink="folHlink"/>
  <p:sldLayoutIdLst>
    <p:sldLayoutId id="2147498760" r:id="rId1"/>
    <p:sldLayoutId id="2147498761" r:id="rId2"/>
    <p:sldLayoutId id="2147498762" r:id="rId3"/>
    <p:sldLayoutId id="2147498763" r:id="rId4"/>
    <p:sldLayoutId id="2147498764" r:id="rId5"/>
    <p:sldLayoutId id="2147498765" r:id="rId6"/>
    <p:sldLayoutId id="2147498766" r:id="rId7"/>
    <p:sldLayoutId id="2147498767" r:id="rId8"/>
    <p:sldLayoutId id="2147498768" r:id="rId9"/>
    <p:sldLayoutId id="2147498769" r:id="rId10"/>
    <p:sldLayoutId id="214749877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F712FE-4DB7-4D7B-BA2B-04BECC75A027}" type="slidenum">
              <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TW" sz="1400" b="0" i="0" u="none" strike="noStrike" kern="1200" cap="none" spc="0" normalizeH="0" baseline="0" noProof="0">
              <a:ln>
                <a:noFill/>
              </a:ln>
              <a:solidFill>
                <a:srgbClr val="000000"/>
              </a:solidFill>
              <a:effectLst/>
              <a:uLnTx/>
              <a:uFillTx/>
              <a:latin typeface="Arial" charset="0"/>
              <a:ea typeface="新細明體" charset="-120"/>
              <a:cs typeface="+mn-cs"/>
            </a:endParaRPr>
          </a:p>
        </p:txBody>
      </p:sp>
    </p:spTree>
    <p:extLst>
      <p:ext uri="{BB962C8B-B14F-4D97-AF65-F5344CB8AC3E}">
        <p14:creationId xmlns:p14="http://schemas.microsoft.com/office/powerpoint/2010/main" val="2951420535"/>
      </p:ext>
    </p:extLst>
  </p:cSld>
  <p:clrMap bg1="lt1" tx1="dk1" bg2="lt2" tx2="dk2" accent1="accent1" accent2="accent2" accent3="accent3" accent4="accent4" accent5="accent5" accent6="accent6" hlink="hlink" folHlink="folHlink"/>
  <p:sldLayoutIdLst>
    <p:sldLayoutId id="2147500258" r:id="rId1"/>
    <p:sldLayoutId id="2147500259" r:id="rId2"/>
    <p:sldLayoutId id="2147500260" r:id="rId3"/>
    <p:sldLayoutId id="2147500261" r:id="rId4"/>
    <p:sldLayoutId id="2147500262" r:id="rId5"/>
    <p:sldLayoutId id="2147500263" r:id="rId6"/>
    <p:sldLayoutId id="2147500264" r:id="rId7"/>
    <p:sldLayoutId id="2147500265" r:id="rId8"/>
    <p:sldLayoutId id="2147500266" r:id="rId9"/>
    <p:sldLayoutId id="2147500267" r:id="rId10"/>
    <p:sldLayoutId id="2147500268"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0" y="2394105"/>
            <a:ext cx="9144000" cy="110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a:t>
            </a:r>
            <a:r>
              <a:rPr kumimoji="0" lang="zh-TW" altLang="en-US"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息</a:t>
            </a:r>
            <a:endParaRPr kumimoji="0" lang="en-US" altLang="zh-TW" sz="8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3472749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592" y="-66674"/>
            <a:ext cx="11262099" cy="6857999"/>
          </a:xfrm>
          <a:prstGeom prst="rect">
            <a:avLst/>
          </a:prstGeom>
        </p:spPr>
      </p:pic>
      <p:sp>
        <p:nvSpPr>
          <p:cNvPr id="3" name="Rectangle 39"/>
          <p:cNvSpPr>
            <a:spLocks noChangeArrowheads="1"/>
          </p:cNvSpPr>
          <p:nvPr/>
        </p:nvSpPr>
        <p:spPr bwMode="auto">
          <a:xfrm>
            <a:off x="0" y="9525"/>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2" tIns="45707" rIns="91412" bIns="45707"/>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prstClr val="white"/>
              </a:solidFill>
              <a:effectLst/>
              <a:uLnTx/>
              <a:uFillTx/>
              <a:latin typeface="Arial Narrow" panose="020B0606020202030204" pitchFamily="34" charset="0"/>
              <a:ea typeface="DFKai-SB" pitchFamily="65" charset="-120"/>
              <a:cs typeface="Arial" pitchFamily="34" charset="0"/>
            </a:endParaRPr>
          </a:p>
          <a:p>
            <a:pPr marL="0" marR="0" lvl="0" indent="0" algn="ctr" defTabSz="914134" rtl="0" eaLnBrk="1" fontAlgn="auto" latinLnBrk="0" hangingPunct="1">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smtClean="0">
              <a:ln>
                <a:noFill/>
              </a:ln>
              <a:solidFill>
                <a:prstClr val="white"/>
              </a:solidFill>
              <a:effectLst/>
              <a:uLnTx/>
              <a:uFillTx/>
              <a:latin typeface="Arial Narrow" panose="020B0606020202030204" pitchFamily="34" charset="0"/>
              <a:ea typeface="DFKai-SB" pitchFamily="65" charset="-120"/>
              <a:cs typeface="Arial" pitchFamily="34" charset="0"/>
            </a:endParaRPr>
          </a:p>
          <a:p>
            <a:pPr lvl="0" algn="ctr" defTabSz="456919" eaLnBrk="1" hangingPunct="1">
              <a:spcBef>
                <a:spcPts val="0"/>
              </a:spcBef>
              <a:buNone/>
              <a:defRPr/>
            </a:pPr>
            <a:r>
              <a:rPr kumimoji="1" lang="zh-TW" altLang="en-US" sz="7200" b="1" dirty="0" smtClean="0">
                <a:solidFill>
                  <a:srgbClr val="FFFFFF"/>
                </a:solidFill>
                <a:latin typeface="DFKai-SB" pitchFamily="65" charset="-120"/>
                <a:ea typeface="DFKai-SB" pitchFamily="65" charset="-120"/>
                <a:cs typeface="Arial" charset="0"/>
              </a:rPr>
              <a:t>真實改變的動</a:t>
            </a:r>
            <a:r>
              <a:rPr kumimoji="1" lang="zh-TW" altLang="en-US" sz="7200" b="1" dirty="0">
                <a:solidFill>
                  <a:srgbClr val="FFFFFF"/>
                </a:solidFill>
                <a:latin typeface="DFKai-SB" pitchFamily="65" charset="-120"/>
                <a:ea typeface="DFKai-SB" pitchFamily="65" charset="-120"/>
                <a:cs typeface="Arial" charset="0"/>
              </a:rPr>
              <a:t>力</a:t>
            </a:r>
            <a:r>
              <a:rPr kumimoji="1" lang="zh-TW" altLang="en-US" sz="7200" b="1" dirty="0" smtClean="0">
                <a:solidFill>
                  <a:srgbClr val="FFFFFF"/>
                </a:solidFill>
                <a:latin typeface="DFKai-SB" pitchFamily="65" charset="-120"/>
                <a:ea typeface="DFKai-SB" pitchFamily="65" charset="-120"/>
                <a:cs typeface="Arial" charset="0"/>
              </a:rPr>
              <a:t> </a:t>
            </a:r>
            <a:endParaRPr kumimoji="1" lang="en-US" altLang="zh-TW" sz="7200" b="1" dirty="0" smtClean="0">
              <a:solidFill>
                <a:srgbClr val="FFFFFF"/>
              </a:solidFill>
              <a:latin typeface="DFKai-SB" pitchFamily="65" charset="-120"/>
              <a:ea typeface="DFKai-SB" pitchFamily="65" charset="-120"/>
              <a:cs typeface="Arial" charset="0"/>
            </a:endParaRPr>
          </a:p>
          <a:p>
            <a:pPr lvl="0" algn="ctr" defTabSz="456919" eaLnBrk="1" hangingPunct="1">
              <a:spcBef>
                <a:spcPts val="0"/>
              </a:spcBef>
              <a:buNone/>
              <a:defRPr/>
            </a:pPr>
            <a:endParaRPr lang="en-US" altLang="zh-TW" sz="1600" b="1" kern="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endParaRPr>
          </a:p>
          <a:p>
            <a:pPr lvl="0" algn="ctr" defTabSz="456919" eaLnBrk="1" hangingPunct="1">
              <a:spcBef>
                <a:spcPts val="0"/>
              </a:spcBef>
              <a:buNone/>
              <a:defRPr/>
            </a:pPr>
            <a:r>
              <a:rPr lang="en-US" altLang="zh-TW" sz="4400" b="1" kern="0" noProof="0" dirty="0" smtClean="0">
                <a:solidFill>
                  <a:srgbClr val="FFFFFF"/>
                </a:solidFill>
                <a:latin typeface="Mongolian Baiti" panose="03000500000000000000" pitchFamily="66" charset="0"/>
                <a:ea typeface="DFKai-SB" panose="03000509000000000000" pitchFamily="65" charset="-120"/>
                <a:cs typeface="Mongolian Baiti" panose="03000500000000000000" pitchFamily="66" charset="0"/>
              </a:rPr>
              <a:t>Power for Authentic Change</a:t>
            </a:r>
            <a:endParaRPr kumimoji="0" lang="en-US" altLang="zh-TW" sz="4400" b="1" i="0" u="none" strike="noStrike" kern="0" cap="none" spc="0" normalizeH="0" baseline="0" noProof="0" dirty="0" smtClean="0">
              <a:ln>
                <a:noFill/>
              </a:ln>
              <a:solidFill>
                <a:srgbClr val="FFFFFF"/>
              </a:solidFill>
              <a:effectLst/>
              <a:uLnTx/>
              <a:uFillTx/>
              <a:latin typeface="Mongolian Baiti" panose="03000500000000000000" pitchFamily="66" charset="0"/>
              <a:ea typeface="DFKai-SB" panose="03000509000000000000" pitchFamily="65" charset="-120"/>
              <a:cs typeface="Mongolian Baiti" panose="03000500000000000000" pitchFamily="66" charset="0"/>
            </a:endParaRPr>
          </a:p>
          <a:p>
            <a:pPr marL="0" marR="0" lvl="0" indent="0" algn="ctr" defTabSz="456919" rtl="0" eaLnBrk="1" fontAlgn="auto" latinLnBrk="0" hangingPunct="1">
              <a:lnSpc>
                <a:spcPct val="100000"/>
              </a:lnSpc>
              <a:spcBef>
                <a:spcPts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smtClean="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prstClr val="white"/>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rPr>
              <a:t>波特蘭靈糧堂</a:t>
            </a:r>
            <a:endParaRPr kumimoji="0" lang="en-US" altLang="zh-TW" sz="3200" b="0" i="0" u="none" strike="noStrike" kern="0" cap="none" spc="0" normalizeH="0" baseline="0" noProof="0" dirty="0">
              <a:ln>
                <a:noFill/>
              </a:ln>
              <a:solidFill>
                <a:prstClr val="white"/>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prstClr val="white"/>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lang="en-US" altLang="zh-TW" sz="2400" b="1" kern="0" noProof="0" dirty="0" smtClean="0">
                <a:solidFill>
                  <a:prstClr val="white"/>
                </a:solidFill>
                <a:latin typeface="Mongolian Baiti" panose="03000500000000000000" pitchFamily="66" charset="0"/>
                <a:ea typeface="新細明體" panose="02020500000000000000" pitchFamily="18" charset="-120"/>
                <a:cs typeface="Mongolian Baiti" panose="03000500000000000000" pitchFamily="66" charset="0"/>
              </a:rPr>
              <a:t>November 4</a:t>
            </a:r>
            <a:r>
              <a:rPr kumimoji="0" lang="en-US" altLang="zh-TW" sz="2400" b="1" i="0" u="none" strike="noStrike" kern="0" cap="none" spc="0" normalizeH="0" baseline="0" noProof="0" dirty="0" smtClean="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2018</a:t>
            </a:r>
            <a:endParaRPr kumimoji="0" lang="en-US" altLang="zh-TW" sz="2400" b="1" i="0" u="none" strike="noStrike" kern="0" cap="none" spc="0" normalizeH="0" baseline="0" noProof="0" dirty="0">
              <a:ln>
                <a:noFill/>
              </a:ln>
              <a:solidFill>
                <a:prstClr val="white"/>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22466162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98892" y="1568389"/>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1505035" y="2514347"/>
            <a:ext cx="7056637" cy="2323713"/>
          </a:xfrm>
          <a:prstGeom prst="rect">
            <a:avLst/>
          </a:prstGeom>
        </p:spPr>
        <p:txBody>
          <a:bodyPr wrap="square">
            <a:spAutoFit/>
          </a:bodyPr>
          <a:lstStyle/>
          <a:p>
            <a:pPr lvl="0" defTabSz="914400" fontAlgn="base">
              <a:spcBef>
                <a:spcPct val="0"/>
              </a:spcBef>
              <a:spcAft>
                <a:spcPct val="0"/>
              </a:spcAft>
              <a:defRPr/>
            </a:pPr>
            <a:r>
              <a:rPr kumimoji="1" lang="zh-TW" altLang="en-US" sz="6000" b="1" dirty="0" smtClean="0">
                <a:solidFill>
                  <a:srgbClr val="FFFFFF"/>
                </a:solidFill>
                <a:latin typeface="DFKai-SB" panose="03000509000000000000" pitchFamily="65" charset="-120"/>
                <a:ea typeface="DFKai-SB" panose="03000509000000000000" pitchFamily="65" charset="-120"/>
              </a:rPr>
              <a:t>修</a:t>
            </a:r>
            <a:r>
              <a:rPr kumimoji="1" lang="zh-TW" altLang="en-US" sz="6000" b="1" dirty="0">
                <a:solidFill>
                  <a:srgbClr val="FFFFFF"/>
                </a:solidFill>
                <a:latin typeface="DFKai-SB" panose="03000509000000000000" pitchFamily="65" charset="-120"/>
                <a:ea typeface="DFKai-SB" panose="03000509000000000000" pitchFamily="65" charset="-120"/>
              </a:rPr>
              <a:t>正</a:t>
            </a:r>
            <a:r>
              <a:rPr kumimoji="1" lang="zh-TW" altLang="en-US" sz="6000" b="1" dirty="0" smtClean="0">
                <a:solidFill>
                  <a:srgbClr val="FFFFFF"/>
                </a:solidFill>
                <a:latin typeface="DFKai-SB" panose="03000509000000000000" pitchFamily="65" charset="-120"/>
                <a:ea typeface="DFKai-SB" panose="03000509000000000000" pitchFamily="65" charset="-120"/>
              </a:rPr>
              <a:t> </a:t>
            </a:r>
            <a:r>
              <a:rPr kumimoji="1" lang="en-US" altLang="zh-TW" sz="4800" b="1" dirty="0" smtClean="0">
                <a:solidFill>
                  <a:srgbClr val="FFFFFF"/>
                </a:solidFill>
                <a:latin typeface="Century" panose="02040604050505020304" pitchFamily="18" charset="0"/>
                <a:ea typeface="DFKai-SB" panose="03000509000000000000" pitchFamily="65" charset="-120"/>
              </a:rPr>
              <a:t>Modify</a:t>
            </a:r>
          </a:p>
          <a:p>
            <a:pPr lvl="0" defTabSz="914400" fontAlgn="base">
              <a:spcBef>
                <a:spcPct val="0"/>
              </a:spcBef>
              <a:spcAft>
                <a:spcPct val="0"/>
              </a:spcAft>
              <a:defRPr/>
            </a:pPr>
            <a:endParaRPr kumimoji="1" lang="en-US" altLang="zh-TW" sz="1600" b="1" dirty="0" smtClean="0">
              <a:solidFill>
                <a:srgbClr val="FFFFFF"/>
              </a:solidFill>
              <a:latin typeface="Century" panose="02040604050505020304" pitchFamily="18" charset="0"/>
              <a:ea typeface="DFKai-SB" panose="03000509000000000000" pitchFamily="65" charset="-120"/>
            </a:endParaRPr>
          </a:p>
          <a:p>
            <a:pPr lvl="0" defTabSz="914400" fontAlgn="base">
              <a:spcBef>
                <a:spcPct val="0"/>
              </a:spcBef>
              <a:spcAft>
                <a:spcPct val="0"/>
              </a:spcAft>
              <a:defRPr/>
            </a:pPr>
            <a:r>
              <a:rPr kumimoji="1" lang="zh-TW" altLang="en-US" sz="6000" b="1" dirty="0" smtClean="0">
                <a:solidFill>
                  <a:srgbClr val="FFFFFF"/>
                </a:solidFill>
                <a:latin typeface="DFKai-SB" panose="03000509000000000000" pitchFamily="65" charset="-120"/>
                <a:ea typeface="DFKai-SB" panose="03000509000000000000" pitchFamily="65" charset="-120"/>
              </a:rPr>
              <a:t>轉</a:t>
            </a:r>
            <a:r>
              <a:rPr kumimoji="1" lang="zh-TW" altLang="en-US" sz="6000" b="1" dirty="0">
                <a:solidFill>
                  <a:srgbClr val="FFFFFF"/>
                </a:solidFill>
                <a:latin typeface="DFKai-SB" panose="03000509000000000000" pitchFamily="65" charset="-120"/>
                <a:ea typeface="DFKai-SB" panose="03000509000000000000" pitchFamily="65" charset="-120"/>
              </a:rPr>
              <a:t>化</a:t>
            </a:r>
            <a:r>
              <a:rPr kumimoji="1" lang="zh-TW" altLang="en-US" sz="6000" b="1" dirty="0" smtClean="0">
                <a:solidFill>
                  <a:srgbClr val="FFFFFF"/>
                </a:solidFill>
                <a:latin typeface="DFKai-SB" panose="03000509000000000000" pitchFamily="65" charset="-120"/>
                <a:ea typeface="DFKai-SB" panose="03000509000000000000" pitchFamily="65" charset="-120"/>
              </a:rPr>
              <a:t> </a:t>
            </a:r>
            <a:r>
              <a:rPr kumimoji="1" lang="en-US" altLang="zh-TW" sz="4800" b="1" dirty="0" smtClean="0">
                <a:solidFill>
                  <a:srgbClr val="FFFFFF"/>
                </a:solidFill>
                <a:latin typeface="Century" panose="02040604050505020304" pitchFamily="18" charset="0"/>
                <a:ea typeface="DFKai-SB" panose="03000509000000000000" pitchFamily="65" charset="-120"/>
              </a:rPr>
              <a:t>Transform</a:t>
            </a:r>
            <a:endParaRPr lang="en-US" altLang="zh-TW" sz="900" b="1" dirty="0">
              <a:solidFill>
                <a:srgbClr val="FFFFFF"/>
              </a:solidFill>
              <a:latin typeface="Century" panose="02040604050505020304" pitchFamily="18" charset="0"/>
              <a:ea typeface="DFKai-SB" pitchFamily="65" charset="-120"/>
              <a:cs typeface="Arial" charset="0"/>
            </a:endParaRPr>
          </a:p>
          <a:p>
            <a:pPr lvl="0" defTabSz="914400" fontAlgn="base">
              <a:spcBef>
                <a:spcPct val="0"/>
              </a:spcBef>
              <a:spcAft>
                <a:spcPct val="0"/>
              </a:spcAft>
              <a:defRPr/>
            </a:pPr>
            <a:endParaRPr kumimoji="0" lang="en-US" altLang="zh-TW" sz="900" b="1" i="0" u="none" strike="noStrike" kern="1200" cap="none" spc="0" normalizeH="0" baseline="0" noProof="0" dirty="0" smtClean="0">
              <a:ln>
                <a:noFill/>
              </a:ln>
              <a:solidFill>
                <a:srgbClr val="FFFFFF"/>
              </a:solidFill>
              <a:effectLst/>
              <a:uLnTx/>
              <a:uFillTx/>
              <a:latin typeface="Century" panose="02040604050505020304" pitchFamily="18" charset="0"/>
              <a:ea typeface="DFKai-SB" pitchFamily="65" charset="-120"/>
              <a:cs typeface="Arial" charset="0"/>
            </a:endParaRPr>
          </a:p>
        </p:txBody>
      </p:sp>
      <p:sp>
        <p:nvSpPr>
          <p:cNvPr id="7" name="TextBox 6"/>
          <p:cNvSpPr txBox="1"/>
          <p:nvPr/>
        </p:nvSpPr>
        <p:spPr>
          <a:xfrm>
            <a:off x="231005" y="451606"/>
            <a:ext cx="8653112" cy="1107996"/>
          </a:xfrm>
          <a:prstGeom prst="rect">
            <a:avLst/>
          </a:prstGeom>
          <a:noFill/>
        </p:spPr>
        <p:txBody>
          <a:bodyPr wrap="square" rtlCol="0">
            <a:spAutoFit/>
          </a:bodyPr>
          <a:lstStyle/>
          <a:p>
            <a:pPr lvl="0" defTabSz="914400" fontAlgn="base">
              <a:spcBef>
                <a:spcPct val="0"/>
              </a:spcBef>
              <a:spcAft>
                <a:spcPct val="0"/>
              </a:spcAft>
              <a:defRPr/>
            </a:pPr>
            <a:r>
              <a:rPr kumimoji="1" lang="zh-TW" altLang="en-US" sz="6600" b="1" dirty="0" smtClean="0">
                <a:solidFill>
                  <a:srgbClr val="FFFF00"/>
                </a:solidFill>
                <a:latin typeface="DFKai-SB" panose="03000509000000000000" pitchFamily="65" charset="-120"/>
                <a:ea typeface="DFKai-SB" panose="03000509000000000000" pitchFamily="65" charset="-120"/>
              </a:rPr>
              <a:t>生</a:t>
            </a:r>
            <a:r>
              <a:rPr kumimoji="1" lang="zh-TW" altLang="en-US" sz="6600" b="1" dirty="0">
                <a:solidFill>
                  <a:srgbClr val="FFFF00"/>
                </a:solidFill>
                <a:latin typeface="DFKai-SB" panose="03000509000000000000" pitchFamily="65" charset="-120"/>
                <a:ea typeface="DFKai-SB" panose="03000509000000000000" pitchFamily="65" charset="-120"/>
              </a:rPr>
              <a:t>命</a:t>
            </a:r>
            <a:r>
              <a:rPr kumimoji="1" lang="zh-TW" altLang="en-US" sz="6600" b="1" dirty="0" smtClean="0">
                <a:solidFill>
                  <a:srgbClr val="FFFF00"/>
                </a:solidFill>
                <a:latin typeface="DFKai-SB" panose="03000509000000000000" pitchFamily="65" charset="-120"/>
                <a:ea typeface="DFKai-SB" panose="03000509000000000000" pitchFamily="65" charset="-120"/>
              </a:rPr>
              <a:t>改變的樣式</a:t>
            </a:r>
            <a:endParaRPr lang="en-US" sz="1600" dirty="0">
              <a:solidFill>
                <a:srgbClr val="FFFF00"/>
              </a:solidFill>
            </a:endParaRPr>
          </a:p>
        </p:txBody>
      </p:sp>
    </p:spTree>
    <p:extLst>
      <p:ext uri="{BB962C8B-B14F-4D97-AF65-F5344CB8AC3E}">
        <p14:creationId xmlns:p14="http://schemas.microsoft.com/office/powerpoint/2010/main" val="17035796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0" y="1548854"/>
            <a:ext cx="9047747" cy="5478423"/>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正如大衛稱那在行為以外蒙</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神算為義的人是有福的</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8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他</a:t>
            </a:r>
            <a:r>
              <a:rPr kumimoji="1" lang="zh-TW" altLang="en-US" sz="4400" b="1" dirty="0">
                <a:solidFill>
                  <a:srgbClr val="FFFFFF"/>
                </a:solidFill>
                <a:latin typeface="DFKai-SB" panose="03000509000000000000" pitchFamily="65" charset="-120"/>
                <a:ea typeface="DFKai-SB" panose="03000509000000000000" pitchFamily="65" charset="-120"/>
              </a:rPr>
              <a:t>說：得赦免其過、遮蓋其罪的，這人是有福的。 </a:t>
            </a:r>
            <a:r>
              <a:rPr kumimoji="1" lang="zh-TW" altLang="en-US" sz="4400" b="1" dirty="0" smtClean="0">
                <a:solidFill>
                  <a:srgbClr val="FFFFFF"/>
                </a:solidFill>
                <a:latin typeface="DFKai-SB" panose="03000509000000000000" pitchFamily="65" charset="-120"/>
                <a:ea typeface="DFKai-SB" panose="03000509000000000000" pitchFamily="65" charset="-120"/>
              </a:rPr>
              <a:t>主</a:t>
            </a:r>
            <a:r>
              <a:rPr kumimoji="1" lang="zh-TW" altLang="en-US" sz="4400" b="1" dirty="0">
                <a:solidFill>
                  <a:srgbClr val="FFFFFF"/>
                </a:solidFill>
                <a:latin typeface="DFKai-SB" panose="03000509000000000000" pitchFamily="65" charset="-120"/>
                <a:ea typeface="DFKai-SB" panose="03000509000000000000" pitchFamily="65" charset="-120"/>
              </a:rPr>
              <a:t>不算為有罪的，這人是有福的</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羅馬書</a:t>
            </a:r>
            <a:r>
              <a:rPr kumimoji="1" lang="zh-TW" altLang="en-US" sz="2000" b="1" dirty="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Romans</a:t>
            </a:r>
            <a:r>
              <a:rPr kumimoji="1" lang="en-US" altLang="zh-TW" sz="20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4:6-8</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i="1" dirty="0" smtClean="0">
                <a:solidFill>
                  <a:srgbClr val="FFFFFF"/>
                </a:solidFill>
                <a:latin typeface="Century" panose="02040604050505020304" pitchFamily="18" charset="0"/>
                <a:ea typeface="DFKai-SB" pitchFamily="65" charset="-120"/>
                <a:cs typeface="Arial" charset="0"/>
              </a:rPr>
              <a:t>7</a:t>
            </a:r>
            <a:r>
              <a:rPr lang="en-US" altLang="zh-TW" sz="3200" b="1" dirty="0" smtClean="0">
                <a:solidFill>
                  <a:srgbClr val="FFFFFF"/>
                </a:solidFill>
                <a:latin typeface="Century" panose="02040604050505020304" pitchFamily="18" charset="0"/>
                <a:ea typeface="DFKai-SB" pitchFamily="65" charset="-120"/>
                <a:cs typeface="Arial" charset="0"/>
              </a:rPr>
              <a:t>  “Blessed </a:t>
            </a:r>
            <a:r>
              <a:rPr lang="en-US" altLang="zh-TW" sz="3200" b="1" dirty="0">
                <a:solidFill>
                  <a:srgbClr val="FFFFFF"/>
                </a:solidFill>
                <a:latin typeface="Century" panose="02040604050505020304" pitchFamily="18" charset="0"/>
                <a:ea typeface="DFKai-SB" pitchFamily="65" charset="-120"/>
                <a:cs typeface="Arial" charset="0"/>
              </a:rPr>
              <a:t>are </a:t>
            </a:r>
            <a:r>
              <a:rPr lang="en-US" altLang="zh-TW" sz="3200" b="1" dirty="0" smtClean="0">
                <a:solidFill>
                  <a:srgbClr val="FFFFFF"/>
                </a:solidFill>
                <a:latin typeface="Century" panose="02040604050505020304" pitchFamily="18" charset="0"/>
                <a:ea typeface="DFKai-SB" pitchFamily="65" charset="-120"/>
                <a:cs typeface="Arial" charset="0"/>
              </a:rPr>
              <a:t>those whose </a:t>
            </a:r>
            <a:r>
              <a:rPr lang="en-US" altLang="zh-TW" sz="3200" b="1" dirty="0">
                <a:solidFill>
                  <a:srgbClr val="FFFFFF"/>
                </a:solidFill>
                <a:latin typeface="Century" panose="02040604050505020304" pitchFamily="18" charset="0"/>
                <a:ea typeface="DFKai-SB" pitchFamily="65" charset="-120"/>
                <a:cs typeface="Arial" charset="0"/>
              </a:rPr>
              <a:t>transgressions are forgiven</a:t>
            </a: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3200" b="1" dirty="0">
                <a:solidFill>
                  <a:srgbClr val="FFFFFF"/>
                </a:solidFill>
                <a:latin typeface="Century" panose="02040604050505020304" pitchFamily="18" charset="0"/>
                <a:ea typeface="DFKai-SB" pitchFamily="65" charset="-120"/>
                <a:cs typeface="Arial" charset="0"/>
              </a:rPr>
              <a:t>whose sins are covered</a:t>
            </a:r>
            <a:r>
              <a:rPr lang="en-US" altLang="zh-TW" sz="3200" b="1" dirty="0" smtClean="0">
                <a:solidFill>
                  <a:srgbClr val="FFFFFF"/>
                </a:solidFill>
                <a:latin typeface="Century" panose="02040604050505020304" pitchFamily="18" charset="0"/>
                <a:ea typeface="DFKai-SB" pitchFamily="65" charset="-120"/>
                <a:cs typeface="Arial" charset="0"/>
              </a:rPr>
              <a:t>. </a:t>
            </a:r>
            <a:r>
              <a:rPr lang="en-US" altLang="zh-TW" sz="3200" b="1" dirty="0">
                <a:solidFill>
                  <a:srgbClr val="FFFFFF"/>
                </a:solidFill>
                <a:latin typeface="Century" panose="02040604050505020304" pitchFamily="18" charset="0"/>
                <a:ea typeface="DFKai-SB" pitchFamily="65" charset="-120"/>
                <a:cs typeface="Arial" charset="0"/>
              </a:rPr>
              <a:t>Blessed is the </a:t>
            </a:r>
            <a:r>
              <a:rPr lang="en-US" altLang="zh-TW" sz="3200" b="1" dirty="0" smtClean="0">
                <a:solidFill>
                  <a:srgbClr val="FFFFFF"/>
                </a:solidFill>
                <a:latin typeface="Century" panose="02040604050505020304" pitchFamily="18" charset="0"/>
                <a:ea typeface="DFKai-SB" pitchFamily="65" charset="-120"/>
                <a:cs typeface="Arial" charset="0"/>
              </a:rPr>
              <a:t>one </a:t>
            </a:r>
            <a:r>
              <a:rPr lang="en-US" altLang="zh-TW" sz="3200" b="1" dirty="0">
                <a:solidFill>
                  <a:srgbClr val="FFFFFF"/>
                </a:solidFill>
                <a:latin typeface="Century" panose="02040604050505020304" pitchFamily="18" charset="0"/>
                <a:ea typeface="DFKai-SB" pitchFamily="65" charset="-120"/>
                <a:cs typeface="Arial" charset="0"/>
              </a:rPr>
              <a:t>whose sin the Lord will never count against them.”</a:t>
            </a:r>
          </a:p>
        </p:txBody>
      </p:sp>
      <p:sp>
        <p:nvSpPr>
          <p:cNvPr id="3" name="TextBox 2"/>
          <p:cNvSpPr txBox="1"/>
          <p:nvPr/>
        </p:nvSpPr>
        <p:spPr>
          <a:xfrm>
            <a:off x="139568" y="412857"/>
            <a:ext cx="8489480" cy="1015663"/>
          </a:xfrm>
          <a:prstGeom prst="rect">
            <a:avLst/>
          </a:prstGeom>
          <a:noFill/>
        </p:spPr>
        <p:txBody>
          <a:bodyPr wrap="square" rtlCol="0">
            <a:spAutoFit/>
          </a:bodyPr>
          <a:lstStyle/>
          <a:p>
            <a:r>
              <a:rPr kumimoji="1" lang="zh-TW" altLang="en-US" sz="6000" b="1" dirty="0" smtClean="0">
                <a:solidFill>
                  <a:srgbClr val="FFFF00"/>
                </a:solidFill>
                <a:latin typeface="DFKai-SB" panose="03000509000000000000" pitchFamily="65" charset="-120"/>
                <a:ea typeface="DFKai-SB" panose="03000509000000000000" pitchFamily="65" charset="-120"/>
              </a:rPr>
              <a:t> </a:t>
            </a:r>
            <a:r>
              <a:rPr kumimoji="1" lang="zh-TW" altLang="en-US" sz="6000" b="1" dirty="0">
                <a:solidFill>
                  <a:srgbClr val="FFFF00"/>
                </a:solidFill>
                <a:latin typeface="DFKai-SB" panose="03000509000000000000" pitchFamily="65" charset="-120"/>
                <a:ea typeface="DFKai-SB" panose="03000509000000000000" pitchFamily="65" charset="-120"/>
              </a:rPr>
              <a:t>神算為義的人是有福的</a:t>
            </a:r>
            <a:endParaRPr lang="en-US" sz="2800" dirty="0">
              <a:solidFill>
                <a:srgbClr val="FFFF00"/>
              </a:solidFill>
            </a:endParaRPr>
          </a:p>
        </p:txBody>
      </p:sp>
    </p:spTree>
    <p:extLst>
      <p:ext uri="{BB962C8B-B14F-4D97-AF65-F5344CB8AC3E}">
        <p14:creationId xmlns:p14="http://schemas.microsoft.com/office/powerpoint/2010/main" val="2186063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0" y="1548854"/>
            <a:ext cx="9047747" cy="5293757"/>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「算為他義」的這句話不是單為他寫的</a:t>
            </a:r>
            <a:r>
              <a:rPr kumimoji="1" lang="zh-TW" altLang="en-US" sz="4400" b="1" dirty="0" smtClean="0">
                <a:solidFill>
                  <a:srgbClr val="FFFFFF"/>
                </a:solidFill>
                <a:latin typeface="DFKai-SB" panose="03000509000000000000" pitchFamily="65" charset="-120"/>
                <a:ea typeface="DFKai-SB" panose="03000509000000000000" pitchFamily="65" charset="-120"/>
              </a:rPr>
              <a:t>，也</a:t>
            </a:r>
            <a:r>
              <a:rPr kumimoji="1" lang="zh-TW" altLang="en-US" sz="4400" b="1" dirty="0">
                <a:solidFill>
                  <a:srgbClr val="FFFFFF"/>
                </a:solidFill>
                <a:latin typeface="DFKai-SB" panose="03000509000000000000" pitchFamily="65" charset="-120"/>
                <a:ea typeface="DFKai-SB" panose="03000509000000000000" pitchFamily="65" charset="-120"/>
              </a:rPr>
              <a:t>是為我們將來得算為義之人寫的，就是我們這信</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神使我們的主耶穌從死裡復活的人</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smtClean="0">
                <a:solidFill>
                  <a:srgbClr val="FFFFFF"/>
                </a:solidFill>
                <a:latin typeface="DFKai-SB" pitchFamily="65" charset="-120"/>
                <a:ea typeface="DFKai-SB" pitchFamily="65" charset="-120"/>
                <a:cs typeface="Arial" charset="0"/>
              </a:rPr>
              <a:t>羅</a:t>
            </a:r>
            <a:r>
              <a:rPr kumimoji="1" lang="en-US" altLang="zh-TW" sz="20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4:23-24</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2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The </a:t>
            </a:r>
            <a:r>
              <a:rPr lang="en-US" altLang="zh-TW" sz="3200" b="1" dirty="0">
                <a:solidFill>
                  <a:srgbClr val="FFFFFF"/>
                </a:solidFill>
                <a:latin typeface="Century" panose="02040604050505020304" pitchFamily="18" charset="0"/>
                <a:ea typeface="DFKai-SB" pitchFamily="65" charset="-120"/>
                <a:cs typeface="Arial" charset="0"/>
              </a:rPr>
              <a:t>words “it was credited to him” were written not for him alone, </a:t>
            </a:r>
            <a:r>
              <a:rPr lang="en-US" altLang="zh-TW" sz="3200" b="1" dirty="0" smtClean="0">
                <a:solidFill>
                  <a:srgbClr val="FFFFFF"/>
                </a:solidFill>
                <a:latin typeface="Century" panose="02040604050505020304" pitchFamily="18" charset="0"/>
                <a:ea typeface="DFKai-SB" pitchFamily="65" charset="-120"/>
                <a:cs typeface="Arial" charset="0"/>
              </a:rPr>
              <a:t>but </a:t>
            </a:r>
            <a:r>
              <a:rPr lang="en-US" altLang="zh-TW" sz="3200" b="1" dirty="0">
                <a:solidFill>
                  <a:srgbClr val="FFFFFF"/>
                </a:solidFill>
                <a:latin typeface="Century" panose="02040604050505020304" pitchFamily="18" charset="0"/>
                <a:ea typeface="DFKai-SB" pitchFamily="65" charset="-120"/>
                <a:cs typeface="Arial" charset="0"/>
              </a:rPr>
              <a:t>also for us, to whom God will credit righteousness—for us who believe in him who raised Jesus our Lord from the dead.</a:t>
            </a:r>
          </a:p>
        </p:txBody>
      </p:sp>
      <p:sp>
        <p:nvSpPr>
          <p:cNvPr id="3" name="TextBox 2"/>
          <p:cNvSpPr txBox="1"/>
          <p:nvPr/>
        </p:nvSpPr>
        <p:spPr>
          <a:xfrm>
            <a:off x="139568" y="412857"/>
            <a:ext cx="7502892" cy="1015663"/>
          </a:xfrm>
          <a:prstGeom prst="rect">
            <a:avLst/>
          </a:prstGeom>
          <a:noFill/>
        </p:spPr>
        <p:txBody>
          <a:bodyPr wrap="square" rtlCol="0">
            <a:spAutoFit/>
          </a:bodyPr>
          <a:lstStyle/>
          <a:p>
            <a:r>
              <a:rPr kumimoji="1" lang="zh-TW" altLang="en-US" sz="6000" b="1" dirty="0" smtClean="0">
                <a:solidFill>
                  <a:srgbClr val="FFFF00"/>
                </a:solidFill>
                <a:latin typeface="DFKai-SB" panose="03000509000000000000" pitchFamily="65" charset="-120"/>
                <a:ea typeface="DFKai-SB" panose="03000509000000000000" pitchFamily="65" charset="-120"/>
              </a:rPr>
              <a:t>信耶穌的</a:t>
            </a:r>
            <a:r>
              <a:rPr kumimoji="1" lang="zh-TW" altLang="en-US" sz="6000" b="1" dirty="0">
                <a:solidFill>
                  <a:srgbClr val="FFFF00"/>
                </a:solidFill>
                <a:latin typeface="DFKai-SB" panose="03000509000000000000" pitchFamily="65" charset="-120"/>
                <a:ea typeface="DFKai-SB" panose="03000509000000000000" pitchFamily="65" charset="-120"/>
              </a:rPr>
              <a:t>人得算為義</a:t>
            </a:r>
            <a:endParaRPr lang="en-US" sz="2800" dirty="0">
              <a:solidFill>
                <a:srgbClr val="FFFF00"/>
              </a:solidFill>
            </a:endParaRPr>
          </a:p>
        </p:txBody>
      </p:sp>
    </p:spTree>
    <p:extLst>
      <p:ext uri="{BB962C8B-B14F-4D97-AF65-F5344CB8AC3E}">
        <p14:creationId xmlns:p14="http://schemas.microsoft.com/office/powerpoint/2010/main" val="23646112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99746" y="1548854"/>
            <a:ext cx="8864867" cy="4832092"/>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夢見一個梯子立在地上，梯子的頭頂著天，有</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神的使者在梯子上，上去下來。</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耶</a:t>
            </a:r>
            <a:r>
              <a:rPr kumimoji="1" lang="zh-TW" altLang="en-US" sz="4400" b="1" dirty="0">
                <a:solidFill>
                  <a:srgbClr val="FFFFFF"/>
                </a:solidFill>
                <a:latin typeface="DFKai-SB" panose="03000509000000000000" pitchFamily="65" charset="-120"/>
                <a:ea typeface="DFKai-SB" panose="03000509000000000000" pitchFamily="65" charset="-120"/>
              </a:rPr>
              <a:t>和華站在梯子以</a:t>
            </a:r>
            <a:r>
              <a:rPr kumimoji="1" lang="zh-TW" altLang="en-US" sz="4400" b="1" dirty="0" smtClean="0">
                <a:solidFill>
                  <a:srgbClr val="FFFFFF"/>
                </a:solidFill>
                <a:latin typeface="DFKai-SB" panose="03000509000000000000" pitchFamily="65" charset="-120"/>
                <a:ea typeface="DFKai-SB" panose="03000509000000000000" pitchFamily="65" charset="-120"/>
              </a:rPr>
              <a:t>上，</a:t>
            </a:r>
            <a:r>
              <a:rPr kumimoji="1" lang="zh-TW" altLang="en-US" sz="4400" b="1" dirty="0">
                <a:solidFill>
                  <a:srgbClr val="FFFFFF"/>
                </a:solidFill>
                <a:latin typeface="DFKai-SB" panose="03000509000000000000" pitchFamily="65" charset="-120"/>
                <a:ea typeface="DFKai-SB" panose="03000509000000000000" pitchFamily="65" charset="-120"/>
              </a:rPr>
              <a:t>說：「我是耶和華─你祖亞伯拉罕的</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神，也是以撒的</a:t>
            </a:r>
            <a:r>
              <a:rPr kumimoji="1" lang="zh-TW" altLang="en-US" sz="28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神；我要將你現在所躺臥之地賜給你和你的後裔。 </a:t>
            </a: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創世</a:t>
            </a:r>
            <a:r>
              <a:rPr kumimoji="1" lang="zh-TW" altLang="en-US" sz="4400" b="1" dirty="0" smtClean="0">
                <a:solidFill>
                  <a:srgbClr val="FFFFFF"/>
                </a:solidFill>
                <a:latin typeface="DFKai-SB" pitchFamily="65" charset="-120"/>
                <a:ea typeface="DFKai-SB" pitchFamily="65" charset="-120"/>
                <a:cs typeface="Arial" charset="0"/>
              </a:rPr>
              <a:t>記</a:t>
            </a:r>
            <a:r>
              <a:rPr kumimoji="1" lang="zh-TW" altLang="en-US" sz="2400" b="1" dirty="0" smtClean="0">
                <a:solidFill>
                  <a:srgbClr val="FFFFFF"/>
                </a:solidFill>
                <a:latin typeface="DFKai-SB" pitchFamily="65" charset="-120"/>
                <a:ea typeface="DFKai-SB" pitchFamily="65" charset="-120"/>
                <a:cs typeface="Arial" charset="0"/>
              </a:rPr>
              <a:t> </a:t>
            </a:r>
            <a:r>
              <a:rPr kumimoji="1" lang="en-US" altLang="zh-TW" sz="4000" b="1" dirty="0" smtClean="0">
                <a:solidFill>
                  <a:srgbClr val="FFFFFF"/>
                </a:solidFill>
                <a:latin typeface="Century" panose="02040604050505020304" pitchFamily="18" charset="0"/>
                <a:ea typeface="DFKai-SB" pitchFamily="65" charset="-120"/>
                <a:cs typeface="Arial" charset="0"/>
              </a:rPr>
              <a:t>Genesis 28:12-13</a:t>
            </a:r>
            <a:r>
              <a:rPr kumimoji="1" lang="en-US" altLang="zh-TW" sz="4400" b="1" dirty="0" smtClean="0">
                <a:solidFill>
                  <a:srgbClr val="FFFFFF"/>
                </a:solidFill>
                <a:latin typeface="DFKai-SB" pitchFamily="65" charset="-120"/>
                <a:ea typeface="DFKai-SB" pitchFamily="65" charset="-120"/>
                <a:cs typeface="Arial" charset="0"/>
              </a:rPr>
              <a:t>)</a:t>
            </a:r>
            <a:r>
              <a:rPr lang="en-US" altLang="zh-TW" sz="4400" b="1" dirty="0" smtClean="0">
                <a:solidFill>
                  <a:srgbClr val="FFFFFF"/>
                </a:solidFill>
                <a:latin typeface="DFKai-SB" pitchFamily="65" charset="-120"/>
                <a:ea typeface="DFKai-SB" pitchFamily="65" charset="-120"/>
                <a:cs typeface="Arial" charset="0"/>
              </a:rPr>
              <a:t> </a:t>
            </a:r>
            <a:endParaRPr lang="en-US" altLang="zh-TW" sz="200" b="1" dirty="0">
              <a:solidFill>
                <a:srgbClr val="FFFFFF"/>
              </a:solidFill>
              <a:latin typeface="DFKai-SB" pitchFamily="65" charset="-120"/>
              <a:ea typeface="DFKai-SB" pitchFamily="65" charset="-120"/>
              <a:cs typeface="Arial" charset="0"/>
            </a:endParaRPr>
          </a:p>
        </p:txBody>
      </p:sp>
      <p:sp>
        <p:nvSpPr>
          <p:cNvPr id="3" name="TextBox 2"/>
          <p:cNvSpPr txBox="1"/>
          <p:nvPr/>
        </p:nvSpPr>
        <p:spPr>
          <a:xfrm>
            <a:off x="139568" y="412857"/>
            <a:ext cx="7502892" cy="1015663"/>
          </a:xfrm>
          <a:prstGeom prst="rect">
            <a:avLst/>
          </a:prstGeom>
          <a:noFill/>
        </p:spPr>
        <p:txBody>
          <a:bodyPr wrap="square" rtlCol="0">
            <a:spAutoFit/>
          </a:bodyPr>
          <a:lstStyle/>
          <a:p>
            <a:r>
              <a:rPr kumimoji="1" lang="zh-TW" altLang="en-US" sz="6000" b="1" dirty="0">
                <a:solidFill>
                  <a:srgbClr val="FFFF00"/>
                </a:solidFill>
                <a:latin typeface="DFKai-SB" panose="03000509000000000000" pitchFamily="65" charset="-120"/>
                <a:ea typeface="DFKai-SB" panose="03000509000000000000" pitchFamily="65" charset="-120"/>
              </a:rPr>
              <a:t>雅各生命的改變</a:t>
            </a:r>
          </a:p>
        </p:txBody>
      </p:sp>
    </p:spTree>
    <p:extLst>
      <p:ext uri="{BB962C8B-B14F-4D97-AF65-F5344CB8AC3E}">
        <p14:creationId xmlns:p14="http://schemas.microsoft.com/office/powerpoint/2010/main" val="29211246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43314" y="1548854"/>
            <a:ext cx="9047747" cy="4832092"/>
          </a:xfrm>
          <a:prstGeom prst="rect">
            <a:avLst/>
          </a:prstGeom>
        </p:spPr>
        <p:txBody>
          <a:bodyPr wrap="square">
            <a:spAutoFit/>
          </a:bodyPr>
          <a:lstStyle/>
          <a:p>
            <a:pPr lvl="0" defTabSz="914400" fontAlgn="base">
              <a:spcBef>
                <a:spcPct val="0"/>
              </a:spcBef>
              <a:spcAft>
                <a:spcPct val="0"/>
              </a:spcAft>
              <a:defRPr/>
            </a:pPr>
            <a:r>
              <a:rPr kumimoji="1" lang="zh-TW" altLang="en-US" sz="4400" b="1" dirty="0" smtClean="0">
                <a:solidFill>
                  <a:srgbClr val="FFFFFF"/>
                </a:solidFill>
                <a:latin typeface="DFKai-SB" panose="03000509000000000000" pitchFamily="65" charset="-120"/>
                <a:ea typeface="DFKai-SB" panose="03000509000000000000" pitchFamily="65" charset="-120"/>
              </a:rPr>
              <a:t>你</a:t>
            </a:r>
            <a:r>
              <a:rPr kumimoji="1" lang="zh-TW" altLang="en-US" sz="4400" b="1" dirty="0">
                <a:solidFill>
                  <a:srgbClr val="FFFFFF"/>
                </a:solidFill>
                <a:latin typeface="DFKai-SB" panose="03000509000000000000" pitchFamily="65" charset="-120"/>
                <a:ea typeface="DFKai-SB" panose="03000509000000000000" pitchFamily="65" charset="-120"/>
              </a:rPr>
              <a:t>的後裔必像地上的塵沙那樣多，必向東西南北開展；地上萬族必因你和你的後裔得福</a:t>
            </a:r>
            <a:r>
              <a:rPr kumimoji="1" lang="zh-TW" altLang="en-US" sz="4400" b="1" dirty="0" smtClean="0">
                <a:solidFill>
                  <a:srgbClr val="FFFFFF"/>
                </a:solidFill>
                <a:latin typeface="DFKai-SB" panose="03000509000000000000" pitchFamily="65" charset="-120"/>
                <a:ea typeface="DFKai-SB" panose="03000509000000000000" pitchFamily="65" charset="-120"/>
              </a:rPr>
              <a:t>。我</a:t>
            </a:r>
            <a:r>
              <a:rPr kumimoji="1" lang="zh-TW" altLang="en-US" sz="4400" b="1" dirty="0">
                <a:solidFill>
                  <a:srgbClr val="FFFFFF"/>
                </a:solidFill>
                <a:latin typeface="DFKai-SB" panose="03000509000000000000" pitchFamily="65" charset="-120"/>
                <a:ea typeface="DFKai-SB" panose="03000509000000000000" pitchFamily="65" charset="-120"/>
              </a:rPr>
              <a:t>也與你同在。你無論往哪裡去，我必保佑你，領你歸回這地，總不離棄你，直到我成全了向你所應許的。」 </a:t>
            </a:r>
            <a:endParaRPr kumimoji="1" lang="en-US" altLang="zh-TW" sz="44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400" b="1" dirty="0" smtClean="0">
                <a:solidFill>
                  <a:srgbClr val="FFFFFF"/>
                </a:solidFill>
                <a:latin typeface="DFKai-SB" pitchFamily="65" charset="-120"/>
                <a:ea typeface="DFKai-SB" pitchFamily="65" charset="-120"/>
                <a:cs typeface="Arial" charset="0"/>
              </a:rPr>
              <a:t>(</a:t>
            </a:r>
            <a:r>
              <a:rPr kumimoji="1" lang="zh-TW" altLang="en-US" sz="4400" b="1" dirty="0">
                <a:solidFill>
                  <a:srgbClr val="FFFFFF"/>
                </a:solidFill>
                <a:latin typeface="DFKai-SB" pitchFamily="65" charset="-120"/>
                <a:ea typeface="DFKai-SB" pitchFamily="65" charset="-120"/>
                <a:cs typeface="Arial" charset="0"/>
              </a:rPr>
              <a:t>創世</a:t>
            </a:r>
            <a:r>
              <a:rPr kumimoji="1" lang="zh-TW" altLang="en-US" sz="4400" b="1" dirty="0" smtClean="0">
                <a:solidFill>
                  <a:srgbClr val="FFFFFF"/>
                </a:solidFill>
                <a:latin typeface="DFKai-SB" pitchFamily="65" charset="-120"/>
                <a:ea typeface="DFKai-SB" pitchFamily="65" charset="-120"/>
                <a:cs typeface="Arial" charset="0"/>
              </a:rPr>
              <a:t>記</a:t>
            </a:r>
            <a:r>
              <a:rPr kumimoji="1" lang="zh-TW" altLang="en-US" sz="2400" b="1" dirty="0" smtClean="0">
                <a:solidFill>
                  <a:srgbClr val="FFFFFF"/>
                </a:solidFill>
                <a:latin typeface="DFKai-SB" pitchFamily="65" charset="-120"/>
                <a:ea typeface="DFKai-SB" pitchFamily="65" charset="-120"/>
                <a:cs typeface="Arial" charset="0"/>
              </a:rPr>
              <a:t> </a:t>
            </a:r>
            <a:r>
              <a:rPr kumimoji="1" lang="en-US" altLang="zh-TW" sz="4000" b="1" dirty="0" smtClean="0">
                <a:solidFill>
                  <a:srgbClr val="FFFFFF"/>
                </a:solidFill>
                <a:latin typeface="Century" panose="02040604050505020304" pitchFamily="18" charset="0"/>
                <a:ea typeface="DFKai-SB" pitchFamily="65" charset="-120"/>
                <a:cs typeface="Arial" charset="0"/>
              </a:rPr>
              <a:t>Genesis 28:14-15</a:t>
            </a:r>
            <a:r>
              <a:rPr kumimoji="1" lang="en-US" altLang="zh-TW" sz="4400" b="1" dirty="0" smtClean="0">
                <a:solidFill>
                  <a:srgbClr val="FFFFFF"/>
                </a:solidFill>
                <a:latin typeface="DFKai-SB" pitchFamily="65" charset="-120"/>
                <a:ea typeface="DFKai-SB" pitchFamily="65" charset="-120"/>
                <a:cs typeface="Arial" charset="0"/>
              </a:rPr>
              <a:t>)</a:t>
            </a:r>
            <a:r>
              <a:rPr lang="en-US" altLang="zh-TW" sz="4400" b="1" dirty="0" smtClean="0">
                <a:solidFill>
                  <a:srgbClr val="FFFFFF"/>
                </a:solidFill>
                <a:latin typeface="DFKai-SB" pitchFamily="65" charset="-120"/>
                <a:ea typeface="DFKai-SB" pitchFamily="65" charset="-120"/>
                <a:cs typeface="Arial" charset="0"/>
              </a:rPr>
              <a:t> </a:t>
            </a:r>
            <a:endParaRPr lang="en-US" altLang="zh-TW" sz="200" b="1" dirty="0">
              <a:solidFill>
                <a:srgbClr val="FFFFFF"/>
              </a:solidFill>
              <a:latin typeface="DFKai-SB" pitchFamily="65" charset="-120"/>
              <a:ea typeface="DFKai-SB" pitchFamily="65" charset="-120"/>
              <a:cs typeface="Arial" charset="0"/>
            </a:endParaRPr>
          </a:p>
        </p:txBody>
      </p:sp>
      <p:sp>
        <p:nvSpPr>
          <p:cNvPr id="3" name="TextBox 2"/>
          <p:cNvSpPr txBox="1"/>
          <p:nvPr/>
        </p:nvSpPr>
        <p:spPr>
          <a:xfrm>
            <a:off x="139568" y="412857"/>
            <a:ext cx="7502892" cy="1015663"/>
          </a:xfrm>
          <a:prstGeom prst="rect">
            <a:avLst/>
          </a:prstGeom>
          <a:noFill/>
        </p:spPr>
        <p:txBody>
          <a:bodyPr wrap="square" rtlCol="0">
            <a:spAutoFit/>
          </a:bodyPr>
          <a:lstStyle/>
          <a:p>
            <a:pPr lvl="0"/>
            <a:r>
              <a:rPr kumimoji="1" lang="zh-TW" altLang="en-US" sz="6000" b="1" dirty="0" smtClean="0">
                <a:solidFill>
                  <a:srgbClr val="FFFF00"/>
                </a:solidFill>
                <a:latin typeface="DFKai-SB" panose="03000509000000000000" pitchFamily="65" charset="-120"/>
                <a:ea typeface="DFKai-SB" panose="03000509000000000000" pitchFamily="65" charset="-120"/>
              </a:rPr>
              <a:t>雅</a:t>
            </a:r>
            <a:r>
              <a:rPr kumimoji="1" lang="zh-TW" altLang="en-US" sz="6000" b="1" dirty="0">
                <a:solidFill>
                  <a:srgbClr val="FFFF00"/>
                </a:solidFill>
                <a:latin typeface="DFKai-SB" panose="03000509000000000000" pitchFamily="65" charset="-120"/>
                <a:ea typeface="DFKai-SB" panose="03000509000000000000" pitchFamily="65" charset="-120"/>
              </a:rPr>
              <a:t>各</a:t>
            </a:r>
            <a:r>
              <a:rPr kumimoji="1" lang="zh-TW" altLang="en-US" sz="6000" b="1" dirty="0" smtClean="0">
                <a:solidFill>
                  <a:srgbClr val="FFFF00"/>
                </a:solidFill>
                <a:latin typeface="DFKai-SB" panose="03000509000000000000" pitchFamily="65" charset="-120"/>
                <a:ea typeface="DFKai-SB" panose="03000509000000000000" pitchFamily="65" charset="-120"/>
              </a:rPr>
              <a:t>生</a:t>
            </a:r>
            <a:r>
              <a:rPr kumimoji="1" lang="zh-TW" altLang="en-US" sz="6000" b="1" dirty="0">
                <a:solidFill>
                  <a:srgbClr val="FFFF00"/>
                </a:solidFill>
                <a:latin typeface="DFKai-SB" panose="03000509000000000000" pitchFamily="65" charset="-120"/>
                <a:ea typeface="DFKai-SB" panose="03000509000000000000" pitchFamily="65" charset="-120"/>
              </a:rPr>
              <a:t>命的改變</a:t>
            </a:r>
          </a:p>
        </p:txBody>
      </p:sp>
    </p:spTree>
    <p:extLst>
      <p:ext uri="{BB962C8B-B14F-4D97-AF65-F5344CB8AC3E}">
        <p14:creationId xmlns:p14="http://schemas.microsoft.com/office/powerpoint/2010/main" val="9907519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43314" y="1491103"/>
            <a:ext cx="9100686" cy="5509200"/>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就跑到前頭，爬上桑樹，要看耶穌，因為耶穌必從那裡經過</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8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耶</a:t>
            </a:r>
            <a:r>
              <a:rPr kumimoji="1" lang="zh-TW" altLang="en-US" sz="4400" b="1" dirty="0">
                <a:solidFill>
                  <a:srgbClr val="FFFFFF"/>
                </a:solidFill>
                <a:latin typeface="DFKai-SB" panose="03000509000000000000" pitchFamily="65" charset="-120"/>
                <a:ea typeface="DFKai-SB" panose="03000509000000000000" pitchFamily="65" charset="-120"/>
              </a:rPr>
              <a:t>穌到了那裡，抬頭一看，對他說：「撒該，快下來</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32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今</a:t>
            </a:r>
            <a:r>
              <a:rPr kumimoji="1" lang="zh-TW" altLang="en-US" sz="4400" b="1" dirty="0">
                <a:solidFill>
                  <a:srgbClr val="FFFFFF"/>
                </a:solidFill>
                <a:latin typeface="DFKai-SB" panose="03000509000000000000" pitchFamily="65" charset="-120"/>
                <a:ea typeface="DFKai-SB" panose="03000509000000000000" pitchFamily="65" charset="-120"/>
              </a:rPr>
              <a:t>天我必住在你家裡。」 </a:t>
            </a:r>
            <a:r>
              <a:rPr kumimoji="1" lang="zh-TW" altLang="en-US" sz="4400" b="1" dirty="0" smtClean="0">
                <a:solidFill>
                  <a:srgbClr val="FFFFFF"/>
                </a:solidFill>
                <a:latin typeface="DFKai-SB" panose="03000509000000000000" pitchFamily="65" charset="-120"/>
                <a:ea typeface="DFKai-SB" panose="03000509000000000000" pitchFamily="65" charset="-120"/>
              </a:rPr>
              <a:t>他</a:t>
            </a:r>
            <a:r>
              <a:rPr kumimoji="1" lang="zh-TW" altLang="en-US" sz="4400" b="1" dirty="0">
                <a:solidFill>
                  <a:srgbClr val="FFFFFF"/>
                </a:solidFill>
                <a:latin typeface="DFKai-SB" panose="03000509000000000000" pitchFamily="65" charset="-120"/>
                <a:ea typeface="DFKai-SB" panose="03000509000000000000" pitchFamily="65" charset="-120"/>
              </a:rPr>
              <a:t>就急忙下來，歡歡喜喜地接待耶穌。</a:t>
            </a:r>
            <a:r>
              <a:rPr kumimoji="1" lang="zh-TW" altLang="en-US" sz="3600" b="1" dirty="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眾</a:t>
            </a:r>
            <a:r>
              <a:rPr kumimoji="1" lang="zh-TW" altLang="en-US" sz="4400" b="1" dirty="0">
                <a:solidFill>
                  <a:srgbClr val="FFFFFF"/>
                </a:solidFill>
                <a:latin typeface="DFKai-SB" panose="03000509000000000000" pitchFamily="65" charset="-120"/>
                <a:ea typeface="DFKai-SB" panose="03000509000000000000" pitchFamily="65" charset="-120"/>
              </a:rPr>
              <a:t>人看見，都私下議論說：「他竟到罪人家裡去住宿。」 </a:t>
            </a:r>
            <a:endParaRPr kumimoji="1" lang="en-US" altLang="zh-TW" sz="4400" b="1" dirty="0">
              <a:solidFill>
                <a:srgbClr val="FFFFFF"/>
              </a:solidFill>
              <a:latin typeface="DFKai-SB" panose="03000509000000000000" pitchFamily="65" charset="-120"/>
              <a:ea typeface="DFKai-SB" panose="03000509000000000000" pitchFamily="65" charset="-120"/>
            </a:endParaRPr>
          </a:p>
          <a:p>
            <a:pPr lvl="0" defTabSz="914400" fontAlgn="base">
              <a:spcBef>
                <a:spcPct val="0"/>
              </a:spcBef>
              <a:spcAft>
                <a:spcPct val="0"/>
              </a:spcAft>
              <a:defRPr/>
            </a:pP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路加福音</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Luke 19:4-7</a:t>
            </a:r>
            <a:r>
              <a:rPr kumimoji="1" lang="en-US" altLang="zh-TW" sz="4000" b="1" dirty="0" smtClean="0">
                <a:solidFill>
                  <a:srgbClr val="FFFFFF"/>
                </a:solidFill>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endParaRPr lang="en-US" altLang="zh-TW" sz="100" b="1" dirty="0">
              <a:solidFill>
                <a:srgbClr val="FFFFFF"/>
              </a:solidFill>
              <a:latin typeface="DFKai-SB" pitchFamily="65" charset="-120"/>
              <a:ea typeface="DFKai-SB" pitchFamily="65" charset="-120"/>
              <a:cs typeface="Arial" charset="0"/>
            </a:endParaRPr>
          </a:p>
        </p:txBody>
      </p:sp>
      <p:sp>
        <p:nvSpPr>
          <p:cNvPr id="3" name="TextBox 2"/>
          <p:cNvSpPr txBox="1"/>
          <p:nvPr/>
        </p:nvSpPr>
        <p:spPr>
          <a:xfrm>
            <a:off x="139568" y="412857"/>
            <a:ext cx="7502892" cy="1015663"/>
          </a:xfrm>
          <a:prstGeom prst="rect">
            <a:avLst/>
          </a:prstGeom>
          <a:noFill/>
        </p:spPr>
        <p:txBody>
          <a:bodyPr wrap="square" rtlCol="0">
            <a:spAutoFit/>
          </a:bodyPr>
          <a:lstStyle/>
          <a:p>
            <a:r>
              <a:rPr kumimoji="1" lang="zh-TW" altLang="en-US" sz="6000" b="1" dirty="0" smtClean="0">
                <a:solidFill>
                  <a:srgbClr val="FFFF00"/>
                </a:solidFill>
                <a:latin typeface="DFKai-SB" panose="03000509000000000000" pitchFamily="65" charset="-120"/>
                <a:ea typeface="DFKai-SB" panose="03000509000000000000" pitchFamily="65" charset="-120"/>
              </a:rPr>
              <a:t>撒該生命的改變</a:t>
            </a:r>
            <a:endParaRPr lang="en-US" sz="2800" dirty="0">
              <a:solidFill>
                <a:srgbClr val="FFFF00"/>
              </a:solidFill>
            </a:endParaRPr>
          </a:p>
        </p:txBody>
      </p:sp>
    </p:spTree>
    <p:extLst>
      <p:ext uri="{BB962C8B-B14F-4D97-AF65-F5344CB8AC3E}">
        <p14:creationId xmlns:p14="http://schemas.microsoft.com/office/powerpoint/2010/main" val="42829212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43314" y="1606621"/>
            <a:ext cx="9100686" cy="4154984"/>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撒該站著對主說：「主啊，我把所有的一半給窮人；我若訛詐了誰，就還他四倍。</a:t>
            </a:r>
            <a:r>
              <a:rPr kumimoji="1" lang="zh-TW" altLang="en-US" sz="4400" b="1" dirty="0" smtClean="0">
                <a:solidFill>
                  <a:srgbClr val="FFFFFF"/>
                </a:solidFill>
                <a:latin typeface="DFKai-SB" panose="03000509000000000000" pitchFamily="65" charset="-120"/>
                <a:ea typeface="DFKai-SB" panose="03000509000000000000" pitchFamily="65" charset="-120"/>
              </a:rPr>
              <a:t>」耶</a:t>
            </a:r>
            <a:r>
              <a:rPr kumimoji="1" lang="zh-TW" altLang="en-US" sz="4400" b="1" dirty="0">
                <a:solidFill>
                  <a:srgbClr val="FFFFFF"/>
                </a:solidFill>
                <a:latin typeface="DFKai-SB" panose="03000509000000000000" pitchFamily="65" charset="-120"/>
                <a:ea typeface="DFKai-SB" panose="03000509000000000000" pitchFamily="65" charset="-120"/>
              </a:rPr>
              <a:t>穌說：「今天救恩到了這家，因為他也是亞伯拉罕的子孫</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人</a:t>
            </a:r>
            <a:r>
              <a:rPr kumimoji="1" lang="zh-TW" altLang="en-US" sz="4400" b="1" dirty="0">
                <a:solidFill>
                  <a:srgbClr val="FFFFFF"/>
                </a:solidFill>
                <a:latin typeface="DFKai-SB" panose="03000509000000000000" pitchFamily="65" charset="-120"/>
                <a:ea typeface="DFKai-SB" panose="03000509000000000000" pitchFamily="65" charset="-120"/>
              </a:rPr>
              <a:t>子來，為要尋找、拯救失喪的人。」</a:t>
            </a:r>
            <a:r>
              <a:rPr kumimoji="1" lang="en-US" altLang="zh-TW" sz="4000" b="1" dirty="0" smtClean="0">
                <a:solidFill>
                  <a:srgbClr val="FFFFFF"/>
                </a:solidFill>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路加福音</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Luke 19:8-10</a:t>
            </a:r>
            <a:r>
              <a:rPr kumimoji="1" lang="en-US" altLang="zh-TW" sz="4000" b="1" dirty="0" smtClean="0">
                <a:solidFill>
                  <a:srgbClr val="FFFFFF"/>
                </a:solidFill>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endParaRPr lang="en-US" altLang="zh-TW" sz="100" b="1" dirty="0">
              <a:solidFill>
                <a:srgbClr val="FFFFFF"/>
              </a:solidFill>
              <a:latin typeface="DFKai-SB" pitchFamily="65" charset="-120"/>
              <a:ea typeface="DFKai-SB" pitchFamily="65" charset="-120"/>
              <a:cs typeface="Arial" charset="0"/>
            </a:endParaRPr>
          </a:p>
        </p:txBody>
      </p:sp>
      <p:sp>
        <p:nvSpPr>
          <p:cNvPr id="3" name="TextBox 2"/>
          <p:cNvSpPr txBox="1"/>
          <p:nvPr/>
        </p:nvSpPr>
        <p:spPr>
          <a:xfrm>
            <a:off x="139568" y="412857"/>
            <a:ext cx="7502892" cy="1015663"/>
          </a:xfrm>
          <a:prstGeom prst="rect">
            <a:avLst/>
          </a:prstGeom>
          <a:noFill/>
        </p:spPr>
        <p:txBody>
          <a:bodyPr wrap="square" rtlCol="0">
            <a:spAutoFit/>
          </a:bodyPr>
          <a:lstStyle/>
          <a:p>
            <a:r>
              <a:rPr kumimoji="1" lang="zh-TW" altLang="en-US" sz="6000" b="1" dirty="0" smtClean="0">
                <a:solidFill>
                  <a:srgbClr val="FFFF00"/>
                </a:solidFill>
                <a:latin typeface="DFKai-SB" panose="03000509000000000000" pitchFamily="65" charset="-120"/>
                <a:ea typeface="DFKai-SB" panose="03000509000000000000" pitchFamily="65" charset="-120"/>
              </a:rPr>
              <a:t>撒該生命的改變</a:t>
            </a:r>
            <a:endParaRPr lang="en-US" sz="2800" dirty="0">
              <a:solidFill>
                <a:srgbClr val="FFFF00"/>
              </a:solidFill>
            </a:endParaRPr>
          </a:p>
        </p:txBody>
      </p:sp>
    </p:spTree>
    <p:extLst>
      <p:ext uri="{BB962C8B-B14F-4D97-AF65-F5344CB8AC3E}">
        <p14:creationId xmlns:p14="http://schemas.microsoft.com/office/powerpoint/2010/main" val="753488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2564" y="1548854"/>
            <a:ext cx="8927432" cy="5355312"/>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可見，</a:t>
            </a:r>
            <a:r>
              <a:rPr kumimoji="1" lang="zh-TW" altLang="en-US" sz="3200" b="1" dirty="0">
                <a:solidFill>
                  <a:srgbClr val="FFFFFF"/>
                </a:solidFill>
                <a:latin typeface="DFKai-SB" panose="03000509000000000000" pitchFamily="65" charset="-120"/>
                <a:ea typeface="DFKai-SB" panose="03000509000000000000" pitchFamily="65" charset="-120"/>
              </a:rPr>
              <a:t>　</a:t>
            </a:r>
            <a:r>
              <a:rPr kumimoji="1" lang="zh-TW" altLang="en-US" sz="4400" b="1" dirty="0">
                <a:solidFill>
                  <a:srgbClr val="FFFFFF"/>
                </a:solidFill>
                <a:latin typeface="DFKai-SB" panose="03000509000000000000" pitchFamily="65" charset="-120"/>
                <a:ea typeface="DFKai-SB" panose="03000509000000000000" pitchFamily="65" charset="-120"/>
              </a:rPr>
              <a:t>神的恩慈和嚴厲向那跌倒的人是嚴厲的，向你是有恩慈的，只要你長久在他的恩慈裡；不然，你也要被砍下來</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羅馬書</a:t>
            </a:r>
            <a:r>
              <a:rPr kumimoji="1" lang="zh-TW" altLang="en-US" sz="2000" b="1" dirty="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Rom</a:t>
            </a:r>
            <a:r>
              <a:rPr kumimoji="1" lang="en-US" altLang="zh-TW" sz="2000" b="1" dirty="0" smtClean="0">
                <a:solidFill>
                  <a:srgbClr val="FFFFFF"/>
                </a:solidFill>
                <a:latin typeface="Century" panose="02040604050505020304" pitchFamily="18" charset="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11:22</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6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smtClean="0">
                <a:solidFill>
                  <a:srgbClr val="FFFFFF"/>
                </a:solidFill>
                <a:latin typeface="Century" panose="02040604050505020304" pitchFamily="18" charset="0"/>
                <a:ea typeface="DFKai-SB" pitchFamily="65" charset="-120"/>
                <a:cs typeface="Arial" charset="0"/>
              </a:rPr>
              <a:t>Consider </a:t>
            </a:r>
            <a:r>
              <a:rPr lang="en-US" altLang="zh-TW" sz="3200" b="1" dirty="0">
                <a:solidFill>
                  <a:srgbClr val="FFFFFF"/>
                </a:solidFill>
                <a:latin typeface="Century" panose="02040604050505020304" pitchFamily="18" charset="0"/>
                <a:ea typeface="DFKai-SB" pitchFamily="65" charset="-120"/>
                <a:cs typeface="Arial" charset="0"/>
              </a:rPr>
              <a:t>therefore the kindness and sternness of God: sternness to those who fell, but kindness to you, provided that you continue in his kindness. Otherwise, you also will be cut off.</a:t>
            </a:r>
          </a:p>
        </p:txBody>
      </p:sp>
      <p:sp>
        <p:nvSpPr>
          <p:cNvPr id="3" name="TextBox 2"/>
          <p:cNvSpPr txBox="1"/>
          <p:nvPr/>
        </p:nvSpPr>
        <p:spPr>
          <a:xfrm>
            <a:off x="139568" y="412857"/>
            <a:ext cx="7502892" cy="1015663"/>
          </a:xfrm>
          <a:prstGeom prst="rect">
            <a:avLst/>
          </a:prstGeom>
          <a:noFill/>
        </p:spPr>
        <p:txBody>
          <a:bodyPr wrap="square" rtlCol="0">
            <a:spAutoFit/>
          </a:bodyPr>
          <a:lstStyle/>
          <a:p>
            <a:r>
              <a:rPr kumimoji="1" lang="zh-TW" altLang="en-US" sz="6000" b="1" dirty="0">
                <a:solidFill>
                  <a:srgbClr val="FFFF00"/>
                </a:solidFill>
                <a:latin typeface="DFKai-SB" panose="03000509000000000000" pitchFamily="65" charset="-120"/>
                <a:ea typeface="DFKai-SB" panose="03000509000000000000" pitchFamily="65" charset="-120"/>
              </a:rPr>
              <a:t>長久</a:t>
            </a:r>
            <a:r>
              <a:rPr kumimoji="1" lang="zh-TW" altLang="en-US" sz="6000" b="1" dirty="0" smtClean="0">
                <a:solidFill>
                  <a:srgbClr val="FFFF00"/>
                </a:solidFill>
                <a:latin typeface="DFKai-SB" panose="03000509000000000000" pitchFamily="65" charset="-120"/>
                <a:ea typeface="DFKai-SB" panose="03000509000000000000" pitchFamily="65" charset="-120"/>
              </a:rPr>
              <a:t>在</a:t>
            </a:r>
            <a:r>
              <a:rPr kumimoji="1" lang="zh-TW" altLang="en-US" sz="4400" b="1" dirty="0" smtClean="0">
                <a:solidFill>
                  <a:srgbClr val="FFFF00"/>
                </a:solidFill>
                <a:latin typeface="DFKai-SB" panose="03000509000000000000" pitchFamily="65" charset="-120"/>
                <a:ea typeface="DFKai-SB" panose="03000509000000000000" pitchFamily="65" charset="-120"/>
              </a:rPr>
              <a:t>  </a:t>
            </a:r>
            <a:r>
              <a:rPr kumimoji="1" lang="zh-TW" altLang="en-US" sz="6000" b="1" dirty="0" smtClean="0">
                <a:solidFill>
                  <a:srgbClr val="FFFF00"/>
                </a:solidFill>
                <a:latin typeface="DFKai-SB" panose="03000509000000000000" pitchFamily="65" charset="-120"/>
                <a:ea typeface="DFKai-SB" panose="03000509000000000000" pitchFamily="65" charset="-120"/>
              </a:rPr>
              <a:t>神的</a:t>
            </a:r>
            <a:r>
              <a:rPr kumimoji="1" lang="zh-TW" altLang="en-US" sz="6000" b="1" dirty="0">
                <a:solidFill>
                  <a:srgbClr val="FFFF00"/>
                </a:solidFill>
                <a:latin typeface="DFKai-SB" panose="03000509000000000000" pitchFamily="65" charset="-120"/>
                <a:ea typeface="DFKai-SB" panose="03000509000000000000" pitchFamily="65" charset="-120"/>
              </a:rPr>
              <a:t>恩慈裡</a:t>
            </a:r>
            <a:endParaRPr lang="en-US" sz="2800" dirty="0">
              <a:solidFill>
                <a:srgbClr val="FFFF00"/>
              </a:solidFill>
            </a:endParaRPr>
          </a:p>
        </p:txBody>
      </p:sp>
    </p:spTree>
    <p:extLst>
      <p:ext uri="{BB962C8B-B14F-4D97-AF65-F5344CB8AC3E}">
        <p14:creationId xmlns:p14="http://schemas.microsoft.com/office/powerpoint/2010/main" val="40001658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39568" y="1385156"/>
            <a:ext cx="8785225" cy="144463"/>
          </a:xfrm>
          <a:prstGeom prst="rect">
            <a:avLst/>
          </a:prstGeom>
          <a:solidFill>
            <a:srgbClr val="C00000"/>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8800" b="0" i="0" u="none" strike="noStrike" kern="1200" cap="none" spc="0" normalizeH="0" baseline="0" noProof="0">
              <a:ln>
                <a:noFill/>
              </a:ln>
              <a:solidFill>
                <a:srgbClr val="FFFF00"/>
              </a:solidFill>
              <a:effectLst/>
              <a:uLnTx/>
              <a:uFillTx/>
              <a:latin typeface="Arial" charset="0"/>
              <a:ea typeface="新細明體" charset="-120"/>
              <a:cs typeface="+mn-cs"/>
            </a:endParaRPr>
          </a:p>
        </p:txBody>
      </p:sp>
      <p:sp>
        <p:nvSpPr>
          <p:cNvPr id="2" name="Rectangle 1"/>
          <p:cNvSpPr/>
          <p:nvPr/>
        </p:nvSpPr>
        <p:spPr>
          <a:xfrm>
            <a:off x="62564" y="1616231"/>
            <a:ext cx="8927432" cy="4893647"/>
          </a:xfrm>
          <a:prstGeom prst="rect">
            <a:avLst/>
          </a:prstGeom>
        </p:spPr>
        <p:txBody>
          <a:bodyPr wrap="square">
            <a:spAutoFit/>
          </a:bodyPr>
          <a:lstStyle/>
          <a:p>
            <a:pPr lvl="0" defTabSz="914400" fontAlgn="base">
              <a:spcBef>
                <a:spcPct val="0"/>
              </a:spcBef>
              <a:spcAft>
                <a:spcPct val="0"/>
              </a:spcAft>
              <a:defRPr/>
            </a:pPr>
            <a:r>
              <a:rPr kumimoji="1" lang="zh-TW" altLang="en-US" sz="4400" b="1" dirty="0">
                <a:solidFill>
                  <a:srgbClr val="FFFFFF"/>
                </a:solidFill>
                <a:latin typeface="DFKai-SB" panose="03000509000000000000" pitchFamily="65" charset="-120"/>
                <a:ea typeface="DFKai-SB" panose="03000509000000000000" pitchFamily="65" charset="-120"/>
              </a:rPr>
              <a:t>道成了肉身，住在我們中間，充充滿滿地有恩典有真理</a:t>
            </a:r>
            <a:r>
              <a:rPr kumimoji="1" lang="zh-TW" altLang="en-US" sz="4400" b="1" dirty="0" smtClean="0">
                <a:solidFill>
                  <a:srgbClr val="FFFFFF"/>
                </a:solidFill>
                <a:latin typeface="DFKai-SB" panose="03000509000000000000" pitchFamily="65" charset="-120"/>
                <a:ea typeface="DFKai-SB" panose="03000509000000000000" pitchFamily="65" charset="-120"/>
              </a:rPr>
              <a:t>。</a:t>
            </a:r>
            <a:r>
              <a:rPr kumimoji="1" lang="zh-TW" altLang="en-US" sz="2400" b="1" dirty="0" smtClean="0">
                <a:solidFill>
                  <a:srgbClr val="FFFFFF"/>
                </a:solidFill>
                <a:latin typeface="DFKai-SB" panose="03000509000000000000" pitchFamily="65" charset="-120"/>
                <a:ea typeface="DFKai-SB" panose="03000509000000000000" pitchFamily="65" charset="-120"/>
              </a:rPr>
              <a:t> </a:t>
            </a:r>
            <a:r>
              <a:rPr kumimoji="1" lang="zh-TW" altLang="en-US" sz="4400" b="1" dirty="0" smtClean="0">
                <a:solidFill>
                  <a:srgbClr val="FFFFFF"/>
                </a:solidFill>
                <a:latin typeface="DFKai-SB" panose="03000509000000000000" pitchFamily="65" charset="-120"/>
                <a:ea typeface="DFKai-SB" panose="03000509000000000000" pitchFamily="65" charset="-120"/>
              </a:rPr>
              <a:t>我</a:t>
            </a:r>
            <a:r>
              <a:rPr kumimoji="1" lang="zh-TW" altLang="en-US" sz="4400" b="1" dirty="0">
                <a:solidFill>
                  <a:srgbClr val="FFFFFF"/>
                </a:solidFill>
                <a:latin typeface="DFKai-SB" panose="03000509000000000000" pitchFamily="65" charset="-120"/>
                <a:ea typeface="DFKai-SB" panose="03000509000000000000" pitchFamily="65" charset="-120"/>
              </a:rPr>
              <a:t>們也見過他的榮光，正是父獨生子的榮</a:t>
            </a:r>
            <a:r>
              <a:rPr kumimoji="1" lang="zh-TW" altLang="en-US" sz="4400" b="1" dirty="0" smtClean="0">
                <a:solidFill>
                  <a:srgbClr val="FFFFFF"/>
                </a:solidFill>
                <a:latin typeface="DFKai-SB" panose="03000509000000000000" pitchFamily="65" charset="-120"/>
                <a:ea typeface="DFKai-SB" panose="03000509000000000000" pitchFamily="65" charset="-120"/>
              </a:rPr>
              <a:t>光。</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kumimoji="1" lang="zh-TW" altLang="en-US" sz="4000" b="1" dirty="0">
                <a:solidFill>
                  <a:srgbClr val="FFFFFF"/>
                </a:solidFill>
                <a:latin typeface="DFKai-SB" pitchFamily="65" charset="-120"/>
                <a:ea typeface="DFKai-SB" pitchFamily="65" charset="-120"/>
                <a:cs typeface="Arial" charset="0"/>
              </a:rPr>
              <a:t>約翰福音</a:t>
            </a:r>
            <a:r>
              <a:rPr kumimoji="1" lang="zh-TW" altLang="en-US" sz="2000" b="1" dirty="0" smtClean="0">
                <a:solidFill>
                  <a:srgbClr val="FFFFFF"/>
                </a:solidFill>
                <a:latin typeface="DFKai-SB" pitchFamily="65" charset="-120"/>
                <a:ea typeface="DFKai-SB" pitchFamily="65" charset="-120"/>
                <a:cs typeface="Arial" charset="0"/>
              </a:rPr>
              <a:t> </a:t>
            </a:r>
            <a:r>
              <a:rPr kumimoji="1" lang="en-US" altLang="zh-TW" sz="3600" b="1" dirty="0" smtClean="0">
                <a:solidFill>
                  <a:srgbClr val="FFFFFF"/>
                </a:solidFill>
                <a:latin typeface="Century" panose="02040604050505020304" pitchFamily="18" charset="0"/>
                <a:ea typeface="DFKai-SB" pitchFamily="65" charset="-120"/>
                <a:cs typeface="Arial" charset="0"/>
              </a:rPr>
              <a:t>John 1:14</a:t>
            </a:r>
            <a:r>
              <a:rPr kumimoji="1" lang="en-US" altLang="zh-TW" sz="40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rPr>
              <a:t>)</a:t>
            </a:r>
            <a:r>
              <a:rPr lang="en-US" altLang="zh-TW" sz="4000" b="1" dirty="0" smtClean="0">
                <a:solidFill>
                  <a:srgbClr val="FFFFFF"/>
                </a:solidFill>
                <a:latin typeface="DFKai-SB" pitchFamily="65" charset="-120"/>
                <a:ea typeface="DFKai-SB" pitchFamily="65" charset="-120"/>
                <a:cs typeface="Arial" charset="0"/>
              </a:rPr>
              <a:t> </a:t>
            </a:r>
          </a:p>
          <a:p>
            <a:pPr lvl="0" defTabSz="914400" fontAlgn="base">
              <a:spcBef>
                <a:spcPct val="0"/>
              </a:spcBef>
              <a:spcAft>
                <a:spcPct val="0"/>
              </a:spcAft>
              <a:defRPr/>
            </a:pPr>
            <a:endParaRPr lang="en-US" altLang="zh-TW" sz="600" b="1" dirty="0" smtClean="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endParaRPr lang="en-US" altLang="zh-TW" sz="600" b="1" dirty="0">
              <a:solidFill>
                <a:srgbClr val="FFFFFF"/>
              </a:solidFill>
              <a:latin typeface="DFKai-SB" pitchFamily="65" charset="-120"/>
              <a:ea typeface="DFKai-SB" pitchFamily="65" charset="-120"/>
              <a:cs typeface="Arial" charset="0"/>
            </a:endParaRPr>
          </a:p>
          <a:p>
            <a:pPr lvl="0" defTabSz="914400" fontAlgn="base">
              <a:spcBef>
                <a:spcPct val="0"/>
              </a:spcBef>
              <a:spcAft>
                <a:spcPct val="0"/>
              </a:spcAft>
              <a:defRPr/>
            </a:pPr>
            <a:r>
              <a:rPr lang="en-US" altLang="zh-TW" sz="3200" b="1" dirty="0">
                <a:solidFill>
                  <a:srgbClr val="FFFFFF"/>
                </a:solidFill>
                <a:latin typeface="Century" panose="02040604050505020304" pitchFamily="18" charset="0"/>
                <a:ea typeface="DFKai-SB" pitchFamily="65" charset="-120"/>
                <a:cs typeface="Arial" charset="0"/>
              </a:rPr>
              <a:t>The Word became flesh and made his dwelling among us. We have seen his glory, the glory of the one and only Son, who came from the Father, full of grace and truth.</a:t>
            </a:r>
          </a:p>
        </p:txBody>
      </p:sp>
      <p:sp>
        <p:nvSpPr>
          <p:cNvPr id="3" name="TextBox 2"/>
          <p:cNvSpPr txBox="1"/>
          <p:nvPr/>
        </p:nvSpPr>
        <p:spPr>
          <a:xfrm>
            <a:off x="0" y="412857"/>
            <a:ext cx="8989995" cy="1015663"/>
          </a:xfrm>
          <a:prstGeom prst="rect">
            <a:avLst/>
          </a:prstGeom>
          <a:noFill/>
        </p:spPr>
        <p:txBody>
          <a:bodyPr wrap="square" rtlCol="0">
            <a:spAutoFit/>
          </a:bodyPr>
          <a:lstStyle/>
          <a:p>
            <a:r>
              <a:rPr kumimoji="1" lang="zh-TW" altLang="en-US" sz="6000" b="1" dirty="0" smtClean="0">
                <a:solidFill>
                  <a:srgbClr val="FFFF00"/>
                </a:solidFill>
                <a:latin typeface="DFKai-SB" panose="03000509000000000000" pitchFamily="65" charset="-120"/>
                <a:ea typeface="DFKai-SB" panose="03000509000000000000" pitchFamily="65" charset="-120"/>
              </a:rPr>
              <a:t>滿有</a:t>
            </a:r>
            <a:r>
              <a:rPr kumimoji="1" lang="zh-TW" altLang="en-US" sz="6000" b="1" dirty="0">
                <a:solidFill>
                  <a:srgbClr val="FFFF00"/>
                </a:solidFill>
                <a:latin typeface="DFKai-SB" panose="03000509000000000000" pitchFamily="65" charset="-120"/>
                <a:ea typeface="DFKai-SB" panose="03000509000000000000" pitchFamily="65" charset="-120"/>
              </a:rPr>
              <a:t>恩</a:t>
            </a:r>
            <a:r>
              <a:rPr kumimoji="1" lang="zh-TW" altLang="en-US" sz="6000" b="1" dirty="0" smtClean="0">
                <a:solidFill>
                  <a:srgbClr val="FFFF00"/>
                </a:solidFill>
                <a:latin typeface="DFKai-SB" panose="03000509000000000000" pitchFamily="65" charset="-120"/>
                <a:ea typeface="DFKai-SB" panose="03000509000000000000" pitchFamily="65" charset="-120"/>
              </a:rPr>
              <a:t>典和真理的主耶穌</a:t>
            </a:r>
            <a:endParaRPr lang="en-US" sz="2800" dirty="0">
              <a:solidFill>
                <a:srgbClr val="FFFF00"/>
              </a:solidFill>
            </a:endParaRPr>
          </a:p>
        </p:txBody>
      </p:sp>
    </p:spTree>
    <p:extLst>
      <p:ext uri="{BB962C8B-B14F-4D97-AF65-F5344CB8AC3E}">
        <p14:creationId xmlns:p14="http://schemas.microsoft.com/office/powerpoint/2010/main" val="24814419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01065" y="2394105"/>
            <a:ext cx="9144000" cy="110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smtClean="0">
                <a:ln>
                  <a:noFill/>
                </a:ln>
                <a:solidFill>
                  <a:srgbClr val="002060"/>
                </a:solidFill>
                <a:effectLst/>
                <a:uLnTx/>
                <a:uFillTx/>
                <a:latin typeface="DFKai-SB" pitchFamily="65" charset="-120"/>
                <a:ea typeface="DFKai-SB" pitchFamily="65" charset="-120"/>
                <a:cs typeface="Arial" charset="0"/>
              </a:rPr>
              <a:t>回應詩</a:t>
            </a:r>
            <a:r>
              <a:rPr kumimoji="0" lang="zh-TW" altLang="en-US" sz="6600" b="1" i="0" u="none" strike="noStrike" kern="1200" cap="none" spc="0" normalizeH="0" baseline="0" noProof="0" dirty="0">
                <a:ln>
                  <a:noFill/>
                </a:ln>
                <a:solidFill>
                  <a:srgbClr val="002060"/>
                </a:solidFill>
                <a:effectLst/>
                <a:uLnTx/>
                <a:uFillTx/>
                <a:latin typeface="DFKai-SB" pitchFamily="65" charset="-120"/>
                <a:ea typeface="DFKai-SB" pitchFamily="65" charset="-120"/>
                <a:cs typeface="Arial" charset="0"/>
              </a:rPr>
              <a:t>歌</a:t>
            </a:r>
            <a:endParaRPr kumimoji="0" lang="en-US" altLang="zh-TW" sz="8800" b="1" i="1" u="none" strike="noStrike" kern="1200" cap="none" spc="0" normalizeH="0" baseline="0" noProof="0" dirty="0">
              <a:ln>
                <a:noFill/>
              </a:ln>
              <a:solidFill>
                <a:srgbClr val="002060"/>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4019117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23906" name="TextBox 1"/>
          <p:cNvSpPr txBox="1">
            <a:spLocks noChangeArrowheads="1"/>
          </p:cNvSpPr>
          <p:nvPr/>
        </p:nvSpPr>
        <p:spPr bwMode="auto">
          <a:xfrm>
            <a:off x="17088" y="2394105"/>
            <a:ext cx="9144000" cy="212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smtClean="0">
                <a:ln>
                  <a:noFill/>
                </a:ln>
                <a:solidFill>
                  <a:srgbClr val="FFFF00"/>
                </a:solidFill>
                <a:effectLst/>
                <a:uLnTx/>
                <a:uFillTx/>
                <a:latin typeface="DFKai-SB" pitchFamily="65" charset="-120"/>
                <a:ea typeface="DFKai-SB" pitchFamily="65" charset="-120"/>
                <a:cs typeface="Arial" charset="0"/>
              </a:rPr>
              <a:t>Play video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smtClean="0">
              <a:ln>
                <a:noFill/>
              </a:ln>
              <a:solidFill>
                <a:srgbClr val="FFFFFF"/>
              </a:solidFill>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00" b="1" i="0" u="none" strike="noStrike" kern="1200" cap="none" spc="0" normalizeH="0" baseline="0" noProof="0" dirty="0">
              <a:ln>
                <a:noFill/>
              </a:ln>
              <a:solidFill>
                <a:srgbClr val="FFFFFF"/>
              </a:solidFill>
              <a:effectLst/>
              <a:uLnTx/>
              <a:uFillTx/>
              <a:latin typeface="DFKai-SB" pitchFamily="65" charset="-120"/>
              <a:ea typeface="DFKai-SB" pitchFamily="65" charset="-120"/>
              <a:cs typeface="Arial" charset="0"/>
            </a:endParaRPr>
          </a:p>
          <a:p>
            <a:pPr lvl="0" algn="ctr" defTabSz="914400" eaLnBrk="1" fontAlgn="base" hangingPunct="1">
              <a:spcBef>
                <a:spcPct val="0"/>
              </a:spcBef>
              <a:spcAft>
                <a:spcPct val="0"/>
              </a:spcAft>
              <a:buNone/>
              <a:defRPr/>
            </a:pPr>
            <a:r>
              <a:rPr lang="zh-TW" altLang="en-US" sz="7200" dirty="0" smtClean="0">
                <a:solidFill>
                  <a:srgbClr val="FFFFFF"/>
                </a:solidFill>
                <a:latin typeface="DFKai-SB" pitchFamily="65" charset="-120"/>
                <a:ea typeface="DFKai-SB" pitchFamily="65" charset="-120"/>
                <a:cs typeface="Arial" charset="0"/>
              </a:rPr>
              <a:t>「</a:t>
            </a:r>
            <a:r>
              <a:rPr lang="zh-TW" altLang="en-US" sz="7200" b="1" dirty="0">
                <a:solidFill>
                  <a:srgbClr val="FFFFFF"/>
                </a:solidFill>
                <a:latin typeface="Century" panose="02040604050505020304" pitchFamily="18" charset="0"/>
                <a:ea typeface="DFKai-SB" pitchFamily="65" charset="-120"/>
                <a:cs typeface="Arial" charset="0"/>
              </a:rPr>
              <a:t>充滿我</a:t>
            </a:r>
            <a:r>
              <a:rPr lang="zh-TW" altLang="en-US" sz="7200" dirty="0" smtClean="0">
                <a:solidFill>
                  <a:srgbClr val="FFFFFF"/>
                </a:solidFill>
                <a:latin typeface="DFKai-SB" pitchFamily="65" charset="-120"/>
                <a:ea typeface="DFKai-SB" pitchFamily="65" charset="-120"/>
                <a:cs typeface="Arial" charset="0"/>
              </a:rPr>
              <a:t>」</a:t>
            </a:r>
            <a:endParaRPr kumimoji="0" lang="en-US" altLang="zh-TW" sz="8800" b="0" i="1" u="none" strike="noStrike" kern="1200" cap="none" spc="0" normalizeH="0" baseline="0" noProof="0" dirty="0">
              <a:ln>
                <a:noFill/>
              </a:ln>
              <a:solidFill>
                <a:srgbClr val="FFFFFF"/>
              </a:solidFill>
              <a:effectLst/>
              <a:uLnTx/>
              <a:uFillTx/>
              <a:latin typeface="Arial Narrow" pitchFamily="34" charset="0"/>
              <a:ea typeface="DFKai-SB" pitchFamily="65" charset="-120"/>
              <a:cs typeface="Arial" charset="0"/>
            </a:endParaRPr>
          </a:p>
        </p:txBody>
      </p:sp>
    </p:spTree>
    <p:extLst>
      <p:ext uri="{BB962C8B-B14F-4D97-AF65-F5344CB8AC3E}">
        <p14:creationId xmlns:p14="http://schemas.microsoft.com/office/powerpoint/2010/main" val="262416048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TW"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6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7_新詩選">
  <a:themeElements>
    <a:clrScheme name="">
      <a:dk1>
        <a:srgbClr val="000000"/>
      </a:dk1>
      <a:lt1>
        <a:srgbClr val="FFFFFF"/>
      </a:lt1>
      <a:dk2>
        <a:srgbClr val="9900FF"/>
      </a:dk2>
      <a:lt2>
        <a:srgbClr val="000000"/>
      </a:lt2>
      <a:accent1>
        <a:srgbClr val="00CC99"/>
      </a:accent1>
      <a:accent2>
        <a:srgbClr val="3333CC"/>
      </a:accent2>
      <a:accent3>
        <a:srgbClr val="CAAAFF"/>
      </a:accent3>
      <a:accent4>
        <a:srgbClr val="DADADA"/>
      </a:accent4>
      <a:accent5>
        <a:srgbClr val="AAE2CA"/>
      </a:accent5>
      <a:accent6>
        <a:srgbClr val="2D2DB9"/>
      </a:accent6>
      <a:hlink>
        <a:srgbClr val="CCCCFF"/>
      </a:hlink>
      <a:folHlink>
        <a:srgbClr val="B2B2B2"/>
      </a:folHlink>
    </a:clrScheme>
    <a:fontScheme name="96_新詩選">
      <a:majorFont>
        <a:latin typeface="Times New Roman"/>
        <a:ea typeface="新細明體"/>
        <a:cs typeface=""/>
      </a:majorFont>
      <a:minorFont>
        <a:latin typeface="標楷體"/>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6_新詩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20075</TotalTime>
  <Words>577</Words>
  <Application>Microsoft Office PowerPoint</Application>
  <PresentationFormat>On-screen Show (4:3)</PresentationFormat>
  <Paragraphs>76</Paragraphs>
  <Slides>13</Slides>
  <Notes>0</Notes>
  <HiddenSlides>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13</vt:i4>
      </vt:variant>
    </vt:vector>
  </HeadingPairs>
  <TitlesOfParts>
    <vt:vector size="32" baseType="lpstr">
      <vt:lpstr>Arial Unicode MS</vt:lpstr>
      <vt:lpstr>標楷體</vt:lpstr>
      <vt:lpstr>標楷體</vt:lpstr>
      <vt:lpstr>Microsoft YaHei</vt:lpstr>
      <vt:lpstr>新細明體</vt:lpstr>
      <vt:lpstr>宋体</vt:lpstr>
      <vt:lpstr>Arial</vt:lpstr>
      <vt:lpstr>Arial Narrow</vt:lpstr>
      <vt:lpstr>Calibri</vt:lpstr>
      <vt:lpstr>Century</vt:lpstr>
      <vt:lpstr>Mongolian Baiti</vt:lpstr>
      <vt:lpstr>Times New Roman</vt:lpstr>
      <vt:lpstr>Wingdings</vt:lpstr>
      <vt:lpstr>Template</vt:lpstr>
      <vt:lpstr>默认设计模板</vt:lpstr>
      <vt:lpstr>96_新詩選</vt:lpstr>
      <vt:lpstr>97_新詩選</vt:lpstr>
      <vt:lpstr>14_Default Design</vt:lpstr>
      <vt:lpstr>1_預設簡報設計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Wang</dc:creator>
  <cp:lastModifiedBy>He5778Lord</cp:lastModifiedBy>
  <cp:revision>1560</cp:revision>
  <dcterms:created xsi:type="dcterms:W3CDTF">2014-11-02T05:55:36Z</dcterms:created>
  <dcterms:modified xsi:type="dcterms:W3CDTF">2018-11-06T07:59:02Z</dcterms:modified>
</cp:coreProperties>
</file>