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257" r:id="rId6"/>
  </p:sldMasterIdLst>
  <p:notesMasterIdLst>
    <p:notesMasterId r:id="rId26"/>
  </p:notesMasterIdLst>
  <p:sldIdLst>
    <p:sldId id="8100" r:id="rId7"/>
    <p:sldId id="8062" r:id="rId8"/>
    <p:sldId id="8115" r:id="rId9"/>
    <p:sldId id="8101" r:id="rId10"/>
    <p:sldId id="8108" r:id="rId11"/>
    <p:sldId id="8109" r:id="rId12"/>
    <p:sldId id="8102" r:id="rId13"/>
    <p:sldId id="8112" r:id="rId14"/>
    <p:sldId id="8111" r:id="rId15"/>
    <p:sldId id="8116" r:id="rId16"/>
    <p:sldId id="8114" r:id="rId17"/>
    <p:sldId id="8118" r:id="rId18"/>
    <p:sldId id="8120" r:id="rId19"/>
    <p:sldId id="8099" r:id="rId20"/>
    <p:sldId id="8121" r:id="rId21"/>
    <p:sldId id="8117" r:id="rId22"/>
    <p:sldId id="8119" r:id="rId23"/>
    <p:sldId id="7692" r:id="rId24"/>
    <p:sldId id="8069" r:id="rId25"/>
  </p:sldIdLst>
  <p:sldSz cx="9144000" cy="6858000" type="screen4x3"/>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D5F5"/>
    <a:srgbClr val="B9FB25"/>
    <a:srgbClr val="95F6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7726" autoAdjust="0"/>
    <p:restoredTop sz="93608" autoAdjust="0"/>
  </p:normalViewPr>
  <p:slideViewPr>
    <p:cSldViewPr snapToGrid="0" snapToObjects="1">
      <p:cViewPr varScale="1">
        <p:scale>
          <a:sx n="66" d="100"/>
          <a:sy n="66" d="100"/>
        </p:scale>
        <p:origin x="820" y="30"/>
      </p:cViewPr>
      <p:guideLst>
        <p:guide orient="horz" pos="2160"/>
        <p:guide pos="2880"/>
      </p:guideLst>
    </p:cSldViewPr>
  </p:slideViewPr>
  <p:outlineViewPr>
    <p:cViewPr>
      <p:scale>
        <a:sx n="33" d="100"/>
        <a:sy n="33" d="100"/>
      </p:scale>
      <p:origin x="0" y="-4672"/>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11/10/2018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8" y="1428739"/>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7" y="6000775"/>
            <a:ext cx="7786742"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2"/>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2" y="642927"/>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2" y="5214959"/>
            <a:ext cx="77724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659" y="3071855"/>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5" y="1600202"/>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3" y="1600202"/>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71"/>
            <a:ext cx="4040188"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114" y="1535171"/>
            <a:ext cx="4041775"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1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7"/>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3" y="1500247"/>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9" y="1500184"/>
            <a:ext cx="3500462"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4" y="5505577"/>
            <a:ext cx="8715436"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4" y="6072323"/>
            <a:ext cx="8715436"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502"/>
            <a:ext cx="21336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11/10/2018</a:t>
            </a:fld>
            <a:endParaRPr lang="en-GB">
              <a:solidFill>
                <a:prstClr val="black"/>
              </a:solidFill>
            </a:endParaRPr>
          </a:p>
        </p:txBody>
      </p:sp>
      <p:sp>
        <p:nvSpPr>
          <p:cNvPr id="5" name="Footer Placeholder 4"/>
          <p:cNvSpPr>
            <a:spLocks noGrp="1"/>
          </p:cNvSpPr>
          <p:nvPr>
            <p:ph type="ftr" sz="quarter" idx="11"/>
          </p:nvPr>
        </p:nvSpPr>
        <p:spPr>
          <a:xfrm>
            <a:off x="3124201" y="6356502"/>
            <a:ext cx="28956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6553200" y="6356502"/>
            <a:ext cx="21336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79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79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502"/>
            <a:ext cx="21336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11/10/2018</a:t>
            </a:fld>
            <a:endParaRPr lang="en-GB">
              <a:solidFill>
                <a:prstClr val="black"/>
              </a:solidFill>
            </a:endParaRPr>
          </a:p>
        </p:txBody>
      </p:sp>
      <p:sp>
        <p:nvSpPr>
          <p:cNvPr id="5" name="Footer Placeholder 4"/>
          <p:cNvSpPr>
            <a:spLocks noGrp="1"/>
          </p:cNvSpPr>
          <p:nvPr>
            <p:ph type="ftr" sz="quarter" idx="11"/>
          </p:nvPr>
        </p:nvSpPr>
        <p:spPr>
          <a:xfrm>
            <a:off x="3124201" y="6356502"/>
            <a:ext cx="28956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6553200" y="6356502"/>
            <a:ext cx="21336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94" y="4194286"/>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94" y="3617956"/>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4"/>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91"/>
            <a:ext cx="77724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83"/>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99" y="1990783"/>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71"/>
            <a:ext cx="4040188"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114" y="1535171"/>
            <a:ext cx="4041775"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11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56" y="273191"/>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3" y="27320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56" y="1435162"/>
            <a:ext cx="3008313"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6"/>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83"/>
            <a:ext cx="54864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1792288" y="5367460"/>
            <a:ext cx="54864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906" y="846219"/>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6" y="846219"/>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508"/>
            <a:ext cx="77724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457200" y="1600255"/>
            <a:ext cx="82296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7007"/>
            <a:ext cx="77724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61"/>
            <a:ext cx="77724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55"/>
            <a:ext cx="40386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55"/>
            <a:ext cx="40386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47"/>
            <a:ext cx="4040188"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86" y="1535147"/>
            <a:ext cx="4041775"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86" y="2174875"/>
            <a:ext cx="4041775"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32" y="273107"/>
            <a:ext cx="3008313"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158"/>
            <a:ext cx="5111750"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32" y="1435133"/>
            <a:ext cx="3008313"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59"/>
            <a:ext cx="54864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83"/>
            <a:ext cx="54864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77"/>
            <a:ext cx="54864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1600255"/>
            <a:ext cx="82296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745"/>
            <a:ext cx="20574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745"/>
            <a:ext cx="60198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1"/>
            <a:ext cx="77724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457200" y="1600245"/>
            <a:ext cx="82296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58"/>
            <a:ext cx="77724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51"/>
            <a:ext cx="77724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457200" y="1600245"/>
            <a:ext cx="40386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45"/>
            <a:ext cx="40386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8"/>
            <a:ext cx="4040188"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53" y="1535118"/>
            <a:ext cx="4041775"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53" y="2174875"/>
            <a:ext cx="4041775"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32" y="273050"/>
            <a:ext cx="3008313"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108"/>
            <a:ext cx="5111750"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32" y="1435123"/>
            <a:ext cx="3008313"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83"/>
            <a:ext cx="54864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457200" y="1600245"/>
            <a:ext cx="82296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96"/>
            <a:ext cx="20574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457200" y="274696"/>
            <a:ext cx="60198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4"/>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43" y="1535113"/>
            <a:ext cx="4041775"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4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8" y="273051"/>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7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8" y="1435106"/>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2"/>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7"/>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40"/>
            <a:ext cx="54864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66"/>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66"/>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2331937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18471108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41324060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17485059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50371965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83958709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1359058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278864538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82208740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99209001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935953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7"/>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2"/>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2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740"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740" y="1990783"/>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367"/>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367"/>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367"/>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5867400" y="6400856"/>
            <a:ext cx="2160588"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5867400" y="6400855"/>
            <a:ext cx="2160588"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3124200" y="6245227"/>
            <a:ext cx="2895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6553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2951420535"/>
      </p:ext>
    </p:extLst>
  </p:cSld>
  <p:clrMap bg1="lt1" tx1="dk1" bg2="lt2" tx2="dk2" accent1="accent1" accent2="accent2" accent3="accent3" accent4="accent4" accent5="accent5" accent6="accent6" hlink="hlink" folHlink="folHlink"/>
  <p:sldLayoutIdLst>
    <p:sldLayoutId id="2147500258" r:id="rId1"/>
    <p:sldLayoutId id="2147500259" r:id="rId2"/>
    <p:sldLayoutId id="2147500260" r:id="rId3"/>
    <p:sldLayoutId id="2147500261" r:id="rId4"/>
    <p:sldLayoutId id="2147500262" r:id="rId5"/>
    <p:sldLayoutId id="2147500263" r:id="rId6"/>
    <p:sldLayoutId id="2147500264" r:id="rId7"/>
    <p:sldLayoutId id="2147500265" r:id="rId8"/>
    <p:sldLayoutId id="2147500266" r:id="rId9"/>
    <p:sldLayoutId id="2147500267" r:id="rId10"/>
    <p:sldLayoutId id="214750026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2394105"/>
            <a:ext cx="9144000" cy="1107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a:t>
            </a:r>
            <a:r>
              <a:rPr kumimoji="0" lang="zh-TW" altLang="en-US"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息</a:t>
            </a:r>
            <a:endParaRPr kumimoji="0" lang="en-US" altLang="zh-TW" sz="88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4727490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592" y="-66674"/>
            <a:ext cx="11262099" cy="6857999"/>
          </a:xfrm>
          <a:prstGeom prst="rect">
            <a:avLst/>
          </a:prstGeom>
        </p:spPr>
      </p:pic>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lvl="0" algn="ctr" defTabSz="456919" eaLnBrk="1" hangingPunct="1">
              <a:spcBef>
                <a:spcPts val="0"/>
              </a:spcBef>
              <a:buNone/>
              <a:defRPr/>
            </a:pPr>
            <a:r>
              <a:rPr kumimoji="1" lang="zh-TW" altLang="en-US" sz="7200" b="1" dirty="0" smtClean="0">
                <a:solidFill>
                  <a:srgbClr val="FFFFFF"/>
                </a:solidFill>
                <a:latin typeface="DFKai-SB" pitchFamily="65" charset="-120"/>
                <a:ea typeface="DFKai-SB" pitchFamily="65" charset="-120"/>
                <a:cs typeface="Arial" charset="0"/>
              </a:rPr>
              <a:t>少</a:t>
            </a:r>
            <a:r>
              <a:rPr kumimoji="1" lang="zh-TW" altLang="en-US" sz="7200" b="1" dirty="0">
                <a:solidFill>
                  <a:srgbClr val="FFFFFF"/>
                </a:solidFill>
                <a:latin typeface="DFKai-SB" pitchFamily="65" charset="-120"/>
                <a:ea typeface="DFKai-SB" pitchFamily="65" charset="-120"/>
                <a:cs typeface="Arial" charset="0"/>
              </a:rPr>
              <a:t>數</a:t>
            </a:r>
            <a:r>
              <a:rPr kumimoji="1" lang="zh-TW" altLang="en-US" sz="7200" b="1" dirty="0" smtClean="0">
                <a:solidFill>
                  <a:srgbClr val="FFFFFF"/>
                </a:solidFill>
                <a:latin typeface="DFKai-SB" pitchFamily="65" charset="-120"/>
                <a:ea typeface="DFKai-SB" pitchFamily="65" charset="-120"/>
                <a:cs typeface="Arial" charset="0"/>
              </a:rPr>
              <a:t>族</a:t>
            </a:r>
            <a:r>
              <a:rPr kumimoji="1" lang="zh-TW" altLang="en-US" sz="7200" b="1" dirty="0">
                <a:solidFill>
                  <a:srgbClr val="FFFFFF"/>
                </a:solidFill>
                <a:latin typeface="DFKai-SB" pitchFamily="65" charset="-120"/>
                <a:ea typeface="DFKai-SB" pitchFamily="65" charset="-120"/>
                <a:cs typeface="Arial" charset="0"/>
              </a:rPr>
              <a:t>群</a:t>
            </a:r>
            <a:r>
              <a:rPr kumimoji="1" lang="zh-TW" altLang="en-US" sz="7200" b="1" dirty="0" smtClean="0">
                <a:solidFill>
                  <a:srgbClr val="FFFFFF"/>
                </a:solidFill>
                <a:latin typeface="DFKai-SB" pitchFamily="65" charset="-120"/>
                <a:ea typeface="DFKai-SB" pitchFamily="65" charset="-120"/>
                <a:cs typeface="Arial" charset="0"/>
              </a:rPr>
              <a:t>的</a:t>
            </a:r>
            <a:r>
              <a:rPr kumimoji="1" lang="zh-TW" altLang="en-US" sz="7200" b="1" dirty="0">
                <a:solidFill>
                  <a:srgbClr val="FFFFFF"/>
                </a:solidFill>
                <a:latin typeface="DFKai-SB" pitchFamily="65" charset="-120"/>
                <a:ea typeface="DFKai-SB" pitchFamily="65" charset="-120"/>
                <a:cs typeface="Arial" charset="0"/>
              </a:rPr>
              <a:t>呼</a:t>
            </a:r>
            <a:r>
              <a:rPr kumimoji="1" lang="zh-TW" altLang="en-US" sz="7200" b="1" dirty="0" smtClean="0">
                <a:solidFill>
                  <a:srgbClr val="FFFFFF"/>
                </a:solidFill>
                <a:latin typeface="DFKai-SB" pitchFamily="65" charset="-120"/>
                <a:ea typeface="DFKai-SB" pitchFamily="65" charset="-120"/>
                <a:cs typeface="Arial" charset="0"/>
              </a:rPr>
              <a:t>召</a:t>
            </a:r>
            <a:endParaRPr kumimoji="1" lang="en-US" altLang="zh-TW" sz="7200" b="1" dirty="0" smtClean="0">
              <a:solidFill>
                <a:srgbClr val="FFFFFF"/>
              </a:solidFill>
              <a:latin typeface="DFKai-SB" pitchFamily="65" charset="-120"/>
              <a:ea typeface="DFKai-SB" pitchFamily="65" charset="-120"/>
              <a:cs typeface="Arial" charset="0"/>
            </a:endParaRPr>
          </a:p>
          <a:p>
            <a:pPr lvl="0" algn="ctr" defTabSz="456919" eaLnBrk="1" hangingPunct="1">
              <a:spcBef>
                <a:spcPts val="0"/>
              </a:spcBef>
              <a:buNone/>
              <a:defRPr/>
            </a:pPr>
            <a:endParaRPr lang="en-US" altLang="zh-TW" sz="1600" b="1" kern="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lvl="0" algn="ctr" defTabSz="456919" eaLnBrk="1" hangingPunct="1">
              <a:spcBef>
                <a:spcPts val="0"/>
              </a:spcBef>
              <a:buNone/>
              <a:defRPr/>
            </a:pPr>
            <a:r>
              <a:rPr lang="en-US" altLang="zh-TW" sz="5400" b="1" kern="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Calling for the Minority</a:t>
            </a:r>
            <a:endParaRPr kumimoji="0" lang="en-US" altLang="zh-TW" sz="5400" b="1" i="0" u="none" strike="noStrike" kern="0" cap="none" spc="0" normalizeH="0" baseline="0" noProof="0" dirty="0" smtClean="0">
              <a:ln>
                <a:noFill/>
              </a:ln>
              <a:solidFill>
                <a:srgbClr val="FFFFFF"/>
              </a:solidFill>
              <a:effectLst/>
              <a:uLnTx/>
              <a:uFillTx/>
              <a:latin typeface="Mongolian Baiti" panose="03000500000000000000" pitchFamily="66" charset="0"/>
              <a:ea typeface="DFKai-SB" panose="03000509000000000000" pitchFamily="65" charset="-120"/>
              <a:cs typeface="Mongolian Baiti" panose="03000500000000000000" pitchFamily="66"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0" lang="en-US" altLang="zh-TW" sz="10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0" i="0" u="none" strike="noStrike" kern="0" cap="none" spc="0" normalizeH="0" baseline="0" noProof="0" dirty="0">
                <a:ln>
                  <a:noFill/>
                </a:ln>
                <a:solidFill>
                  <a:prstClr val="white"/>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0" i="0" u="none" strike="noStrike" kern="0" cap="none" spc="0" normalizeH="0" baseline="0" noProof="0" dirty="0">
              <a:ln>
                <a:noFill/>
              </a:ln>
              <a:solidFill>
                <a:prstClr val="white"/>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prstClr val="white"/>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prstClr val="white"/>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sz="2400" b="1" kern="0" noProof="0" dirty="0" smtClean="0">
                <a:solidFill>
                  <a:prstClr val="white"/>
                </a:solidFill>
                <a:latin typeface="Mongolian Baiti" panose="03000500000000000000" pitchFamily="66" charset="0"/>
                <a:ea typeface="新細明體" panose="02020500000000000000" pitchFamily="18" charset="-120"/>
                <a:cs typeface="Mongolian Baiti" panose="03000500000000000000" pitchFamily="66" charset="0"/>
              </a:rPr>
              <a:t>November 11</a:t>
            </a:r>
            <a:r>
              <a:rPr kumimoji="0" lang="en-US" altLang="zh-TW" sz="2400" b="1" i="0" u="none" strike="noStrike" kern="0" cap="none" spc="0" normalizeH="0" baseline="0" noProof="0" dirty="0" smtClean="0">
                <a:ln>
                  <a:noFill/>
                </a:ln>
                <a:solidFill>
                  <a:prstClr val="white"/>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2018</a:t>
            </a:r>
            <a:endParaRPr kumimoji="0" lang="en-US" altLang="zh-TW" sz="2400" b="1" i="0" u="none" strike="noStrike" kern="0" cap="none" spc="0" normalizeH="0" baseline="0" noProof="0" dirty="0">
              <a:ln>
                <a:noFill/>
              </a:ln>
              <a:solidFill>
                <a:prstClr val="white"/>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22466162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9568" y="1385156"/>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96252" y="1548854"/>
            <a:ext cx="8970745" cy="4655121"/>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興起，發光！因為你的光已經來到！耶和華的榮耀發現照耀你</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36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看</a:t>
            </a:r>
            <a:r>
              <a:rPr kumimoji="1" lang="zh-TW" altLang="en-US" sz="4400" b="1" dirty="0">
                <a:solidFill>
                  <a:srgbClr val="FFFFFF"/>
                </a:solidFill>
                <a:latin typeface="DFKai-SB" panose="03000509000000000000" pitchFamily="65" charset="-120"/>
                <a:ea typeface="DFKai-SB" panose="03000509000000000000" pitchFamily="65" charset="-120"/>
              </a:rPr>
              <a:t>哪，黑暗遮蓋大地，幽暗遮蓋萬民，耶和華卻要顯現照耀你；他的榮耀要現在你身上</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noProof="0" dirty="0" smtClean="0">
                <a:solidFill>
                  <a:srgbClr val="FFFFFF"/>
                </a:solidFill>
                <a:latin typeface="DFKai-SB" pitchFamily="65" charset="-120"/>
                <a:ea typeface="DFKai-SB" pitchFamily="65" charset="-120"/>
                <a:cs typeface="Arial" charset="0"/>
              </a:rPr>
              <a:t>以賽</a:t>
            </a:r>
            <a:r>
              <a:rPr kumimoji="1" lang="zh-TW" altLang="en-US" sz="4000" b="1" noProof="0" dirty="0">
                <a:solidFill>
                  <a:srgbClr val="FFFFFF"/>
                </a:solidFill>
                <a:latin typeface="DFKai-SB" pitchFamily="65" charset="-120"/>
                <a:ea typeface="DFKai-SB" pitchFamily="65" charset="-120"/>
                <a:cs typeface="Arial" charset="0"/>
              </a:rPr>
              <a:t>亞</a:t>
            </a:r>
            <a:r>
              <a:rPr kumimoji="1" lang="zh-TW" altLang="en-US" sz="4000" b="1" dirty="0" smtClean="0">
                <a:solidFill>
                  <a:srgbClr val="FFFFFF"/>
                </a:solidFill>
                <a:latin typeface="DFKai-SB" pitchFamily="65" charset="-120"/>
                <a:ea typeface="DFKai-SB" pitchFamily="65" charset="-120"/>
                <a:cs typeface="Arial" charset="0"/>
              </a:rPr>
              <a:t>書</a:t>
            </a:r>
            <a:r>
              <a:rPr kumimoji="1" lang="zh-TW" altLang="en-US" sz="2000" b="1" dirty="0" smtClean="0">
                <a:solidFill>
                  <a:srgbClr val="FFFFFF"/>
                </a:solidFill>
                <a:latin typeface="DFKai-SB" pitchFamily="65" charset="-12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Isaiah</a:t>
            </a:r>
            <a:r>
              <a:rPr kumimoji="1" lang="en-US" altLang="zh-TW" sz="2000" b="1" dirty="0" smtClean="0">
                <a:solidFill>
                  <a:srgbClr val="FFFFFF"/>
                </a:solidFill>
                <a:latin typeface="Century" panose="02040604050505020304" pitchFamily="18" charset="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60:1-2</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en-US" altLang="zh-TW" sz="4000" b="1" dirty="0" smtClean="0">
                <a:solidFill>
                  <a:srgbClr val="FFFFFF"/>
                </a:solidFill>
                <a:latin typeface="DFKai-SB" pitchFamily="65" charset="-120"/>
                <a:ea typeface="DFKai-SB" pitchFamily="65" charset="-120"/>
                <a:cs typeface="Arial" charset="0"/>
              </a:rPr>
              <a:t> </a:t>
            </a:r>
          </a:p>
          <a:p>
            <a:pPr lvl="0" defTabSz="914400" fontAlgn="base">
              <a:spcBef>
                <a:spcPct val="0"/>
              </a:spcBef>
              <a:spcAft>
                <a:spcPct val="0"/>
              </a:spcAft>
              <a:defRPr/>
            </a:pPr>
            <a:endParaRPr lang="en-US" altLang="zh-TW" sz="2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lang="en-US" altLang="zh-TW" sz="1050" b="1" i="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3200" b="1" dirty="0" smtClean="0">
                <a:solidFill>
                  <a:srgbClr val="FFFFFF"/>
                </a:solidFill>
                <a:latin typeface="Century" panose="02040604050505020304" pitchFamily="18" charset="0"/>
                <a:ea typeface="DFKai-SB" pitchFamily="65" charset="-120"/>
                <a:cs typeface="Arial" charset="0"/>
              </a:rPr>
              <a:t>Arise</a:t>
            </a:r>
            <a:r>
              <a:rPr lang="en-US" altLang="zh-TW" sz="3200" b="1" dirty="0">
                <a:solidFill>
                  <a:srgbClr val="FFFFFF"/>
                </a:solidFill>
                <a:latin typeface="Century" panose="02040604050505020304" pitchFamily="18" charset="0"/>
                <a:ea typeface="DFKai-SB" pitchFamily="65" charset="-120"/>
                <a:cs typeface="Arial" charset="0"/>
              </a:rPr>
              <a:t>, shine, for your light has come,</a:t>
            </a:r>
          </a:p>
          <a:p>
            <a:pPr lvl="0" defTabSz="914400"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rPr>
              <a:t>    and the glory of the Lord rises upon you. </a:t>
            </a:r>
          </a:p>
        </p:txBody>
      </p:sp>
      <p:sp>
        <p:nvSpPr>
          <p:cNvPr id="3" name="TextBox 2"/>
          <p:cNvSpPr txBox="1"/>
          <p:nvPr/>
        </p:nvSpPr>
        <p:spPr>
          <a:xfrm>
            <a:off x="139568" y="412857"/>
            <a:ext cx="8489480" cy="1446550"/>
          </a:xfrm>
          <a:prstGeom prst="rect">
            <a:avLst/>
          </a:prstGeom>
          <a:noFill/>
        </p:spPr>
        <p:txBody>
          <a:bodyPr wrap="square" rtlCol="0">
            <a:spAutoFit/>
          </a:bodyPr>
          <a:lstStyle/>
          <a:p>
            <a:r>
              <a:rPr kumimoji="1" lang="zh-TW" altLang="en-US" sz="6000" b="1" dirty="0">
                <a:solidFill>
                  <a:srgbClr val="FFFF00"/>
                </a:solidFill>
                <a:latin typeface="DFKai-SB" panose="03000509000000000000" pitchFamily="65" charset="-120"/>
                <a:ea typeface="DFKai-SB" panose="03000509000000000000" pitchFamily="65" charset="-120"/>
              </a:rPr>
              <a:t>興起，發</a:t>
            </a:r>
            <a:r>
              <a:rPr kumimoji="1" lang="zh-TW" altLang="en-US" sz="6000" b="1" dirty="0">
                <a:solidFill>
                  <a:srgbClr val="FFFF00"/>
                </a:solidFill>
                <a:latin typeface="DFKai-SB" panose="03000509000000000000" pitchFamily="65" charset="-120"/>
                <a:ea typeface="DFKai-SB" panose="03000509000000000000" pitchFamily="65" charset="-120"/>
              </a:rPr>
              <a:t>光的呼召</a:t>
            </a:r>
          </a:p>
          <a:p>
            <a:endParaRPr lang="en-US" sz="2800" dirty="0">
              <a:solidFill>
                <a:srgbClr val="FFFF00"/>
              </a:solidFill>
            </a:endParaRPr>
          </a:p>
        </p:txBody>
      </p:sp>
    </p:spTree>
    <p:extLst>
      <p:ext uri="{BB962C8B-B14F-4D97-AF65-F5344CB8AC3E}">
        <p14:creationId xmlns:p14="http://schemas.microsoft.com/office/powerpoint/2010/main" val="33952127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9568" y="1385156"/>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96252" y="1548854"/>
            <a:ext cx="8970745" cy="4185761"/>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至小的族要加增千倍；微弱的國必成為強盛</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24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我</a:t>
            </a:r>
            <a:r>
              <a:rPr kumimoji="1" lang="zh-TW" altLang="en-US" sz="4400" b="1" dirty="0">
                <a:solidFill>
                  <a:srgbClr val="FFFFFF"/>
                </a:solidFill>
                <a:latin typeface="DFKai-SB" panose="03000509000000000000" pitchFamily="65" charset="-120"/>
                <a:ea typeface="DFKai-SB" panose="03000509000000000000" pitchFamily="65" charset="-120"/>
              </a:rPr>
              <a:t>─耶和華要按定期速成這事</a:t>
            </a:r>
            <a:r>
              <a:rPr kumimoji="1" lang="zh-TW" altLang="en-US" sz="4400" b="1" dirty="0" smtClean="0">
                <a:solidFill>
                  <a:srgbClr val="FFFFFF"/>
                </a:solidFill>
                <a:latin typeface="DFKai-SB" panose="03000509000000000000" pitchFamily="65" charset="-120"/>
                <a:ea typeface="DFKai-SB" panose="03000509000000000000" pitchFamily="65" charset="-120"/>
              </a:rPr>
              <a:t>。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noProof="0" dirty="0" smtClean="0">
                <a:solidFill>
                  <a:srgbClr val="FFFFFF"/>
                </a:solidFill>
                <a:latin typeface="DFKai-SB" pitchFamily="65" charset="-120"/>
                <a:ea typeface="DFKai-SB" pitchFamily="65" charset="-120"/>
                <a:cs typeface="Arial" charset="0"/>
              </a:rPr>
              <a:t>以賽</a:t>
            </a:r>
            <a:r>
              <a:rPr kumimoji="1" lang="zh-TW" altLang="en-US" sz="4000" b="1" noProof="0" dirty="0">
                <a:solidFill>
                  <a:srgbClr val="FFFFFF"/>
                </a:solidFill>
                <a:latin typeface="DFKai-SB" pitchFamily="65" charset="-120"/>
                <a:ea typeface="DFKai-SB" pitchFamily="65" charset="-120"/>
                <a:cs typeface="Arial" charset="0"/>
              </a:rPr>
              <a:t>亞</a:t>
            </a:r>
            <a:r>
              <a:rPr kumimoji="1" lang="zh-TW" altLang="en-US" sz="4000" b="1" dirty="0" smtClean="0">
                <a:solidFill>
                  <a:srgbClr val="FFFFFF"/>
                </a:solidFill>
                <a:latin typeface="DFKai-SB" pitchFamily="65" charset="-120"/>
                <a:ea typeface="DFKai-SB" pitchFamily="65" charset="-120"/>
                <a:cs typeface="Arial" charset="0"/>
              </a:rPr>
              <a:t>書</a:t>
            </a:r>
            <a:r>
              <a:rPr kumimoji="1" lang="zh-TW" altLang="en-US" sz="2000" b="1" dirty="0" smtClean="0">
                <a:solidFill>
                  <a:srgbClr val="FFFFFF"/>
                </a:solidFill>
                <a:latin typeface="DFKai-SB" pitchFamily="65" charset="-12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Isaiah</a:t>
            </a:r>
            <a:r>
              <a:rPr kumimoji="1" lang="en-US" altLang="zh-TW" sz="2000" b="1" dirty="0" smtClean="0">
                <a:solidFill>
                  <a:srgbClr val="FFFFFF"/>
                </a:solidFill>
                <a:latin typeface="Century" panose="02040604050505020304" pitchFamily="18" charset="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60:22</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en-US" altLang="zh-TW" sz="4000" b="1" dirty="0" smtClean="0">
                <a:solidFill>
                  <a:srgbClr val="FFFFFF"/>
                </a:solidFill>
                <a:latin typeface="DFKai-SB" pitchFamily="65" charset="-120"/>
                <a:ea typeface="DFKai-SB" pitchFamily="65" charset="-120"/>
                <a:cs typeface="Arial" charset="0"/>
              </a:rPr>
              <a:t> </a:t>
            </a:r>
          </a:p>
          <a:p>
            <a:pPr lvl="0" defTabSz="914400" fontAlgn="base">
              <a:spcBef>
                <a:spcPct val="0"/>
              </a:spcBef>
              <a:spcAft>
                <a:spcPct val="0"/>
              </a:spcAft>
              <a:defRPr/>
            </a:pPr>
            <a:endParaRPr lang="en-US" altLang="zh-TW" sz="2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lang="en-US" altLang="zh-TW" sz="2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lang="en-US" altLang="zh-TW" sz="2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lang="en-US" altLang="zh-TW" sz="2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lang="en-US" altLang="zh-TW" sz="3200" b="1" dirty="0" smtClean="0">
                <a:solidFill>
                  <a:srgbClr val="FFFFFF"/>
                </a:solidFill>
                <a:latin typeface="Century" panose="02040604050505020304" pitchFamily="18" charset="0"/>
                <a:ea typeface="DFKai-SB" pitchFamily="65" charset="-120"/>
                <a:cs typeface="Arial" charset="0"/>
              </a:rPr>
              <a:t> </a:t>
            </a:r>
            <a:r>
              <a:rPr lang="en-US" altLang="zh-TW" sz="3200" b="1" dirty="0">
                <a:solidFill>
                  <a:srgbClr val="FFFFFF"/>
                </a:solidFill>
                <a:latin typeface="Century" panose="02040604050505020304" pitchFamily="18" charset="0"/>
                <a:ea typeface="DFKai-SB" pitchFamily="65" charset="-120"/>
                <a:cs typeface="Arial" charset="0"/>
              </a:rPr>
              <a:t>“The least of you will become a thousand,</a:t>
            </a:r>
          </a:p>
          <a:p>
            <a:pPr lvl="0" defTabSz="914400"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rPr>
              <a:t>    the smallest a mighty nation.</a:t>
            </a:r>
          </a:p>
          <a:p>
            <a:pPr lvl="0" defTabSz="914400"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rPr>
              <a:t>I am the Lord;</a:t>
            </a:r>
          </a:p>
          <a:p>
            <a:pPr lvl="0" defTabSz="914400"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rPr>
              <a:t>    in its time I will do this swiftly.”</a:t>
            </a:r>
          </a:p>
        </p:txBody>
      </p:sp>
      <p:sp>
        <p:nvSpPr>
          <p:cNvPr id="3" name="TextBox 2"/>
          <p:cNvSpPr txBox="1"/>
          <p:nvPr/>
        </p:nvSpPr>
        <p:spPr>
          <a:xfrm>
            <a:off x="96252" y="412857"/>
            <a:ext cx="8828542" cy="1015663"/>
          </a:xfrm>
          <a:prstGeom prst="rect">
            <a:avLst/>
          </a:prstGeom>
          <a:noFill/>
        </p:spPr>
        <p:txBody>
          <a:bodyPr wrap="square" rtlCol="0">
            <a:spAutoFit/>
          </a:bodyPr>
          <a:lstStyle/>
          <a:p>
            <a:r>
              <a:rPr kumimoji="1" lang="zh-TW" altLang="en-US" sz="6000" b="1" dirty="0" smtClean="0">
                <a:solidFill>
                  <a:srgbClr val="FFFF00"/>
                </a:solidFill>
                <a:latin typeface="DFKai-SB" panose="03000509000000000000" pitchFamily="65" charset="-120"/>
                <a:ea typeface="DFKai-SB" panose="03000509000000000000" pitchFamily="65" charset="-120"/>
              </a:rPr>
              <a:t>神施</a:t>
            </a:r>
            <a:r>
              <a:rPr kumimoji="1" lang="zh-TW" altLang="en-US" sz="6000" b="1" dirty="0">
                <a:solidFill>
                  <a:srgbClr val="FFFF00"/>
                </a:solidFill>
                <a:latin typeface="DFKai-SB" panose="03000509000000000000" pitchFamily="65" charset="-120"/>
                <a:ea typeface="DFKai-SB" panose="03000509000000000000" pitchFamily="65" charset="-120"/>
              </a:rPr>
              <a:t>恩給至</a:t>
            </a:r>
            <a:r>
              <a:rPr kumimoji="1" lang="zh-TW" altLang="en-US" sz="6000" b="1" dirty="0" smtClean="0">
                <a:solidFill>
                  <a:srgbClr val="FFFF00"/>
                </a:solidFill>
                <a:latin typeface="DFKai-SB" panose="03000509000000000000" pitchFamily="65" charset="-120"/>
                <a:ea typeface="DFKai-SB" panose="03000509000000000000" pitchFamily="65" charset="-120"/>
              </a:rPr>
              <a:t>小和微弱的</a:t>
            </a:r>
            <a:r>
              <a:rPr kumimoji="1" lang="zh-TW" altLang="en-US" sz="6000" b="1" dirty="0">
                <a:solidFill>
                  <a:srgbClr val="FFFF00"/>
                </a:solidFill>
                <a:latin typeface="DFKai-SB" panose="03000509000000000000" pitchFamily="65" charset="-120"/>
                <a:ea typeface="DFKai-SB" panose="03000509000000000000" pitchFamily="65" charset="-120"/>
              </a:rPr>
              <a:t>族</a:t>
            </a:r>
            <a:endParaRPr lang="en-US" sz="2800" dirty="0">
              <a:solidFill>
                <a:srgbClr val="FFFF00"/>
              </a:solidFill>
            </a:endParaRPr>
          </a:p>
        </p:txBody>
      </p:sp>
    </p:spTree>
    <p:extLst>
      <p:ext uri="{BB962C8B-B14F-4D97-AF65-F5344CB8AC3E}">
        <p14:creationId xmlns:p14="http://schemas.microsoft.com/office/powerpoint/2010/main" val="21860634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9568" y="1385156"/>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96252" y="1548854"/>
            <a:ext cx="8970745" cy="4555093"/>
          </a:xfrm>
          <a:prstGeom prst="rect">
            <a:avLst/>
          </a:prstGeom>
        </p:spPr>
        <p:txBody>
          <a:bodyPr wrap="square">
            <a:spAutoFit/>
          </a:bodyPr>
          <a:lstStyle/>
          <a:p>
            <a:pPr lvl="0" defTabSz="914400" fontAlgn="base">
              <a:spcBef>
                <a:spcPct val="0"/>
              </a:spcBef>
              <a:spcAft>
                <a:spcPct val="0"/>
              </a:spcAft>
              <a:defRPr/>
            </a:pPr>
            <a:r>
              <a:rPr kumimoji="1" lang="zh-TW" altLang="en-US" sz="4400" b="1" dirty="0" smtClean="0">
                <a:solidFill>
                  <a:srgbClr val="FFFFFF"/>
                </a:solidFill>
                <a:latin typeface="DFKai-SB" panose="03000509000000000000" pitchFamily="65" charset="-120"/>
                <a:ea typeface="DFKai-SB" panose="03000509000000000000" pitchFamily="65" charset="-120"/>
              </a:rPr>
              <a:t>撒</a:t>
            </a:r>
            <a:r>
              <a:rPr kumimoji="1" lang="zh-TW" altLang="en-US" sz="4400" b="1" dirty="0">
                <a:solidFill>
                  <a:srgbClr val="FFFFFF"/>
                </a:solidFill>
                <a:latin typeface="DFKai-SB" panose="03000509000000000000" pitchFamily="65" charset="-120"/>
                <a:ea typeface="DFKai-SB" panose="03000509000000000000" pitchFamily="65" charset="-120"/>
              </a:rPr>
              <a:t>母耳看見掃羅的時候，耶和華對他說：「看哪，這人就是我對你所說的，他必治理我的民。</a:t>
            </a:r>
            <a:r>
              <a:rPr kumimoji="1" lang="zh-TW" altLang="en-US" sz="4400" b="1" dirty="0" smtClean="0">
                <a:solidFill>
                  <a:srgbClr val="FFFFFF"/>
                </a:solidFill>
                <a:latin typeface="DFKai-SB" panose="03000509000000000000" pitchFamily="65" charset="-120"/>
                <a:ea typeface="DFKai-SB" panose="03000509000000000000" pitchFamily="65" charset="-120"/>
              </a:rPr>
              <a:t>」</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撒母耳記上</a:t>
            </a:r>
            <a:r>
              <a:rPr kumimoji="1" lang="zh-TW" altLang="en-US" sz="2000" b="1" dirty="0" smtClean="0">
                <a:solidFill>
                  <a:srgbClr val="FFFFFF"/>
                </a:solidFill>
                <a:latin typeface="DFKai-SB" pitchFamily="65" charset="-12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1 Samuel 9:17</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en-US" altLang="zh-TW" sz="4000" b="1" dirty="0" smtClean="0">
                <a:solidFill>
                  <a:srgbClr val="FFFFFF"/>
                </a:solidFill>
                <a:latin typeface="DFKai-SB" pitchFamily="65" charset="-120"/>
                <a:ea typeface="DFKai-SB" pitchFamily="65" charset="-120"/>
                <a:cs typeface="Arial" charset="0"/>
              </a:rPr>
              <a:t> </a:t>
            </a:r>
          </a:p>
          <a:p>
            <a:pPr lvl="0" defTabSz="914400" fontAlgn="base">
              <a:spcBef>
                <a:spcPct val="0"/>
              </a:spcBef>
              <a:spcAft>
                <a:spcPct val="0"/>
              </a:spcAft>
              <a:defRPr/>
            </a:pPr>
            <a:endParaRPr lang="en-US" altLang="zh-TW" sz="2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lang="en-US" altLang="zh-TW" sz="900" b="1" i="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3200" b="1" dirty="0" smtClean="0">
                <a:solidFill>
                  <a:srgbClr val="FFFFFF"/>
                </a:solidFill>
                <a:latin typeface="Century" panose="02040604050505020304" pitchFamily="18" charset="0"/>
                <a:ea typeface="DFKai-SB" pitchFamily="65" charset="-120"/>
                <a:cs typeface="Arial" charset="0"/>
              </a:rPr>
              <a:t>When </a:t>
            </a:r>
            <a:r>
              <a:rPr lang="en-US" altLang="zh-TW" sz="3200" b="1" dirty="0">
                <a:solidFill>
                  <a:srgbClr val="FFFFFF"/>
                </a:solidFill>
                <a:latin typeface="Century" panose="02040604050505020304" pitchFamily="18" charset="0"/>
                <a:ea typeface="DFKai-SB" pitchFamily="65" charset="-120"/>
                <a:cs typeface="Arial" charset="0"/>
              </a:rPr>
              <a:t>Samuel caught sight of Saul, the Lord said to him, “This is the man I spoke to you about; he will govern my people.”</a:t>
            </a:r>
          </a:p>
        </p:txBody>
      </p:sp>
      <p:sp>
        <p:nvSpPr>
          <p:cNvPr id="3" name="TextBox 2"/>
          <p:cNvSpPr txBox="1"/>
          <p:nvPr/>
        </p:nvSpPr>
        <p:spPr>
          <a:xfrm>
            <a:off x="139568" y="412857"/>
            <a:ext cx="8489480" cy="1015663"/>
          </a:xfrm>
          <a:prstGeom prst="rect">
            <a:avLst/>
          </a:prstGeom>
          <a:noFill/>
        </p:spPr>
        <p:txBody>
          <a:bodyPr wrap="square" rtlCol="0">
            <a:spAutoFit/>
          </a:bodyPr>
          <a:lstStyle/>
          <a:p>
            <a:r>
              <a:rPr kumimoji="1" lang="zh-TW" altLang="en-US" sz="6000" b="1" dirty="0" smtClean="0">
                <a:solidFill>
                  <a:srgbClr val="FFFF00"/>
                </a:solidFill>
                <a:latin typeface="DFKai-SB" panose="03000509000000000000" pitchFamily="65" charset="-120"/>
                <a:ea typeface="DFKai-SB" panose="03000509000000000000" pitchFamily="65" charset="-120"/>
              </a:rPr>
              <a:t> 神建立掃</a:t>
            </a:r>
            <a:r>
              <a:rPr kumimoji="1" lang="zh-TW" altLang="en-US" sz="6000" b="1" dirty="0">
                <a:solidFill>
                  <a:srgbClr val="FFFF00"/>
                </a:solidFill>
                <a:latin typeface="DFKai-SB" panose="03000509000000000000" pitchFamily="65" charset="-120"/>
                <a:ea typeface="DFKai-SB" panose="03000509000000000000" pitchFamily="65" charset="-120"/>
              </a:rPr>
              <a:t>羅</a:t>
            </a:r>
            <a:endParaRPr lang="en-US" sz="2800" dirty="0">
              <a:solidFill>
                <a:srgbClr val="FFFF00"/>
              </a:solidFill>
            </a:endParaRPr>
          </a:p>
        </p:txBody>
      </p:sp>
    </p:spTree>
    <p:extLst>
      <p:ext uri="{BB962C8B-B14F-4D97-AF65-F5344CB8AC3E}">
        <p14:creationId xmlns:p14="http://schemas.microsoft.com/office/powerpoint/2010/main" val="21278964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9568" y="865392"/>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62564" y="1009855"/>
            <a:ext cx="8691613" cy="5909310"/>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掃羅說：「我不是以色列支派中至小的便雅憫人嗎？我家不是便雅憫支派中至小的家嗎？你為何對我說這樣的話呢？</a:t>
            </a:r>
            <a:r>
              <a:rPr kumimoji="1" lang="zh-TW" altLang="en-US" sz="4400" b="1" dirty="0" smtClean="0">
                <a:solidFill>
                  <a:srgbClr val="FFFFFF"/>
                </a:solidFill>
                <a:latin typeface="DFKai-SB" panose="03000509000000000000" pitchFamily="65" charset="-120"/>
                <a:ea typeface="DFKai-SB" panose="03000509000000000000" pitchFamily="65" charset="-120"/>
              </a:rPr>
              <a:t>」</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撒母耳記上</a:t>
            </a:r>
            <a:r>
              <a:rPr kumimoji="1" lang="zh-TW" altLang="en-US" sz="2000" b="1" dirty="0" smtClean="0">
                <a:solidFill>
                  <a:srgbClr val="FFFFFF"/>
                </a:solidFill>
                <a:latin typeface="DFKai-SB" pitchFamily="65" charset="-12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1 Samuel 9:21</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en-US" altLang="zh-TW" sz="4000" b="1" dirty="0" smtClean="0">
                <a:solidFill>
                  <a:srgbClr val="FFFFFF"/>
                </a:solidFill>
                <a:latin typeface="DFKai-SB" pitchFamily="65" charset="-120"/>
                <a:ea typeface="DFKai-SB" pitchFamily="65" charset="-120"/>
                <a:cs typeface="Arial" charset="0"/>
              </a:rPr>
              <a:t> </a:t>
            </a:r>
          </a:p>
          <a:p>
            <a:pPr lvl="0" defTabSz="914400" fontAlgn="base">
              <a:spcBef>
                <a:spcPct val="0"/>
              </a:spcBef>
              <a:spcAft>
                <a:spcPct val="0"/>
              </a:spcAft>
              <a:defRPr/>
            </a:pPr>
            <a:endParaRPr lang="en-US" altLang="zh-TW" sz="2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lang="en-US" altLang="zh-TW" sz="3200" b="1" dirty="0" smtClean="0">
                <a:solidFill>
                  <a:srgbClr val="FFFFFF"/>
                </a:solidFill>
                <a:latin typeface="Century" panose="02040604050505020304" pitchFamily="18" charset="0"/>
                <a:ea typeface="DFKai-SB" pitchFamily="65" charset="-120"/>
                <a:cs typeface="Arial" charset="0"/>
              </a:rPr>
              <a:t>Saul </a:t>
            </a:r>
            <a:r>
              <a:rPr lang="en-US" altLang="zh-TW" sz="3200" b="1" dirty="0">
                <a:solidFill>
                  <a:srgbClr val="FFFFFF"/>
                </a:solidFill>
                <a:latin typeface="Century" panose="02040604050505020304" pitchFamily="18" charset="0"/>
                <a:ea typeface="DFKai-SB" pitchFamily="65" charset="-120"/>
                <a:cs typeface="Arial" charset="0"/>
              </a:rPr>
              <a:t>answered, “But am I not a </a:t>
            </a:r>
            <a:r>
              <a:rPr lang="en-US" altLang="zh-TW" sz="3200" b="1" dirty="0" err="1">
                <a:solidFill>
                  <a:srgbClr val="FFFFFF"/>
                </a:solidFill>
                <a:latin typeface="Century" panose="02040604050505020304" pitchFamily="18" charset="0"/>
                <a:ea typeface="DFKai-SB" pitchFamily="65" charset="-120"/>
                <a:cs typeface="Arial" charset="0"/>
              </a:rPr>
              <a:t>Benjamite</a:t>
            </a:r>
            <a:r>
              <a:rPr lang="en-US" altLang="zh-TW" sz="3200" b="1" dirty="0">
                <a:solidFill>
                  <a:srgbClr val="FFFFFF"/>
                </a:solidFill>
                <a:latin typeface="Century" panose="02040604050505020304" pitchFamily="18" charset="0"/>
                <a:ea typeface="DFKai-SB" pitchFamily="65" charset="-120"/>
                <a:cs typeface="Arial" charset="0"/>
              </a:rPr>
              <a:t>, from the smallest tribe of Israel, and is not my clan the least of all the clans of the tribe of </a:t>
            </a:r>
            <a:r>
              <a:rPr lang="en-US" altLang="zh-TW" sz="3200" b="1" dirty="0" smtClean="0">
                <a:solidFill>
                  <a:srgbClr val="FFFFFF"/>
                </a:solidFill>
                <a:latin typeface="Century" panose="02040604050505020304" pitchFamily="18" charset="0"/>
                <a:ea typeface="DFKai-SB" pitchFamily="65" charset="-120"/>
                <a:cs typeface="Arial" charset="0"/>
              </a:rPr>
              <a:t>Benjamin?  Why </a:t>
            </a:r>
            <a:r>
              <a:rPr lang="en-US" altLang="zh-TW" sz="3200" b="1" dirty="0">
                <a:solidFill>
                  <a:srgbClr val="FFFFFF"/>
                </a:solidFill>
                <a:latin typeface="Century" panose="02040604050505020304" pitchFamily="18" charset="0"/>
                <a:ea typeface="DFKai-SB" pitchFamily="65" charset="-120"/>
                <a:cs typeface="Arial" charset="0"/>
              </a:rPr>
              <a:t>do you say such a thing to me?”</a:t>
            </a:r>
          </a:p>
        </p:txBody>
      </p:sp>
    </p:spTree>
    <p:extLst>
      <p:ext uri="{BB962C8B-B14F-4D97-AF65-F5344CB8AC3E}">
        <p14:creationId xmlns:p14="http://schemas.microsoft.com/office/powerpoint/2010/main" val="32104972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05877" y="1229233"/>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62563" y="1327529"/>
            <a:ext cx="8828539" cy="5755422"/>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神人的僕人清早起來出去，看見車馬軍兵圍困了城</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32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僕</a:t>
            </a:r>
            <a:r>
              <a:rPr kumimoji="1" lang="zh-TW" altLang="en-US" sz="4400" b="1" dirty="0">
                <a:solidFill>
                  <a:srgbClr val="FFFFFF"/>
                </a:solidFill>
                <a:latin typeface="DFKai-SB" panose="03000509000000000000" pitchFamily="65" charset="-120"/>
                <a:ea typeface="DFKai-SB" panose="03000509000000000000" pitchFamily="65" charset="-120"/>
              </a:rPr>
              <a:t>人對神人說：「哀哉！我主啊，我們怎樣行才好呢？</a:t>
            </a:r>
            <a:r>
              <a:rPr kumimoji="1" lang="zh-TW" altLang="en-US" sz="4400" b="1" dirty="0" smtClean="0">
                <a:solidFill>
                  <a:srgbClr val="FFFFFF"/>
                </a:solidFill>
                <a:latin typeface="DFKai-SB" panose="03000509000000000000" pitchFamily="65" charset="-120"/>
                <a:ea typeface="DFKai-SB" panose="03000509000000000000" pitchFamily="65" charset="-120"/>
              </a:rPr>
              <a:t>」 神</a:t>
            </a:r>
            <a:r>
              <a:rPr kumimoji="1" lang="zh-TW" altLang="en-US" sz="4400" b="1" dirty="0">
                <a:solidFill>
                  <a:srgbClr val="FFFFFF"/>
                </a:solidFill>
                <a:latin typeface="DFKai-SB" panose="03000509000000000000" pitchFamily="65" charset="-120"/>
                <a:ea typeface="DFKai-SB" panose="03000509000000000000" pitchFamily="65" charset="-120"/>
              </a:rPr>
              <a:t>人說：「不要懼怕</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24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與</a:t>
            </a:r>
            <a:r>
              <a:rPr kumimoji="1" lang="zh-TW" altLang="en-US" sz="4400" b="1" dirty="0">
                <a:solidFill>
                  <a:srgbClr val="FFFFFF"/>
                </a:solidFill>
                <a:latin typeface="DFKai-SB" panose="03000509000000000000" pitchFamily="65" charset="-120"/>
                <a:ea typeface="DFKai-SB" panose="03000509000000000000" pitchFamily="65" charset="-120"/>
              </a:rPr>
              <a:t>我們同在的比與他們同在的更多。」</a:t>
            </a: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列王紀</a:t>
            </a:r>
            <a:r>
              <a:rPr kumimoji="1" lang="zh-TW" altLang="en-US" sz="4000" b="1" dirty="0" smtClean="0">
                <a:solidFill>
                  <a:srgbClr val="FFFFFF"/>
                </a:solidFill>
                <a:latin typeface="DFKai-SB" pitchFamily="65" charset="-120"/>
                <a:ea typeface="DFKai-SB" pitchFamily="65" charset="-120"/>
                <a:cs typeface="Arial" charset="0"/>
              </a:rPr>
              <a:t>下 </a:t>
            </a:r>
            <a:r>
              <a:rPr kumimoji="1" lang="en-US" altLang="zh-TW" sz="2000" b="1" dirty="0" smtClean="0">
                <a:solidFill>
                  <a:srgbClr val="FFFFFF"/>
                </a:solidFill>
                <a:latin typeface="Century" panose="02040604050505020304" pitchFamily="18" charset="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2 Kings 6:15-16</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en-US" altLang="zh-TW" sz="4000" b="1" dirty="0" smtClean="0">
                <a:solidFill>
                  <a:srgbClr val="FFFFFF"/>
                </a:solidFill>
                <a:latin typeface="DFKai-SB" pitchFamily="65" charset="-120"/>
                <a:ea typeface="DFKai-SB" pitchFamily="65" charset="-120"/>
                <a:cs typeface="Arial" charset="0"/>
              </a:rPr>
              <a:t> </a:t>
            </a:r>
          </a:p>
          <a:p>
            <a:pPr lvl="0" defTabSz="914400" fontAlgn="base">
              <a:spcBef>
                <a:spcPct val="0"/>
              </a:spcBef>
              <a:spcAft>
                <a:spcPct val="0"/>
              </a:spcAft>
              <a:defRPr/>
            </a:pPr>
            <a:endParaRPr lang="en-US" altLang="zh-TW" sz="2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lang="en-US" altLang="zh-TW" sz="100" b="1" i="1" dirty="0" smtClean="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3200" b="1" i="1" dirty="0" smtClean="0">
                <a:solidFill>
                  <a:srgbClr val="FFFFFF"/>
                </a:solidFill>
                <a:latin typeface="Century" panose="02040604050505020304" pitchFamily="18" charset="0"/>
                <a:ea typeface="DFKai-SB" pitchFamily="65" charset="-120"/>
                <a:cs typeface="Arial" charset="0"/>
              </a:rPr>
              <a:t>16  </a:t>
            </a:r>
            <a:r>
              <a:rPr lang="en-US" altLang="zh-TW" sz="3200" b="1" dirty="0" smtClean="0">
                <a:solidFill>
                  <a:srgbClr val="FFFFFF"/>
                </a:solidFill>
                <a:latin typeface="Century" panose="02040604050505020304" pitchFamily="18" charset="0"/>
                <a:ea typeface="DFKai-SB" pitchFamily="65" charset="-120"/>
                <a:cs typeface="Arial" charset="0"/>
              </a:rPr>
              <a:t>“Don’t </a:t>
            </a:r>
            <a:r>
              <a:rPr lang="en-US" altLang="zh-TW" sz="3200" b="1" dirty="0">
                <a:solidFill>
                  <a:srgbClr val="FFFFFF"/>
                </a:solidFill>
                <a:latin typeface="Century" panose="02040604050505020304" pitchFamily="18" charset="0"/>
                <a:ea typeface="DFKai-SB" pitchFamily="65" charset="-120"/>
                <a:cs typeface="Arial" charset="0"/>
              </a:rPr>
              <a:t>be afraid,” the prophet answered. “Those who are with us are more than those who are with them.”</a:t>
            </a:r>
          </a:p>
        </p:txBody>
      </p:sp>
      <p:sp>
        <p:nvSpPr>
          <p:cNvPr id="4" name="Rectangle 3"/>
          <p:cNvSpPr/>
          <p:nvPr/>
        </p:nvSpPr>
        <p:spPr>
          <a:xfrm>
            <a:off x="40907" y="272770"/>
            <a:ext cx="8058752" cy="1015663"/>
          </a:xfrm>
          <a:prstGeom prst="rect">
            <a:avLst/>
          </a:prstGeom>
        </p:spPr>
        <p:txBody>
          <a:bodyPr wrap="square">
            <a:spAutoFit/>
          </a:bodyPr>
          <a:lstStyle/>
          <a:p>
            <a:pPr lvl="0"/>
            <a:r>
              <a:rPr kumimoji="1" lang="zh-TW" altLang="en-US" sz="6000" b="1" dirty="0">
                <a:solidFill>
                  <a:srgbClr val="FFFF00"/>
                </a:solidFill>
                <a:latin typeface="DFKai-SB" panose="03000509000000000000" pitchFamily="65" charset="-120"/>
                <a:ea typeface="DFKai-SB" panose="03000509000000000000" pitchFamily="65" charset="-120"/>
              </a:rPr>
              <a:t> 神建</a:t>
            </a:r>
            <a:r>
              <a:rPr kumimoji="1" lang="zh-TW" altLang="en-US" sz="6000" b="1" dirty="0" smtClean="0">
                <a:solidFill>
                  <a:srgbClr val="FFFF00"/>
                </a:solidFill>
                <a:latin typeface="DFKai-SB" panose="03000509000000000000" pitchFamily="65" charset="-120"/>
                <a:ea typeface="DFKai-SB" panose="03000509000000000000" pitchFamily="65" charset="-120"/>
              </a:rPr>
              <a:t>立以利沙的</a:t>
            </a:r>
            <a:r>
              <a:rPr kumimoji="1" lang="zh-TW" altLang="en-US" sz="6000" b="1" dirty="0">
                <a:solidFill>
                  <a:srgbClr val="FFFF00"/>
                </a:solidFill>
                <a:latin typeface="DFKai-SB" panose="03000509000000000000" pitchFamily="65" charset="-120"/>
                <a:ea typeface="DFKai-SB" panose="03000509000000000000" pitchFamily="65" charset="-120"/>
              </a:rPr>
              <a:t>僕人</a:t>
            </a:r>
          </a:p>
        </p:txBody>
      </p:sp>
    </p:spTree>
    <p:extLst>
      <p:ext uri="{BB962C8B-B14F-4D97-AF65-F5344CB8AC3E}">
        <p14:creationId xmlns:p14="http://schemas.microsoft.com/office/powerpoint/2010/main" val="23646112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97319" y="754701"/>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96253" y="899164"/>
            <a:ext cx="9047747" cy="5970865"/>
          </a:xfrm>
          <a:prstGeom prst="rect">
            <a:avLst/>
          </a:prstGeom>
        </p:spPr>
        <p:txBody>
          <a:bodyPr wrap="square">
            <a:spAutoFit/>
          </a:bodyPr>
          <a:lstStyle/>
          <a:p>
            <a:pPr lvl="0" defTabSz="914400" fontAlgn="base">
              <a:spcBef>
                <a:spcPct val="0"/>
              </a:spcBef>
              <a:spcAft>
                <a:spcPct val="0"/>
              </a:spcAft>
              <a:defRPr/>
            </a:pPr>
            <a:r>
              <a:rPr kumimoji="1" lang="zh-TW" altLang="en-US" sz="4400" b="1" dirty="0" smtClean="0">
                <a:solidFill>
                  <a:srgbClr val="FFFFFF"/>
                </a:solidFill>
                <a:latin typeface="DFKai-SB" panose="03000509000000000000" pitchFamily="65" charset="-120"/>
                <a:ea typeface="DFKai-SB" panose="03000509000000000000" pitchFamily="65" charset="-120"/>
              </a:rPr>
              <a:t>以</a:t>
            </a:r>
            <a:r>
              <a:rPr kumimoji="1" lang="zh-TW" altLang="en-US" sz="4400" b="1" dirty="0">
                <a:solidFill>
                  <a:srgbClr val="FFFFFF"/>
                </a:solidFill>
                <a:latin typeface="DFKai-SB" panose="03000509000000000000" pitchFamily="65" charset="-120"/>
                <a:ea typeface="DFKai-SB" panose="03000509000000000000" pitchFamily="65" charset="-120"/>
              </a:rPr>
              <a:t>利沙禱告說：「耶和華啊，求你開這少年人的眼目，使他能看見。」耶和華開他的眼目，他就看見滿山有火車火馬圍繞以利沙</a:t>
            </a:r>
            <a:r>
              <a:rPr kumimoji="1" lang="zh-TW" altLang="en-US" sz="4400" b="1" dirty="0" smtClean="0">
                <a:solidFill>
                  <a:srgbClr val="FFFFFF"/>
                </a:solidFill>
                <a:latin typeface="DFKai-SB" panose="03000509000000000000" pitchFamily="65" charset="-120"/>
                <a:ea typeface="DFKai-SB" panose="03000509000000000000" pitchFamily="65" charset="-120"/>
              </a:rPr>
              <a:t>。</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列王紀下 </a:t>
            </a:r>
            <a:r>
              <a:rPr kumimoji="1" lang="en-US" altLang="zh-TW" sz="2000" b="1" dirty="0">
                <a:solidFill>
                  <a:srgbClr val="FFFFFF"/>
                </a:solidFill>
                <a:latin typeface="Century" panose="02040604050505020304" pitchFamily="18" charset="0"/>
                <a:ea typeface="DFKai-SB" pitchFamily="65" charset="-120"/>
                <a:cs typeface="Arial" charset="0"/>
              </a:rPr>
              <a:t> </a:t>
            </a:r>
            <a:r>
              <a:rPr kumimoji="1" lang="en-US" altLang="zh-TW" sz="3600" b="1" dirty="0">
                <a:solidFill>
                  <a:srgbClr val="FFFFFF"/>
                </a:solidFill>
                <a:latin typeface="Century" panose="02040604050505020304" pitchFamily="18" charset="0"/>
                <a:ea typeface="DFKai-SB" pitchFamily="65" charset="-120"/>
                <a:cs typeface="Arial" charset="0"/>
              </a:rPr>
              <a:t>2 Kings </a:t>
            </a:r>
            <a:r>
              <a:rPr kumimoji="1" lang="en-US" altLang="zh-TW" sz="3600" b="1" dirty="0" smtClean="0">
                <a:solidFill>
                  <a:srgbClr val="FFFFFF"/>
                </a:solidFill>
                <a:latin typeface="Century" panose="02040604050505020304" pitchFamily="18" charset="0"/>
                <a:ea typeface="DFKai-SB" pitchFamily="65" charset="-120"/>
                <a:cs typeface="Arial" charset="0"/>
              </a:rPr>
              <a:t>6:17</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en-US" altLang="zh-TW" sz="4000" b="1" dirty="0" smtClean="0">
                <a:solidFill>
                  <a:srgbClr val="FFFFFF"/>
                </a:solidFill>
                <a:latin typeface="DFKai-SB" pitchFamily="65" charset="-120"/>
                <a:ea typeface="DFKai-SB" pitchFamily="65" charset="-120"/>
                <a:cs typeface="Arial" charset="0"/>
              </a:rPr>
              <a:t> </a:t>
            </a:r>
          </a:p>
          <a:p>
            <a:pPr lvl="0" defTabSz="914400" fontAlgn="base">
              <a:spcBef>
                <a:spcPct val="0"/>
              </a:spcBef>
              <a:spcAft>
                <a:spcPct val="0"/>
              </a:spcAft>
              <a:defRPr/>
            </a:pPr>
            <a:endParaRPr lang="en-US" altLang="zh-TW" sz="200" b="1" dirty="0" smtClean="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lang="en-US" altLang="zh-TW" sz="2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lang="en-US" altLang="zh-TW" sz="200" b="1" dirty="0" smtClean="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lang="en-US" altLang="zh-TW" sz="2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rPr>
              <a:t>And Elisha prayed, “Open his eyes, Lord, so that he may see.” Then the Lord opened the servant’s eyes, and he looked and saw the hills full of horses and chariots of fire all around Elisha.</a:t>
            </a:r>
          </a:p>
        </p:txBody>
      </p:sp>
    </p:spTree>
    <p:extLst>
      <p:ext uri="{BB962C8B-B14F-4D97-AF65-F5344CB8AC3E}">
        <p14:creationId xmlns:p14="http://schemas.microsoft.com/office/powerpoint/2010/main" val="38444505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9568" y="1385156"/>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96252" y="1548854"/>
            <a:ext cx="8970745" cy="3939540"/>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耶和華的使者向基甸顯現，對他說：「大能的勇士啊，耶和華與你同在！」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士師記</a:t>
            </a:r>
            <a:r>
              <a:rPr kumimoji="1" lang="zh-TW" altLang="en-US" sz="2000" b="1" dirty="0" smtClean="0">
                <a:solidFill>
                  <a:srgbClr val="FFFFFF"/>
                </a:solidFill>
                <a:latin typeface="DFKai-SB" pitchFamily="65" charset="-12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Judges 6:12</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en-US" altLang="zh-TW" sz="4000" b="1" dirty="0" smtClean="0">
                <a:solidFill>
                  <a:srgbClr val="FFFFFF"/>
                </a:solidFill>
                <a:latin typeface="DFKai-SB" pitchFamily="65" charset="-120"/>
                <a:ea typeface="DFKai-SB" pitchFamily="65" charset="-120"/>
                <a:cs typeface="Arial" charset="0"/>
              </a:rPr>
              <a:t> </a:t>
            </a:r>
          </a:p>
          <a:p>
            <a:pPr lvl="0" defTabSz="914400" fontAlgn="base">
              <a:spcBef>
                <a:spcPct val="0"/>
              </a:spcBef>
              <a:spcAft>
                <a:spcPct val="0"/>
              </a:spcAft>
              <a:defRPr/>
            </a:pPr>
            <a:endParaRPr lang="en-US" altLang="zh-TW" sz="2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lang="en-US" altLang="zh-TW" sz="1050" b="1" i="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3200" b="1" dirty="0" smtClean="0">
                <a:solidFill>
                  <a:srgbClr val="FFFFFF"/>
                </a:solidFill>
                <a:latin typeface="Century" panose="02040604050505020304" pitchFamily="18" charset="0"/>
                <a:ea typeface="DFKai-SB" pitchFamily="65" charset="-120"/>
                <a:cs typeface="Arial" charset="0"/>
              </a:rPr>
              <a:t>When </a:t>
            </a:r>
            <a:r>
              <a:rPr lang="en-US" altLang="zh-TW" sz="3200" b="1" dirty="0">
                <a:solidFill>
                  <a:srgbClr val="FFFFFF"/>
                </a:solidFill>
                <a:latin typeface="Century" panose="02040604050505020304" pitchFamily="18" charset="0"/>
                <a:ea typeface="DFKai-SB" pitchFamily="65" charset="-120"/>
                <a:cs typeface="Arial" charset="0"/>
              </a:rPr>
              <a:t>the angel of the Lord appeared to Gideon, he said, “The Lord is with you, mighty warrior.”</a:t>
            </a:r>
          </a:p>
        </p:txBody>
      </p:sp>
      <p:sp>
        <p:nvSpPr>
          <p:cNvPr id="3" name="TextBox 2"/>
          <p:cNvSpPr txBox="1"/>
          <p:nvPr/>
        </p:nvSpPr>
        <p:spPr>
          <a:xfrm>
            <a:off x="139568" y="379169"/>
            <a:ext cx="8489480" cy="1015663"/>
          </a:xfrm>
          <a:prstGeom prst="rect">
            <a:avLst/>
          </a:prstGeom>
          <a:noFill/>
        </p:spPr>
        <p:txBody>
          <a:bodyPr wrap="square" rtlCol="0">
            <a:spAutoFit/>
          </a:bodyPr>
          <a:lstStyle/>
          <a:p>
            <a:r>
              <a:rPr kumimoji="1" lang="zh-TW" altLang="en-US" sz="6000" b="1" dirty="0">
                <a:solidFill>
                  <a:srgbClr val="FFFF00"/>
                </a:solidFill>
                <a:latin typeface="DFKai-SB" panose="03000509000000000000" pitchFamily="65" charset="-120"/>
                <a:ea typeface="DFKai-SB" panose="03000509000000000000" pitchFamily="65" charset="-120"/>
              </a:rPr>
              <a:t> 神建立基甸</a:t>
            </a:r>
            <a:endParaRPr lang="en-US" sz="2800" dirty="0">
              <a:solidFill>
                <a:srgbClr val="FFFF00"/>
              </a:solidFill>
            </a:endParaRPr>
          </a:p>
        </p:txBody>
      </p:sp>
    </p:spTree>
    <p:extLst>
      <p:ext uri="{BB962C8B-B14F-4D97-AF65-F5344CB8AC3E}">
        <p14:creationId xmlns:p14="http://schemas.microsoft.com/office/powerpoint/2010/main" val="34808059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45697" y="706533"/>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52938" y="923228"/>
            <a:ext cx="8970745" cy="5847755"/>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耶和華觀看基甸，說：「你靠著你這能力去從米甸人手裡拯救以色列人，不是我差遣你去的嗎？」基甸說：「主啊，我有何能拯救以色列人呢</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32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我</a:t>
            </a:r>
            <a:r>
              <a:rPr kumimoji="1" lang="zh-TW" altLang="en-US" sz="4400" b="1" dirty="0">
                <a:solidFill>
                  <a:srgbClr val="FFFFFF"/>
                </a:solidFill>
                <a:latin typeface="DFKai-SB" panose="03000509000000000000" pitchFamily="65" charset="-120"/>
                <a:ea typeface="DFKai-SB" panose="03000509000000000000" pitchFamily="65" charset="-120"/>
              </a:rPr>
              <a:t>家在瑪拿西支派中是至貧窮的</a:t>
            </a:r>
            <a:r>
              <a:rPr kumimoji="1" lang="zh-TW" altLang="en-US" sz="4400" b="1" dirty="0" smtClean="0">
                <a:solidFill>
                  <a:srgbClr val="FFFFFF"/>
                </a:solidFill>
                <a:latin typeface="DFKai-SB" panose="03000509000000000000" pitchFamily="65" charset="-120"/>
                <a:ea typeface="DFKai-SB" panose="03000509000000000000" pitchFamily="65" charset="-120"/>
              </a:rPr>
              <a:t>。 我</a:t>
            </a:r>
            <a:r>
              <a:rPr kumimoji="1" lang="zh-TW" altLang="en-US" sz="4400" b="1" dirty="0">
                <a:solidFill>
                  <a:srgbClr val="FFFFFF"/>
                </a:solidFill>
                <a:latin typeface="DFKai-SB" panose="03000509000000000000" pitchFamily="65" charset="-120"/>
                <a:ea typeface="DFKai-SB" panose="03000509000000000000" pitchFamily="65" charset="-120"/>
              </a:rPr>
              <a:t>在我父家是至微小的。</a:t>
            </a:r>
            <a:r>
              <a:rPr kumimoji="1" lang="zh-TW" altLang="en-US" sz="4400" b="1" dirty="0" smtClean="0">
                <a:solidFill>
                  <a:srgbClr val="FFFFFF"/>
                </a:solidFill>
                <a:latin typeface="DFKai-SB" panose="03000509000000000000" pitchFamily="65" charset="-120"/>
                <a:ea typeface="DFKai-SB" panose="03000509000000000000" pitchFamily="65" charset="-120"/>
              </a:rPr>
              <a:t>」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士師記</a:t>
            </a:r>
            <a:r>
              <a:rPr kumimoji="1" lang="zh-TW" altLang="en-US" sz="2000" b="1" dirty="0" smtClean="0">
                <a:solidFill>
                  <a:srgbClr val="FFFFFF"/>
                </a:solidFill>
                <a:latin typeface="DFKai-SB" pitchFamily="65" charset="-12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Judges 6:14-15</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en-US" altLang="zh-TW" sz="4000" b="1" dirty="0" smtClean="0">
                <a:solidFill>
                  <a:srgbClr val="FFFFFF"/>
                </a:solidFill>
                <a:latin typeface="DFKai-SB" pitchFamily="65" charset="-120"/>
                <a:ea typeface="DFKai-SB" pitchFamily="65" charset="-120"/>
                <a:cs typeface="Arial" charset="0"/>
              </a:rPr>
              <a:t> </a:t>
            </a:r>
          </a:p>
          <a:p>
            <a:pPr lvl="0" defTabSz="914400" fontAlgn="base">
              <a:spcBef>
                <a:spcPct val="0"/>
              </a:spcBef>
              <a:spcAft>
                <a:spcPct val="0"/>
              </a:spcAft>
              <a:defRPr/>
            </a:pPr>
            <a:endParaRPr lang="en-US" altLang="zh-TW" sz="200" b="1" dirty="0" smtClean="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lang="en-US" altLang="zh-TW" sz="2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lang="en-US" altLang="zh-TW" sz="200" b="1" dirty="0" smtClean="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lang="en-US" altLang="zh-TW" sz="2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lang="en-US" altLang="zh-TW" sz="2800" b="1" i="1" dirty="0" smtClean="0">
                <a:solidFill>
                  <a:srgbClr val="FFFFFF"/>
                </a:solidFill>
                <a:latin typeface="Century" panose="02040604050505020304" pitchFamily="18" charset="0"/>
                <a:ea typeface="DFKai-SB" pitchFamily="65" charset="-120"/>
                <a:cs typeface="Arial" charset="0"/>
              </a:rPr>
              <a:t>15</a:t>
            </a:r>
            <a:r>
              <a:rPr lang="en-US" altLang="zh-TW" sz="3200" b="1" i="1" dirty="0" smtClean="0">
                <a:solidFill>
                  <a:srgbClr val="FFFFFF"/>
                </a:solidFill>
                <a:latin typeface="Century" panose="02040604050505020304" pitchFamily="18" charset="0"/>
                <a:ea typeface="DFKai-SB" pitchFamily="65" charset="-120"/>
                <a:cs typeface="Arial" charset="0"/>
              </a:rPr>
              <a:t> </a:t>
            </a:r>
            <a:r>
              <a:rPr lang="en-US" altLang="zh-TW" sz="3200" b="1" dirty="0" smtClean="0">
                <a:solidFill>
                  <a:srgbClr val="FFFFFF"/>
                </a:solidFill>
                <a:latin typeface="Century" panose="02040604050505020304" pitchFamily="18" charset="0"/>
                <a:ea typeface="DFKai-SB" pitchFamily="65" charset="-120"/>
                <a:cs typeface="Arial" charset="0"/>
              </a:rPr>
              <a:t> </a:t>
            </a:r>
            <a:r>
              <a:rPr lang="en-US" altLang="zh-TW" sz="3200" b="1" dirty="0">
                <a:solidFill>
                  <a:srgbClr val="FFFFFF"/>
                </a:solidFill>
                <a:latin typeface="Century" panose="02040604050505020304" pitchFamily="18" charset="0"/>
                <a:ea typeface="DFKai-SB" pitchFamily="65" charset="-120"/>
                <a:cs typeface="Arial" charset="0"/>
              </a:rPr>
              <a:t>“My clan is the weakest in Manasseh, and I am the least in my family.”</a:t>
            </a:r>
          </a:p>
        </p:txBody>
      </p:sp>
    </p:spTree>
    <p:extLst>
      <p:ext uri="{BB962C8B-B14F-4D97-AF65-F5344CB8AC3E}">
        <p14:creationId xmlns:p14="http://schemas.microsoft.com/office/powerpoint/2010/main" val="39611498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9568" y="1385156"/>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96252" y="1611418"/>
            <a:ext cx="8970745" cy="3785652"/>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耶和華對他說：「我與你同在，你就必擊打米甸人，如擊打一人一樣。」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士師記</a:t>
            </a:r>
            <a:r>
              <a:rPr kumimoji="1" lang="zh-TW" altLang="en-US" sz="2000" b="1" dirty="0" smtClean="0">
                <a:solidFill>
                  <a:srgbClr val="FFFFFF"/>
                </a:solidFill>
                <a:latin typeface="DFKai-SB" pitchFamily="65" charset="-12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Judges 6:16</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en-US" altLang="zh-TW" sz="4000" b="1" dirty="0" smtClean="0">
                <a:solidFill>
                  <a:srgbClr val="FFFFFF"/>
                </a:solidFill>
                <a:latin typeface="DFKai-SB" pitchFamily="65" charset="-120"/>
                <a:ea typeface="DFKai-SB" pitchFamily="65" charset="-120"/>
                <a:cs typeface="Arial" charset="0"/>
              </a:rPr>
              <a:t> </a:t>
            </a:r>
          </a:p>
          <a:p>
            <a:pPr lvl="0" defTabSz="914400" fontAlgn="base">
              <a:spcBef>
                <a:spcPct val="0"/>
              </a:spcBef>
              <a:spcAft>
                <a:spcPct val="0"/>
              </a:spcAft>
              <a:defRPr/>
            </a:pPr>
            <a:endParaRPr lang="en-US" altLang="zh-TW" sz="2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lang="en-US" altLang="zh-TW" sz="1000" b="1" i="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3200" b="1" dirty="0" smtClean="0">
                <a:solidFill>
                  <a:srgbClr val="FFFFFF"/>
                </a:solidFill>
                <a:latin typeface="Century" panose="02040604050505020304" pitchFamily="18" charset="0"/>
                <a:ea typeface="DFKai-SB" pitchFamily="65" charset="-120"/>
                <a:cs typeface="Arial" charset="0"/>
              </a:rPr>
              <a:t>But </a:t>
            </a:r>
            <a:r>
              <a:rPr lang="en-US" altLang="zh-TW" sz="3200" b="1" dirty="0">
                <a:solidFill>
                  <a:srgbClr val="FFFFFF"/>
                </a:solidFill>
                <a:latin typeface="Century" panose="02040604050505020304" pitchFamily="18" charset="0"/>
                <a:ea typeface="DFKai-SB" pitchFamily="65" charset="-120"/>
                <a:cs typeface="Arial" charset="0"/>
              </a:rPr>
              <a:t>the Lord said to him, “Surely I will be with you, and you shall </a:t>
            </a:r>
            <a:r>
              <a:rPr lang="en-US" altLang="zh-TW" sz="3200" b="1" dirty="0" smtClean="0">
                <a:solidFill>
                  <a:srgbClr val="FFFFFF"/>
                </a:solidFill>
                <a:latin typeface="Century" panose="02040604050505020304" pitchFamily="18" charset="0"/>
                <a:ea typeface="DFKai-SB" pitchFamily="65" charset="-120"/>
                <a:cs typeface="Arial" charset="0"/>
              </a:rPr>
              <a:t>defeat </a:t>
            </a:r>
            <a:r>
              <a:rPr lang="en-US" altLang="zh-TW" sz="3200" b="1" dirty="0">
                <a:solidFill>
                  <a:srgbClr val="FFFFFF"/>
                </a:solidFill>
                <a:latin typeface="Century" panose="02040604050505020304" pitchFamily="18" charset="0"/>
                <a:ea typeface="DFKai-SB" pitchFamily="65" charset="-120"/>
                <a:cs typeface="Arial" charset="0"/>
              </a:rPr>
              <a:t>Midian as one man</a:t>
            </a:r>
            <a:r>
              <a:rPr lang="en-US" altLang="zh-TW" sz="3200" b="1" dirty="0" smtClean="0">
                <a:solidFill>
                  <a:srgbClr val="FFFFFF"/>
                </a:solidFill>
                <a:latin typeface="Century" panose="02040604050505020304" pitchFamily="18" charset="0"/>
                <a:ea typeface="DFKai-SB" pitchFamily="65" charset="-120"/>
                <a:cs typeface="Arial" charset="0"/>
              </a:rPr>
              <a:t>.”  (NASB)</a:t>
            </a:r>
            <a:endParaRPr lang="en-US" altLang="zh-TW" sz="3200" b="1" dirty="0">
              <a:solidFill>
                <a:srgbClr val="FFFFFF"/>
              </a:solidFill>
              <a:latin typeface="Century" panose="02040604050505020304" pitchFamily="18" charset="0"/>
              <a:ea typeface="DFKai-SB" pitchFamily="65" charset="-120"/>
              <a:cs typeface="Arial" charset="0"/>
            </a:endParaRPr>
          </a:p>
        </p:txBody>
      </p:sp>
      <p:sp>
        <p:nvSpPr>
          <p:cNvPr id="3" name="TextBox 2"/>
          <p:cNvSpPr txBox="1"/>
          <p:nvPr/>
        </p:nvSpPr>
        <p:spPr>
          <a:xfrm>
            <a:off x="139568" y="426248"/>
            <a:ext cx="8489480" cy="1015663"/>
          </a:xfrm>
          <a:prstGeom prst="rect">
            <a:avLst/>
          </a:prstGeom>
          <a:noFill/>
        </p:spPr>
        <p:txBody>
          <a:bodyPr wrap="square" rtlCol="0">
            <a:spAutoFit/>
          </a:bodyPr>
          <a:lstStyle/>
          <a:p>
            <a:r>
              <a:rPr kumimoji="1" lang="zh-TW" altLang="en-US" sz="6000" b="1" smtClean="0">
                <a:solidFill>
                  <a:srgbClr val="FFFF00"/>
                </a:solidFill>
                <a:latin typeface="DFKai-SB" panose="03000509000000000000" pitchFamily="65" charset="-120"/>
                <a:ea typeface="DFKai-SB" panose="03000509000000000000" pitchFamily="65" charset="-120"/>
              </a:rPr>
              <a:t> 神的同在勝過千軍萬馬</a:t>
            </a:r>
            <a:endParaRPr lang="en-US" sz="2800" dirty="0">
              <a:solidFill>
                <a:srgbClr val="FFFF00"/>
              </a:solidFill>
            </a:endParaRPr>
          </a:p>
        </p:txBody>
      </p:sp>
    </p:spTree>
    <p:extLst>
      <p:ext uri="{BB962C8B-B14F-4D97-AF65-F5344CB8AC3E}">
        <p14:creationId xmlns:p14="http://schemas.microsoft.com/office/powerpoint/2010/main" val="39546446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9568" y="1385156"/>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96252" y="1528805"/>
            <a:ext cx="8970745" cy="5570756"/>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耶和華對基甸說：「跟隨你的人過多，我不能將米甸人交在他們手中，免得以色列人向我誇大，說：</a:t>
            </a:r>
            <a:r>
              <a:rPr kumimoji="1" lang="en-US" altLang="zh-TW" sz="4400" b="1" dirty="0">
                <a:solidFill>
                  <a:srgbClr val="FFFFFF"/>
                </a:solidFill>
                <a:latin typeface="DFKai-SB" panose="03000509000000000000" pitchFamily="65" charset="-120"/>
                <a:ea typeface="DFKai-SB" panose="03000509000000000000" pitchFamily="65" charset="-120"/>
              </a:rPr>
              <a:t>『</a:t>
            </a:r>
            <a:r>
              <a:rPr kumimoji="1" lang="zh-TW" altLang="en-US" sz="4400" b="1" dirty="0">
                <a:solidFill>
                  <a:srgbClr val="FFFFFF"/>
                </a:solidFill>
                <a:latin typeface="DFKai-SB" panose="03000509000000000000" pitchFamily="65" charset="-120"/>
                <a:ea typeface="DFKai-SB" panose="03000509000000000000" pitchFamily="65" charset="-120"/>
              </a:rPr>
              <a:t>是我們自己的手救了我們。</a:t>
            </a:r>
            <a:r>
              <a:rPr kumimoji="1" lang="en-US" altLang="zh-TW" sz="4400" b="1" dirty="0" smtClean="0">
                <a:solidFill>
                  <a:srgbClr val="FFFFFF"/>
                </a:solidFill>
                <a:latin typeface="DFKai-SB" panose="03000509000000000000" pitchFamily="65" charset="-120"/>
                <a:ea typeface="DFKai-SB" panose="03000509000000000000" pitchFamily="65" charset="-120"/>
              </a:rPr>
              <a:t>』</a:t>
            </a: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士師記</a:t>
            </a:r>
            <a:r>
              <a:rPr kumimoji="1" lang="zh-TW" altLang="en-US" sz="2000" b="1" dirty="0" smtClean="0">
                <a:solidFill>
                  <a:srgbClr val="FFFFFF"/>
                </a:solidFill>
                <a:latin typeface="DFKai-SB" pitchFamily="65" charset="-12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Judges 7:2</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en-US" altLang="zh-TW" sz="4000" b="1" dirty="0" smtClean="0">
                <a:solidFill>
                  <a:srgbClr val="FFFFFF"/>
                </a:solidFill>
                <a:latin typeface="DFKai-SB" pitchFamily="65" charset="-120"/>
                <a:ea typeface="DFKai-SB" pitchFamily="65" charset="-120"/>
                <a:cs typeface="Arial" charset="0"/>
              </a:rPr>
              <a:t> </a:t>
            </a:r>
          </a:p>
          <a:p>
            <a:pPr lvl="0" defTabSz="914400" fontAlgn="base">
              <a:spcBef>
                <a:spcPct val="0"/>
              </a:spcBef>
              <a:spcAft>
                <a:spcPct val="0"/>
              </a:spcAft>
              <a:defRPr/>
            </a:pPr>
            <a:endParaRPr lang="en-US" altLang="zh-TW" sz="2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lang="en-US" altLang="zh-TW" sz="100" b="1" i="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rPr>
              <a:t>The Lord said to Gideon, “You have too many men. I cannot deliver Midian into their hands, or Israel would boast against me, ‘My own strength has saved me</a:t>
            </a:r>
            <a:r>
              <a:rPr lang="en-US" altLang="zh-TW" sz="3200" b="1" dirty="0" smtClean="0">
                <a:solidFill>
                  <a:srgbClr val="FFFFFF"/>
                </a:solidFill>
                <a:latin typeface="Century" panose="02040604050505020304" pitchFamily="18" charset="0"/>
                <a:ea typeface="DFKai-SB" pitchFamily="65" charset="-120"/>
                <a:cs typeface="Arial" charset="0"/>
              </a:rPr>
              <a:t>.’</a:t>
            </a:r>
            <a:endParaRPr lang="en-US" altLang="zh-TW" sz="3200" b="1" dirty="0">
              <a:solidFill>
                <a:srgbClr val="FFFFFF"/>
              </a:solidFill>
              <a:latin typeface="Century" panose="02040604050505020304" pitchFamily="18" charset="0"/>
              <a:ea typeface="DFKai-SB" pitchFamily="65" charset="-120"/>
              <a:cs typeface="Arial" charset="0"/>
            </a:endParaRPr>
          </a:p>
        </p:txBody>
      </p:sp>
      <p:sp>
        <p:nvSpPr>
          <p:cNvPr id="3" name="TextBox 2"/>
          <p:cNvSpPr txBox="1"/>
          <p:nvPr/>
        </p:nvSpPr>
        <p:spPr>
          <a:xfrm>
            <a:off x="139568" y="412857"/>
            <a:ext cx="8489480" cy="1015663"/>
          </a:xfrm>
          <a:prstGeom prst="rect">
            <a:avLst/>
          </a:prstGeom>
          <a:noFill/>
        </p:spPr>
        <p:txBody>
          <a:bodyPr wrap="square" rtlCol="0">
            <a:spAutoFit/>
          </a:bodyPr>
          <a:lstStyle/>
          <a:p>
            <a:r>
              <a:rPr kumimoji="1" lang="zh-TW" altLang="en-US" sz="6000" b="1" dirty="0" smtClean="0">
                <a:solidFill>
                  <a:srgbClr val="FFFF00"/>
                </a:solidFill>
                <a:latin typeface="DFKai-SB" panose="03000509000000000000" pitchFamily="65" charset="-120"/>
                <a:ea typeface="DFKai-SB" panose="03000509000000000000" pitchFamily="65" charset="-120"/>
              </a:rPr>
              <a:t> 神所看重的不是數字</a:t>
            </a:r>
            <a:endParaRPr lang="en-US" sz="2800" dirty="0">
              <a:solidFill>
                <a:srgbClr val="FFFF00"/>
              </a:solidFill>
            </a:endParaRPr>
          </a:p>
        </p:txBody>
      </p:sp>
    </p:spTree>
    <p:extLst>
      <p:ext uri="{BB962C8B-B14F-4D97-AF65-F5344CB8AC3E}">
        <p14:creationId xmlns:p14="http://schemas.microsoft.com/office/powerpoint/2010/main" val="9976617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85520" y="1499912"/>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240631" y="1700075"/>
            <a:ext cx="8730114" cy="5109091"/>
          </a:xfrm>
          <a:prstGeom prst="rect">
            <a:avLst/>
          </a:prstGeom>
        </p:spPr>
        <p:txBody>
          <a:bodyPr wrap="square">
            <a:spAutoFit/>
          </a:bodyPr>
          <a:lstStyle/>
          <a:p>
            <a:pPr lvl="0" defTabSz="914400" fontAlgn="base">
              <a:spcBef>
                <a:spcPct val="0"/>
              </a:spcBef>
              <a:spcAft>
                <a:spcPct val="0"/>
              </a:spcAft>
              <a:defRPr/>
            </a:pPr>
            <a:r>
              <a:rPr kumimoji="1" lang="en-US" altLang="zh-TW" sz="5400" b="1" dirty="0" smtClean="0">
                <a:solidFill>
                  <a:srgbClr val="FFFFFF"/>
                </a:solidFill>
                <a:latin typeface="Century" panose="02040604050505020304" pitchFamily="18" charset="0"/>
                <a:ea typeface="DFKai-SB" panose="03000509000000000000" pitchFamily="65" charset="-120"/>
              </a:rPr>
              <a:t>32000 </a:t>
            </a:r>
            <a:r>
              <a:rPr kumimoji="1" lang="zh-TW" altLang="en-US" sz="5400" b="1" dirty="0" smtClean="0">
                <a:solidFill>
                  <a:srgbClr val="FFFFFF"/>
                </a:solidFill>
                <a:latin typeface="Century" panose="02040604050505020304" pitchFamily="18" charset="0"/>
                <a:ea typeface="DFKai-SB" panose="03000509000000000000" pitchFamily="65" charset="-120"/>
              </a:rPr>
              <a:t>－ </a:t>
            </a:r>
            <a:r>
              <a:rPr kumimoji="1" lang="en-US" altLang="zh-TW" sz="5400" b="1" dirty="0" smtClean="0">
                <a:solidFill>
                  <a:srgbClr val="FFFFFF"/>
                </a:solidFill>
                <a:latin typeface="Century" panose="02040604050505020304" pitchFamily="18" charset="0"/>
                <a:ea typeface="DFKai-SB" panose="03000509000000000000" pitchFamily="65" charset="-120"/>
              </a:rPr>
              <a:t>22000 = 10000</a:t>
            </a:r>
            <a:endParaRPr kumimoji="1" lang="en-US" altLang="zh-TW" sz="1600" b="1" dirty="0" smtClean="0">
              <a:solidFill>
                <a:srgbClr val="FFFFFF"/>
              </a:solidFill>
              <a:latin typeface="Century" panose="02040604050505020304" pitchFamily="18" charset="0"/>
              <a:ea typeface="DFKai-SB" panose="03000509000000000000" pitchFamily="65" charset="-120"/>
            </a:endParaRPr>
          </a:p>
          <a:p>
            <a:pPr lvl="0" defTabSz="914400" fontAlgn="base">
              <a:spcBef>
                <a:spcPct val="0"/>
              </a:spcBef>
              <a:spcAft>
                <a:spcPct val="0"/>
              </a:spcAft>
              <a:defRPr/>
            </a:pPr>
            <a:endParaRPr kumimoji="1" lang="en-US" altLang="zh-TW" sz="600" b="1" dirty="0">
              <a:solidFill>
                <a:srgbClr val="FFFFFF"/>
              </a:solidFill>
              <a:latin typeface="Century" panose="02040604050505020304" pitchFamily="18" charset="0"/>
              <a:ea typeface="DFKai-SB" panose="03000509000000000000" pitchFamily="65" charset="-120"/>
            </a:endParaRPr>
          </a:p>
          <a:p>
            <a:pPr lvl="0" defTabSz="914400" fontAlgn="base">
              <a:spcBef>
                <a:spcPct val="0"/>
              </a:spcBef>
              <a:spcAft>
                <a:spcPct val="0"/>
              </a:spcAft>
              <a:defRPr/>
            </a:pPr>
            <a:r>
              <a:rPr kumimoji="1" lang="en-US" altLang="zh-TW" sz="5400" b="1" dirty="0" smtClean="0">
                <a:solidFill>
                  <a:srgbClr val="FFFFFF"/>
                </a:solidFill>
                <a:latin typeface="Century" panose="02040604050505020304" pitchFamily="18" charset="0"/>
                <a:ea typeface="DFKai-SB" panose="03000509000000000000" pitchFamily="65" charset="-120"/>
              </a:rPr>
              <a:t>10000 </a:t>
            </a:r>
            <a:r>
              <a:rPr kumimoji="1" lang="zh-TW" altLang="en-US" sz="5400" b="1" dirty="0">
                <a:solidFill>
                  <a:srgbClr val="FFFFFF"/>
                </a:solidFill>
                <a:latin typeface="Century" panose="02040604050505020304" pitchFamily="18" charset="0"/>
                <a:ea typeface="DFKai-SB" panose="03000509000000000000" pitchFamily="65" charset="-120"/>
              </a:rPr>
              <a:t>－ </a:t>
            </a:r>
            <a:r>
              <a:rPr kumimoji="1" lang="zh-TW" altLang="en-US" sz="5400" b="1" dirty="0" smtClean="0">
                <a:solidFill>
                  <a:srgbClr val="FFFFFF"/>
                </a:solidFill>
                <a:latin typeface="Century" panose="02040604050505020304" pitchFamily="18" charset="0"/>
                <a:ea typeface="DFKai-SB" panose="03000509000000000000" pitchFamily="65" charset="-120"/>
              </a:rPr>
              <a:t>  </a:t>
            </a:r>
            <a:r>
              <a:rPr kumimoji="1" lang="en-US" altLang="zh-TW" sz="5400" b="1" dirty="0" smtClean="0">
                <a:solidFill>
                  <a:srgbClr val="FFFFFF"/>
                </a:solidFill>
                <a:latin typeface="Century" panose="02040604050505020304" pitchFamily="18" charset="0"/>
                <a:ea typeface="DFKai-SB" panose="03000509000000000000" pitchFamily="65" charset="-120"/>
              </a:rPr>
              <a:t>9700 </a:t>
            </a:r>
            <a:r>
              <a:rPr kumimoji="1" lang="en-US" altLang="zh-TW" sz="5400" b="1" dirty="0">
                <a:solidFill>
                  <a:srgbClr val="FFFFFF"/>
                </a:solidFill>
                <a:latin typeface="Century" panose="02040604050505020304" pitchFamily="18" charset="0"/>
                <a:ea typeface="DFKai-SB" panose="03000509000000000000" pitchFamily="65" charset="-120"/>
              </a:rPr>
              <a:t>= </a:t>
            </a:r>
            <a:r>
              <a:rPr kumimoji="1" lang="en-US" altLang="zh-TW" sz="5400" b="1" dirty="0" smtClean="0">
                <a:solidFill>
                  <a:srgbClr val="FFFFFF"/>
                </a:solidFill>
                <a:latin typeface="Century" panose="02040604050505020304" pitchFamily="18" charset="0"/>
                <a:ea typeface="DFKai-SB" panose="03000509000000000000" pitchFamily="65" charset="-120"/>
              </a:rPr>
              <a:t>  </a:t>
            </a:r>
            <a:r>
              <a:rPr kumimoji="1" lang="en-US" altLang="zh-TW" sz="7200" b="1" u="sng" dirty="0" smtClean="0">
                <a:solidFill>
                  <a:srgbClr val="FFC000"/>
                </a:solidFill>
                <a:latin typeface="Century" panose="02040604050505020304" pitchFamily="18" charset="0"/>
                <a:ea typeface="DFKai-SB" panose="03000509000000000000" pitchFamily="65" charset="-120"/>
              </a:rPr>
              <a:t>300</a:t>
            </a:r>
          </a:p>
          <a:p>
            <a:pPr lvl="0" defTabSz="914400" fontAlgn="base">
              <a:spcBef>
                <a:spcPct val="0"/>
              </a:spcBef>
              <a:spcAft>
                <a:spcPct val="0"/>
              </a:spcAft>
              <a:defRPr/>
            </a:pPr>
            <a:endParaRPr kumimoji="1" lang="en-US" altLang="zh-TW" b="1" dirty="0" smtClean="0">
              <a:solidFill>
                <a:schemeClr val="bg1"/>
              </a:solidFill>
              <a:latin typeface="Century" panose="02040604050505020304" pitchFamily="18" charset="0"/>
              <a:ea typeface="DFKai-SB" panose="03000509000000000000" pitchFamily="65" charset="-120"/>
            </a:endParaRPr>
          </a:p>
          <a:p>
            <a:pPr lvl="0" defTabSz="914400" fontAlgn="base">
              <a:spcBef>
                <a:spcPct val="0"/>
              </a:spcBef>
              <a:spcAft>
                <a:spcPct val="0"/>
              </a:spcAft>
              <a:defRPr/>
            </a:pPr>
            <a:r>
              <a:rPr kumimoji="1" lang="zh-TW" altLang="en-US" sz="4400" b="1" dirty="0" smtClean="0">
                <a:solidFill>
                  <a:schemeClr val="bg1"/>
                </a:solidFill>
                <a:latin typeface="Century" panose="02040604050505020304" pitchFamily="18" charset="0"/>
                <a:ea typeface="DFKai-SB" panose="03000509000000000000" pitchFamily="65" charset="-120"/>
              </a:rPr>
              <a:t>耶</a:t>
            </a:r>
            <a:r>
              <a:rPr kumimoji="1" lang="zh-TW" altLang="en-US" sz="4400" b="1" dirty="0">
                <a:solidFill>
                  <a:schemeClr val="bg1"/>
                </a:solidFill>
                <a:latin typeface="Century" panose="02040604050505020304" pitchFamily="18" charset="0"/>
                <a:ea typeface="DFKai-SB" panose="03000509000000000000" pitchFamily="65" charset="-120"/>
              </a:rPr>
              <a:t>和華對基甸說：「我要用這舔水的三百人拯救你們，將米甸人交在你手中；其餘的人都可以各歸各處去。</a:t>
            </a:r>
            <a:r>
              <a:rPr kumimoji="1" lang="zh-TW" altLang="en-US" sz="4400" b="1" dirty="0" smtClean="0">
                <a:solidFill>
                  <a:schemeClr val="bg1"/>
                </a:solidFill>
                <a:latin typeface="Century" panose="02040604050505020304" pitchFamily="18" charset="0"/>
                <a:ea typeface="DFKai-SB" panose="03000509000000000000" pitchFamily="65" charset="-120"/>
              </a:rPr>
              <a:t>」 </a:t>
            </a:r>
            <a:r>
              <a:rPr kumimoji="1" lang="en-US" altLang="zh-TW" sz="4000" b="1" dirty="0">
                <a:solidFill>
                  <a:srgbClr val="FFFFFF"/>
                </a:solidFill>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士師記</a:t>
            </a:r>
            <a:r>
              <a:rPr kumimoji="1" lang="zh-TW" altLang="en-US" sz="2000" b="1" dirty="0">
                <a:solidFill>
                  <a:srgbClr val="FFFFFF"/>
                </a:solidFill>
                <a:latin typeface="DFKai-SB" pitchFamily="65" charset="-120"/>
                <a:ea typeface="DFKai-SB" pitchFamily="65" charset="-120"/>
                <a:cs typeface="Arial" charset="0"/>
              </a:rPr>
              <a:t>  </a:t>
            </a:r>
            <a:r>
              <a:rPr kumimoji="1" lang="en-US" altLang="zh-TW" sz="3600" b="1" dirty="0">
                <a:solidFill>
                  <a:srgbClr val="FFFFFF"/>
                </a:solidFill>
                <a:latin typeface="Century" panose="02040604050505020304" pitchFamily="18" charset="0"/>
                <a:ea typeface="DFKai-SB" pitchFamily="65" charset="-120"/>
                <a:cs typeface="Arial" charset="0"/>
              </a:rPr>
              <a:t>Judges </a:t>
            </a:r>
            <a:r>
              <a:rPr kumimoji="1" lang="en-US" altLang="zh-TW" sz="3600" b="1" dirty="0" smtClean="0">
                <a:solidFill>
                  <a:srgbClr val="FFFFFF"/>
                </a:solidFill>
                <a:latin typeface="Century" panose="02040604050505020304" pitchFamily="18" charset="0"/>
                <a:ea typeface="DFKai-SB" pitchFamily="65" charset="-120"/>
                <a:cs typeface="Arial" charset="0"/>
              </a:rPr>
              <a:t>7:7</a:t>
            </a:r>
            <a:r>
              <a:rPr kumimoji="1" lang="en-US" altLang="zh-TW" sz="4000" b="1" dirty="0" smtClean="0">
                <a:solidFill>
                  <a:srgbClr val="FFFFFF"/>
                </a:solidFill>
                <a:latin typeface="DFKai-SB" pitchFamily="65" charset="-120"/>
                <a:ea typeface="DFKai-SB" pitchFamily="65" charset="-120"/>
                <a:cs typeface="Arial" charset="0"/>
              </a:rPr>
              <a:t>)</a:t>
            </a:r>
            <a:r>
              <a:rPr lang="en-US" altLang="zh-TW" sz="4000" b="1" dirty="0" smtClean="0">
                <a:solidFill>
                  <a:srgbClr val="FFFFFF"/>
                </a:solidFill>
                <a:latin typeface="DFKai-SB" pitchFamily="65" charset="-120"/>
                <a:ea typeface="DFKai-SB" pitchFamily="65" charset="-120"/>
                <a:cs typeface="Arial" charset="0"/>
              </a:rPr>
              <a:t> </a:t>
            </a:r>
            <a:endParaRPr lang="en-US" altLang="zh-TW" sz="4000" b="1" dirty="0">
              <a:solidFill>
                <a:srgbClr val="FFFFFF"/>
              </a:solidFill>
              <a:latin typeface="DFKai-SB" pitchFamily="65" charset="-120"/>
              <a:ea typeface="DFKai-SB" pitchFamily="65" charset="-120"/>
              <a:cs typeface="Arial" charset="0"/>
            </a:endParaRPr>
          </a:p>
        </p:txBody>
      </p:sp>
      <p:sp>
        <p:nvSpPr>
          <p:cNvPr id="3" name="TextBox 2"/>
          <p:cNvSpPr txBox="1"/>
          <p:nvPr/>
        </p:nvSpPr>
        <p:spPr>
          <a:xfrm>
            <a:off x="185520" y="556480"/>
            <a:ext cx="8489480" cy="1015663"/>
          </a:xfrm>
          <a:prstGeom prst="rect">
            <a:avLst/>
          </a:prstGeom>
          <a:noFill/>
        </p:spPr>
        <p:txBody>
          <a:bodyPr wrap="square" rtlCol="0">
            <a:spAutoFit/>
          </a:bodyPr>
          <a:lstStyle/>
          <a:p>
            <a:r>
              <a:rPr kumimoji="1" lang="zh-TW" altLang="en-US" sz="6000" b="1" dirty="0" smtClean="0">
                <a:solidFill>
                  <a:srgbClr val="FFFF00"/>
                </a:solidFill>
                <a:latin typeface="DFKai-SB" panose="03000509000000000000" pitchFamily="65" charset="-120"/>
                <a:ea typeface="DFKai-SB" panose="03000509000000000000" pitchFamily="65" charset="-120"/>
              </a:rPr>
              <a:t> 神所看重的不是數字</a:t>
            </a:r>
            <a:endParaRPr lang="en-US" sz="2800" dirty="0">
              <a:solidFill>
                <a:srgbClr val="FFFF00"/>
              </a:solidFill>
            </a:endParaRPr>
          </a:p>
        </p:txBody>
      </p:sp>
    </p:spTree>
    <p:extLst>
      <p:ext uri="{BB962C8B-B14F-4D97-AF65-F5344CB8AC3E}">
        <p14:creationId xmlns:p14="http://schemas.microsoft.com/office/powerpoint/2010/main" val="29351199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9568" y="1428520"/>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62564" y="1592140"/>
            <a:ext cx="8927432" cy="4093428"/>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他使我從骸骨的四圍經過，誰知在平原的骸骨甚多，而且極其枯乾。 </a:t>
            </a:r>
            <a:r>
              <a:rPr kumimoji="1" lang="zh-TW" altLang="en-US" sz="4400" b="1" dirty="0" smtClean="0">
                <a:solidFill>
                  <a:srgbClr val="FFFFFF"/>
                </a:solidFill>
                <a:latin typeface="DFKai-SB" panose="03000509000000000000" pitchFamily="65" charset="-120"/>
                <a:ea typeface="DFKai-SB" panose="03000509000000000000" pitchFamily="65" charset="-120"/>
              </a:rPr>
              <a:t>他</a:t>
            </a:r>
            <a:r>
              <a:rPr kumimoji="1" lang="zh-TW" altLang="en-US" sz="4400" b="1" dirty="0">
                <a:solidFill>
                  <a:srgbClr val="FFFFFF"/>
                </a:solidFill>
                <a:latin typeface="DFKai-SB" panose="03000509000000000000" pitchFamily="65" charset="-120"/>
                <a:ea typeface="DFKai-SB" panose="03000509000000000000" pitchFamily="65" charset="-120"/>
              </a:rPr>
              <a:t>對我說：「人子啊，這些骸骨能復活嗎？」我說：「主耶和華啊，你是知道的。</a:t>
            </a:r>
            <a:r>
              <a:rPr kumimoji="1" lang="zh-TW" altLang="en-US" sz="4400" b="1" dirty="0" smtClean="0">
                <a:solidFill>
                  <a:srgbClr val="FFFFFF"/>
                </a:solidFill>
                <a:latin typeface="DFKai-SB" panose="03000509000000000000" pitchFamily="65" charset="-120"/>
                <a:ea typeface="DFKai-SB" panose="03000509000000000000" pitchFamily="65" charset="-120"/>
              </a:rPr>
              <a:t>」</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以西結書</a:t>
            </a:r>
            <a:r>
              <a:rPr kumimoji="1" lang="zh-TW" altLang="en-US" sz="2000" b="1" dirty="0" smtClean="0">
                <a:solidFill>
                  <a:srgbClr val="FFFFFF"/>
                </a:solidFill>
                <a:latin typeface="DFKai-SB" pitchFamily="65" charset="-12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Ezekiel </a:t>
            </a:r>
            <a:r>
              <a:rPr kumimoji="1" lang="en-US" altLang="zh-TW" sz="3600" b="1" dirty="0" smtClean="0">
                <a:solidFill>
                  <a:srgbClr val="FFFFFF"/>
                </a:solidFill>
                <a:latin typeface="Century" panose="02040604050505020304" pitchFamily="18" charset="0"/>
                <a:ea typeface="DFKai-SB" pitchFamily="65" charset="-120"/>
                <a:cs typeface="Arial" charset="0"/>
              </a:rPr>
              <a:t>37:2-3</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en-US" altLang="zh-TW" sz="4000" b="1" dirty="0" smtClean="0">
                <a:solidFill>
                  <a:srgbClr val="FFFFFF"/>
                </a:solidFill>
                <a:latin typeface="DFKai-SB" pitchFamily="65" charset="-120"/>
                <a:ea typeface="DFKai-SB" pitchFamily="65" charset="-120"/>
                <a:cs typeface="Arial" charset="0"/>
              </a:rPr>
              <a:t> </a:t>
            </a:r>
            <a:endParaRPr lang="en-US" altLang="zh-TW" sz="4000" b="1" dirty="0" smtClean="0">
              <a:solidFill>
                <a:srgbClr val="FFFFFF"/>
              </a:solidFill>
              <a:latin typeface="DFKai-SB" pitchFamily="65" charset="-120"/>
              <a:ea typeface="DFKai-SB" pitchFamily="65" charset="-120"/>
              <a:cs typeface="Arial" charset="0"/>
            </a:endParaRPr>
          </a:p>
        </p:txBody>
      </p:sp>
      <p:sp>
        <p:nvSpPr>
          <p:cNvPr id="3" name="TextBox 2"/>
          <p:cNvSpPr txBox="1"/>
          <p:nvPr/>
        </p:nvSpPr>
        <p:spPr>
          <a:xfrm>
            <a:off x="139568" y="412857"/>
            <a:ext cx="7502892" cy="1015663"/>
          </a:xfrm>
          <a:prstGeom prst="rect">
            <a:avLst/>
          </a:prstGeom>
          <a:noFill/>
        </p:spPr>
        <p:txBody>
          <a:bodyPr wrap="square" rtlCol="0">
            <a:spAutoFit/>
          </a:bodyPr>
          <a:lstStyle/>
          <a:p>
            <a:r>
              <a:rPr kumimoji="1" lang="zh-TW" altLang="en-US" sz="6000" b="1" dirty="0">
                <a:solidFill>
                  <a:srgbClr val="FFFF00"/>
                </a:solidFill>
                <a:latin typeface="DFKai-SB" panose="03000509000000000000" pitchFamily="65" charset="-120"/>
                <a:ea typeface="DFKai-SB" panose="03000509000000000000" pitchFamily="65" charset="-120"/>
              </a:rPr>
              <a:t> </a:t>
            </a:r>
            <a:r>
              <a:rPr kumimoji="1" lang="zh-TW" altLang="en-US" sz="6000" b="1" dirty="0" smtClean="0">
                <a:solidFill>
                  <a:srgbClr val="FFFF00"/>
                </a:solidFill>
                <a:latin typeface="DFKai-SB" panose="03000509000000000000" pitchFamily="65" charset="-120"/>
                <a:ea typeface="DFKai-SB" panose="03000509000000000000" pitchFamily="65" charset="-120"/>
              </a:rPr>
              <a:t>神對少數</a:t>
            </a:r>
            <a:r>
              <a:rPr kumimoji="1" lang="zh-TW" altLang="en-US" sz="6000" b="1" dirty="0" smtClean="0">
                <a:solidFill>
                  <a:srgbClr val="FFFF00"/>
                </a:solidFill>
                <a:latin typeface="DFKai-SB" panose="03000509000000000000" pitchFamily="65" charset="-120"/>
                <a:ea typeface="DFKai-SB" panose="03000509000000000000" pitchFamily="65" charset="-120"/>
              </a:rPr>
              <a:t>族群的</a:t>
            </a:r>
            <a:r>
              <a:rPr kumimoji="1" lang="zh-TW" altLang="en-US" sz="6000" b="1" dirty="0" smtClean="0">
                <a:solidFill>
                  <a:srgbClr val="FFFF00"/>
                </a:solidFill>
                <a:latin typeface="DFKai-SB" panose="03000509000000000000" pitchFamily="65" charset="-120"/>
                <a:ea typeface="DFKai-SB" panose="03000509000000000000" pitchFamily="65" charset="-120"/>
              </a:rPr>
              <a:t>呼召</a:t>
            </a:r>
            <a:endParaRPr kumimoji="1" lang="zh-TW" altLang="en-US" sz="6000" b="1" dirty="0">
              <a:solidFill>
                <a:srgbClr val="FFFF00"/>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40001658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9568" y="1385156"/>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62564" y="1457387"/>
            <a:ext cx="8927432" cy="5539978"/>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主對我說：「人子啊，你要發預言，向風發預言，說主耶和華如此說：氣息啊，要從四</a:t>
            </a:r>
            <a:r>
              <a:rPr kumimoji="1" lang="zh-TW" altLang="en-US" sz="4400" b="1" dirty="0" smtClean="0">
                <a:solidFill>
                  <a:srgbClr val="FFFFFF"/>
                </a:solidFill>
                <a:latin typeface="DFKai-SB" panose="03000509000000000000" pitchFamily="65" charset="-120"/>
                <a:ea typeface="DFKai-SB" panose="03000509000000000000" pitchFamily="65" charset="-120"/>
              </a:rPr>
              <a:t>方而</a:t>
            </a:r>
            <a:r>
              <a:rPr kumimoji="1" lang="zh-TW" altLang="en-US" sz="4400" b="1" dirty="0">
                <a:solidFill>
                  <a:srgbClr val="FFFFFF"/>
                </a:solidFill>
                <a:latin typeface="DFKai-SB" panose="03000509000000000000" pitchFamily="65" charset="-120"/>
                <a:ea typeface="DFKai-SB" panose="03000509000000000000" pitchFamily="65" charset="-120"/>
              </a:rPr>
              <a:t>來，吹在這些被殺的人身上，使他們活了。</a:t>
            </a:r>
            <a:r>
              <a:rPr kumimoji="1" lang="zh-TW" altLang="en-US" sz="4400" b="1" dirty="0" smtClean="0">
                <a:solidFill>
                  <a:srgbClr val="FFFFFF"/>
                </a:solidFill>
                <a:latin typeface="DFKai-SB" panose="03000509000000000000" pitchFamily="65" charset="-120"/>
                <a:ea typeface="DFKai-SB" panose="03000509000000000000" pitchFamily="65" charset="-120"/>
              </a:rPr>
              <a:t>」 </a:t>
            </a:r>
            <a:r>
              <a:rPr kumimoji="1" lang="en-US" altLang="zh-TW" sz="44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a:solidFill>
                  <a:srgbClr val="FFFFFF"/>
                </a:solidFill>
                <a:latin typeface="DFKai-SB" panose="03000509000000000000" pitchFamily="65" charset="-120"/>
                <a:ea typeface="DFKai-SB" panose="03000509000000000000" pitchFamily="65" charset="-120"/>
              </a:rPr>
              <a:t>於是我遵命說預言，氣息就進入骸骨，骸骨便活了，並且站起來，成為極大的軍隊</a:t>
            </a:r>
            <a:r>
              <a:rPr kumimoji="1" lang="zh-TW" altLang="en-US" sz="4400" b="1" dirty="0" smtClean="0">
                <a:solidFill>
                  <a:srgbClr val="FFFFFF"/>
                </a:solidFill>
                <a:latin typeface="DFKai-SB" panose="03000509000000000000" pitchFamily="65" charset="-120"/>
                <a:ea typeface="DFKai-SB" panose="03000509000000000000" pitchFamily="65" charset="-120"/>
              </a:rPr>
              <a:t>。</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以西結書</a:t>
            </a:r>
            <a:r>
              <a:rPr kumimoji="1" lang="zh-TW" altLang="en-US" sz="2000" b="1" dirty="0" smtClean="0">
                <a:solidFill>
                  <a:srgbClr val="FFFFFF"/>
                </a:solidFill>
                <a:latin typeface="DFKai-SB" pitchFamily="65" charset="-12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Ezekiel 37:9-10</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en-US" altLang="zh-TW" sz="4000" b="1" dirty="0" smtClean="0">
                <a:solidFill>
                  <a:srgbClr val="FFFFFF"/>
                </a:solidFill>
                <a:latin typeface="DFKai-SB" pitchFamily="65" charset="-120"/>
                <a:ea typeface="DFKai-SB" pitchFamily="65" charset="-120"/>
                <a:cs typeface="Arial" charset="0"/>
              </a:rPr>
              <a:t> </a:t>
            </a:r>
          </a:p>
        </p:txBody>
      </p:sp>
      <p:sp>
        <p:nvSpPr>
          <p:cNvPr id="3" name="TextBox 2"/>
          <p:cNvSpPr txBox="1"/>
          <p:nvPr/>
        </p:nvSpPr>
        <p:spPr>
          <a:xfrm>
            <a:off x="139568" y="412857"/>
            <a:ext cx="7502892" cy="1015663"/>
          </a:xfrm>
          <a:prstGeom prst="rect">
            <a:avLst/>
          </a:prstGeom>
          <a:noFill/>
        </p:spPr>
        <p:txBody>
          <a:bodyPr wrap="square" rtlCol="0">
            <a:spAutoFit/>
          </a:bodyPr>
          <a:lstStyle/>
          <a:p>
            <a:r>
              <a:rPr kumimoji="1" lang="zh-TW" altLang="en-US" sz="6000" b="1" dirty="0" smtClean="0">
                <a:solidFill>
                  <a:srgbClr val="FFFF00"/>
                </a:solidFill>
                <a:latin typeface="DFKai-SB" panose="03000509000000000000" pitchFamily="65" charset="-120"/>
                <a:ea typeface="DFKai-SB" panose="03000509000000000000" pitchFamily="65" charset="-120"/>
              </a:rPr>
              <a:t>要起來發</a:t>
            </a:r>
            <a:r>
              <a:rPr kumimoji="1" lang="zh-TW" altLang="en-US" sz="6000" b="1" dirty="0">
                <a:solidFill>
                  <a:srgbClr val="FFFF00"/>
                </a:solidFill>
                <a:latin typeface="DFKai-SB" panose="03000509000000000000" pitchFamily="65" charset="-120"/>
                <a:ea typeface="DFKai-SB" panose="03000509000000000000" pitchFamily="65" charset="-120"/>
              </a:rPr>
              <a:t>預言的</a:t>
            </a:r>
            <a:r>
              <a:rPr kumimoji="1" lang="zh-TW" altLang="en-US" sz="6000" b="1" dirty="0" smtClean="0">
                <a:solidFill>
                  <a:srgbClr val="FFFF00"/>
                </a:solidFill>
                <a:latin typeface="DFKai-SB" panose="03000509000000000000" pitchFamily="65" charset="-120"/>
                <a:ea typeface="DFKai-SB" panose="03000509000000000000" pitchFamily="65" charset="-120"/>
              </a:rPr>
              <a:t>呼召</a:t>
            </a:r>
            <a:endParaRPr kumimoji="1" lang="zh-TW" altLang="en-US" sz="6000" b="1" dirty="0">
              <a:solidFill>
                <a:srgbClr val="FFFF00"/>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5254344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9568" y="1114639"/>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18474" y="1331334"/>
            <a:ext cx="9077399" cy="5601533"/>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主對我說：「人子啊，這些骸骨就是以色列全家。他們說：</a:t>
            </a:r>
            <a:r>
              <a:rPr kumimoji="1" lang="en-US" altLang="zh-TW" sz="4400" b="1" dirty="0">
                <a:solidFill>
                  <a:srgbClr val="FFFFFF"/>
                </a:solidFill>
                <a:latin typeface="DFKai-SB" panose="03000509000000000000" pitchFamily="65" charset="-120"/>
                <a:ea typeface="DFKai-SB" panose="03000509000000000000" pitchFamily="65" charset="-120"/>
              </a:rPr>
              <a:t>『</a:t>
            </a:r>
            <a:r>
              <a:rPr kumimoji="1" lang="zh-TW" altLang="en-US" sz="4400" b="1" dirty="0">
                <a:solidFill>
                  <a:srgbClr val="FFFFFF"/>
                </a:solidFill>
                <a:latin typeface="DFKai-SB" panose="03000509000000000000" pitchFamily="65" charset="-120"/>
                <a:ea typeface="DFKai-SB" panose="03000509000000000000" pitchFamily="65" charset="-120"/>
              </a:rPr>
              <a:t>我們的骨頭枯乾了，我們的指望失去了，我們滅絕淨盡了。</a:t>
            </a:r>
            <a:r>
              <a:rPr kumimoji="1" lang="en-US" altLang="zh-TW" sz="4400" b="1" dirty="0" smtClean="0">
                <a:solidFill>
                  <a:srgbClr val="FFFFFF"/>
                </a:solidFill>
                <a:latin typeface="DFKai-SB" panose="03000509000000000000" pitchFamily="65" charset="-120"/>
                <a:ea typeface="DFKai-SB" panose="03000509000000000000" pitchFamily="65" charset="-120"/>
              </a:rPr>
              <a:t>』</a:t>
            </a:r>
            <a:r>
              <a:rPr kumimoji="1" lang="zh-TW" altLang="en-US" sz="4400" b="1" dirty="0" smtClean="0">
                <a:solidFill>
                  <a:srgbClr val="FFFFFF"/>
                </a:solidFill>
                <a:latin typeface="DFKai-SB" panose="03000509000000000000" pitchFamily="65" charset="-120"/>
                <a:ea typeface="DFKai-SB" panose="03000509000000000000" pitchFamily="65" charset="-120"/>
              </a:rPr>
              <a:t>所</a:t>
            </a:r>
            <a:r>
              <a:rPr kumimoji="1" lang="zh-TW" altLang="en-US" sz="4400" b="1" dirty="0">
                <a:solidFill>
                  <a:srgbClr val="FFFFFF"/>
                </a:solidFill>
                <a:latin typeface="DFKai-SB" panose="03000509000000000000" pitchFamily="65" charset="-120"/>
                <a:ea typeface="DFKai-SB" panose="03000509000000000000" pitchFamily="65" charset="-120"/>
              </a:rPr>
              <a:t>以你要發預言對他們說，主耶和華如此說：</a:t>
            </a:r>
            <a:r>
              <a:rPr kumimoji="1" lang="en-US" altLang="zh-TW" sz="4400" b="1" dirty="0">
                <a:solidFill>
                  <a:srgbClr val="FFFFFF"/>
                </a:solidFill>
                <a:latin typeface="DFKai-SB" panose="03000509000000000000" pitchFamily="65" charset="-120"/>
                <a:ea typeface="DFKai-SB" panose="03000509000000000000" pitchFamily="65" charset="-120"/>
              </a:rPr>
              <a:t>『</a:t>
            </a:r>
            <a:r>
              <a:rPr kumimoji="1" lang="zh-TW" altLang="en-US" sz="4400" b="1" dirty="0">
                <a:solidFill>
                  <a:srgbClr val="FFFFFF"/>
                </a:solidFill>
                <a:latin typeface="DFKai-SB" panose="03000509000000000000" pitchFamily="65" charset="-120"/>
                <a:ea typeface="DFKai-SB" panose="03000509000000000000" pitchFamily="65" charset="-120"/>
              </a:rPr>
              <a:t>我的民哪，我必開你們的墳墓，使你們從墳墓中出來，領你們進入以色列地</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以西結書</a:t>
            </a:r>
            <a:r>
              <a:rPr kumimoji="1" lang="zh-TW" altLang="en-US" sz="2000" b="1" dirty="0" smtClean="0">
                <a:solidFill>
                  <a:srgbClr val="FFFFFF"/>
                </a:solidFill>
                <a:latin typeface="DFKai-SB" pitchFamily="65" charset="-12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Ezekiel 37:11-12</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lang="en-US" altLang="zh-TW" sz="4000" b="1" dirty="0" smtClean="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13134859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9568" y="1067480"/>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68464" y="1284175"/>
            <a:ext cx="9027410" cy="4924425"/>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我的民哪，我開你們的墳墓，使你們從墳墓中出來，你們就知道我是耶和華</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24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我</a:t>
            </a:r>
            <a:r>
              <a:rPr kumimoji="1" lang="zh-TW" altLang="en-US" sz="4400" b="1" dirty="0">
                <a:solidFill>
                  <a:srgbClr val="FFFFFF"/>
                </a:solidFill>
                <a:latin typeface="DFKai-SB" panose="03000509000000000000" pitchFamily="65" charset="-120"/>
                <a:ea typeface="DFKai-SB" panose="03000509000000000000" pitchFamily="65" charset="-120"/>
              </a:rPr>
              <a:t>必將我的靈放在你們裡面，你們就要活了</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8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我</a:t>
            </a:r>
            <a:r>
              <a:rPr kumimoji="1" lang="zh-TW" altLang="en-US" sz="4400" b="1" dirty="0">
                <a:solidFill>
                  <a:srgbClr val="FFFFFF"/>
                </a:solidFill>
                <a:latin typeface="DFKai-SB" panose="03000509000000000000" pitchFamily="65" charset="-120"/>
                <a:ea typeface="DFKai-SB" panose="03000509000000000000" pitchFamily="65" charset="-120"/>
              </a:rPr>
              <a:t>將你們安置在本地，你們就知道我─耶和華如此說，也如此成就了</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12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這</a:t>
            </a:r>
            <a:r>
              <a:rPr kumimoji="1" lang="zh-TW" altLang="en-US" sz="4400" b="1" dirty="0">
                <a:solidFill>
                  <a:srgbClr val="FFFFFF"/>
                </a:solidFill>
                <a:latin typeface="DFKai-SB" panose="03000509000000000000" pitchFamily="65" charset="-120"/>
                <a:ea typeface="DFKai-SB" panose="03000509000000000000" pitchFamily="65" charset="-120"/>
              </a:rPr>
              <a:t>是耶和華說的。</a:t>
            </a:r>
            <a:r>
              <a:rPr kumimoji="1" lang="en-US" altLang="zh-TW" sz="4400" b="1" dirty="0" smtClean="0">
                <a:solidFill>
                  <a:srgbClr val="FFFFFF"/>
                </a:solidFill>
                <a:latin typeface="DFKai-SB" panose="03000509000000000000" pitchFamily="65" charset="-120"/>
                <a:ea typeface="DFKai-SB" panose="03000509000000000000" pitchFamily="65" charset="-120"/>
              </a:rPr>
              <a:t>』</a:t>
            </a:r>
            <a:r>
              <a:rPr kumimoji="1" lang="zh-TW" altLang="en-US" sz="600" b="1" dirty="0" smtClean="0">
                <a:solidFill>
                  <a:srgbClr val="FFFFFF"/>
                </a:solidFill>
                <a:latin typeface="DFKai-SB" panose="03000509000000000000" pitchFamily="65" charset="-120"/>
                <a:ea typeface="DFKai-SB" panose="03000509000000000000" pitchFamily="65" charset="-120"/>
              </a:rPr>
              <a:t>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以西結書</a:t>
            </a:r>
            <a:r>
              <a:rPr kumimoji="1" lang="zh-TW" altLang="en-US" sz="2000" b="1" dirty="0" smtClean="0">
                <a:solidFill>
                  <a:srgbClr val="FFFFFF"/>
                </a:solidFill>
                <a:latin typeface="DFKai-SB" pitchFamily="65" charset="-12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Ezekiel 37:13-14</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en-US" altLang="zh-TW" sz="4000" b="1" dirty="0" smtClean="0">
                <a:solidFill>
                  <a:srgbClr val="FFFFFF"/>
                </a:solidFill>
                <a:latin typeface="DFKai-SB" pitchFamily="65" charset="-120"/>
                <a:ea typeface="DFKai-SB" pitchFamily="65" charset="-120"/>
                <a:cs typeface="Arial" charset="0"/>
              </a:rPr>
              <a:t> </a:t>
            </a:r>
          </a:p>
          <a:p>
            <a:pPr lvl="0" defTabSz="914400" fontAlgn="base">
              <a:spcBef>
                <a:spcPct val="0"/>
              </a:spcBef>
              <a:spcAft>
                <a:spcPct val="0"/>
              </a:spcAft>
              <a:defRPr/>
            </a:pPr>
            <a:endParaRPr lang="en-US" altLang="zh-TW" sz="600" b="1" dirty="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1880006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01065" y="2394105"/>
            <a:ext cx="9144000" cy="1107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rPr>
              <a:t>回應詩</a:t>
            </a:r>
            <a:r>
              <a:rPr kumimoji="0" lang="zh-TW" altLang="en-US" sz="66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歌</a:t>
            </a:r>
            <a:endParaRPr kumimoji="0" lang="en-US" altLang="zh-TW" sz="8800" b="1" i="1" u="none" strike="noStrike" kern="1200" cap="none" spc="0" normalizeH="0" baseline="0" noProof="0" dirty="0">
              <a:ln>
                <a:noFill/>
              </a:ln>
              <a:solidFill>
                <a:srgbClr val="002060"/>
              </a:solidFill>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4019117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7088" y="2394105"/>
            <a:ext cx="9144000" cy="2123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400" b="1" i="0" u="none" strike="noStrike" kern="1200" cap="none" spc="0" normalizeH="0" baseline="0" noProof="0" dirty="0" smtClean="0">
                <a:ln>
                  <a:noFill/>
                </a:ln>
                <a:solidFill>
                  <a:srgbClr val="FFFF00"/>
                </a:solidFill>
                <a:effectLst/>
                <a:uLnTx/>
                <a:uFillTx/>
                <a:latin typeface="DFKai-SB" pitchFamily="65" charset="-120"/>
                <a:ea typeface="DFKai-SB" pitchFamily="65" charset="-120"/>
                <a:cs typeface="Arial" charset="0"/>
              </a:rPr>
              <a:t>Play video</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lvl="0" algn="ctr" defTabSz="914400" eaLnBrk="1" fontAlgn="base" hangingPunct="1">
              <a:spcBef>
                <a:spcPct val="0"/>
              </a:spcBef>
              <a:spcAft>
                <a:spcPct val="0"/>
              </a:spcAft>
              <a:buNone/>
              <a:defRPr/>
            </a:pPr>
            <a:r>
              <a:rPr lang="zh-TW" altLang="en-US" sz="7200" dirty="0" smtClean="0">
                <a:solidFill>
                  <a:srgbClr val="FFFFFF"/>
                </a:solidFill>
                <a:latin typeface="DFKai-SB" pitchFamily="65" charset="-120"/>
                <a:ea typeface="DFKai-SB" pitchFamily="65" charset="-120"/>
                <a:cs typeface="Arial" charset="0"/>
              </a:rPr>
              <a:t>「</a:t>
            </a:r>
            <a:r>
              <a:rPr lang="zh-TW" altLang="en-US" sz="7200" b="1" dirty="0">
                <a:solidFill>
                  <a:srgbClr val="FFFFFF"/>
                </a:solidFill>
                <a:latin typeface="Century" panose="02040604050505020304" pitchFamily="18" charset="0"/>
                <a:ea typeface="DFKai-SB" pitchFamily="65" charset="-120"/>
                <a:cs typeface="Arial" charset="0"/>
              </a:rPr>
              <a:t>願你榮耀降臨</a:t>
            </a:r>
            <a:r>
              <a:rPr lang="zh-TW" altLang="en-US" sz="7200" dirty="0" smtClean="0">
                <a:solidFill>
                  <a:srgbClr val="FFFFFF"/>
                </a:solidFill>
                <a:latin typeface="DFKai-SB" pitchFamily="65" charset="-120"/>
                <a:ea typeface="DFKai-SB" pitchFamily="65" charset="-120"/>
                <a:cs typeface="Arial" charset="0"/>
              </a:rPr>
              <a:t>」</a:t>
            </a:r>
            <a:endParaRPr kumimoji="0" lang="en-US" altLang="zh-TW" sz="88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62416048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20508</TotalTime>
  <Words>1470</Words>
  <Application>Microsoft Office PowerPoint</Application>
  <PresentationFormat>On-screen Show (4:3)</PresentationFormat>
  <Paragraphs>119</Paragraphs>
  <Slides>19</Slides>
  <Notes>0</Notes>
  <HiddenSlides>0</HiddenSlides>
  <MMClips>0</MMClips>
  <ScaleCrop>false</ScaleCrop>
  <HeadingPairs>
    <vt:vector size="6" baseType="variant">
      <vt:variant>
        <vt:lpstr>Fonts Used</vt:lpstr>
      </vt:variant>
      <vt:variant>
        <vt:i4>13</vt:i4>
      </vt:variant>
      <vt:variant>
        <vt:lpstr>Theme</vt:lpstr>
      </vt:variant>
      <vt:variant>
        <vt:i4>6</vt:i4>
      </vt:variant>
      <vt:variant>
        <vt:lpstr>Slide Titles</vt:lpstr>
      </vt:variant>
      <vt:variant>
        <vt:i4>19</vt:i4>
      </vt:variant>
    </vt:vector>
  </HeadingPairs>
  <TitlesOfParts>
    <vt:vector size="38" baseType="lpstr">
      <vt:lpstr>Arial Unicode MS</vt:lpstr>
      <vt:lpstr>標楷體</vt:lpstr>
      <vt:lpstr>標楷體</vt:lpstr>
      <vt:lpstr>Microsoft YaHei</vt:lpstr>
      <vt:lpstr>新細明體</vt:lpstr>
      <vt:lpstr>宋体</vt:lpstr>
      <vt:lpstr>Arial</vt:lpstr>
      <vt:lpstr>Arial Narrow</vt:lpstr>
      <vt:lpstr>Calibri</vt:lpstr>
      <vt:lpstr>Century</vt:lpstr>
      <vt:lpstr>Mongolian Baiti</vt:lpstr>
      <vt:lpstr>Times New Roman</vt:lpstr>
      <vt:lpstr>Wingdings</vt:lpstr>
      <vt:lpstr>Template</vt:lpstr>
      <vt:lpstr>默认设计模板</vt:lpstr>
      <vt:lpstr>96_新詩選</vt:lpstr>
      <vt:lpstr>97_新詩選</vt:lpstr>
      <vt:lpstr>14_Default Design</vt:lpstr>
      <vt:lpstr>1_預設簡報設計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1602</cp:revision>
  <dcterms:created xsi:type="dcterms:W3CDTF">2014-11-02T05:55:36Z</dcterms:created>
  <dcterms:modified xsi:type="dcterms:W3CDTF">2018-11-11T06:50:42Z</dcterms:modified>
</cp:coreProperties>
</file>