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257" r:id="rId6"/>
  </p:sldMasterIdLst>
  <p:notesMasterIdLst>
    <p:notesMasterId r:id="rId18"/>
  </p:notesMasterIdLst>
  <p:sldIdLst>
    <p:sldId id="8100" r:id="rId7"/>
    <p:sldId id="8062" r:id="rId8"/>
    <p:sldId id="8128" r:id="rId9"/>
    <p:sldId id="8115" r:id="rId10"/>
    <p:sldId id="8123" r:id="rId11"/>
    <p:sldId id="8125" r:id="rId12"/>
    <p:sldId id="8124" r:id="rId13"/>
    <p:sldId id="8126" r:id="rId14"/>
    <p:sldId id="8129" r:id="rId15"/>
    <p:sldId id="7692" r:id="rId16"/>
    <p:sldId id="8069" r:id="rId17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5F5"/>
    <a:srgbClr val="B9FB25"/>
    <a:srgbClr val="95F6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7726" autoAdjust="0"/>
    <p:restoredTop sz="93608" autoAdjust="0"/>
  </p:normalViewPr>
  <p:slideViewPr>
    <p:cSldViewPr snapToGrid="0" snapToObjects="1">
      <p:cViewPr varScale="1">
        <p:scale>
          <a:sx n="77" d="100"/>
          <a:sy n="77" d="100"/>
        </p:scale>
        <p:origin x="384" y="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6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8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11/27/2018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11/27/2018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11/27/2018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1937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7110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4060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505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7196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5870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058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6453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087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090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953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42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58" r:id="rId1"/>
    <p:sldLayoutId id="2147500259" r:id="rId2"/>
    <p:sldLayoutId id="2147500260" r:id="rId3"/>
    <p:sldLayoutId id="2147500261" r:id="rId4"/>
    <p:sldLayoutId id="2147500262" r:id="rId5"/>
    <p:sldLayoutId id="2147500263" r:id="rId6"/>
    <p:sldLayoutId id="2147500264" r:id="rId7"/>
    <p:sldLayoutId id="2147500265" r:id="rId8"/>
    <p:sldLayoutId id="2147500266" r:id="rId9"/>
    <p:sldLayoutId id="2147500267" r:id="rId10"/>
    <p:sldLayoutId id="21475002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74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6592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72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願祢的</a:t>
            </a:r>
            <a:r>
              <a:rPr kumimoji="1" lang="zh-TW" altLang="en-US" sz="72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國降臨</a:t>
            </a: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lang="en-US" altLang="zh-TW" sz="1600" b="1" kern="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lang="en-US" altLang="zh-TW" sz="4400" b="1" kern="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May Your Kingdom Come</a:t>
            </a: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400" b="1" kern="0" noProof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November </a:t>
            </a: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25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2018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61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807" y="1503137"/>
            <a:ext cx="9002029" cy="7048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但保惠師，就是父因我的名所要差來的聖靈，他要將一切的事指教你們，並且要叫你們想起我對你們所說的一切話。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留下平安給你們；我將我的平安賜給你們。我所賜的，不像世人所賜的。你們心裡不要憂愁，也不要膽怯。 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2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14:26-27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5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8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i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10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your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kingdom come,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 </a:t>
            </a:r>
            <a:r>
              <a:rPr lang="en-US" altLang="zh-TW" sz="2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your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will be done,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  on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earth as it is in heaven.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807" y="412857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主留</a:t>
            </a: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下平安</a:t>
            </a: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給我們</a:t>
            </a:r>
            <a:endParaRPr kumimoji="1" lang="zh-TW" altLang="en-US" sz="6000" b="1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803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6252" y="1484403"/>
            <a:ext cx="8970745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耶穌叫了十二個門徒來，給他們權柄，能趕逐污鬼，並醫治各樣的病症。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十二使徒的名：頭一個叫西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門，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還有他兄弟安得烈，西庇太的兒子雅各和雅各的兄弟約翰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.... </a:t>
            </a:r>
            <a:r>
              <a:rPr kumimoji="1" lang="zh-TW" altLang="en-US" sz="44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奮銳黨的西門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，還有賣耶穌的加略人猶大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Matthew 10:4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5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4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lang="en-US" altLang="zh-TW" sz="3200" b="1" u="sng" dirty="0" smtClean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Simon </a:t>
            </a:r>
            <a:r>
              <a:rPr lang="en-US" altLang="zh-TW" sz="3200" b="1" u="sng" dirty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Zealot</a:t>
            </a:r>
            <a:r>
              <a:rPr lang="en-US" altLang="zh-TW" sz="3200" b="1" dirty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Judas Iscariot,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9567" y="412857"/>
            <a:ext cx="89274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門徒中的奮</a:t>
            </a: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銳黨的西門</a:t>
            </a:r>
          </a:p>
        </p:txBody>
      </p:sp>
    </p:spTree>
    <p:extLst>
      <p:ext uri="{BB962C8B-B14F-4D97-AF65-F5344CB8AC3E}">
        <p14:creationId xmlns:p14="http://schemas.microsoft.com/office/powerpoint/2010/main" val="339521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87202" y="131831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391080"/>
            <a:ext cx="9144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他們聚集的時候，問耶穌說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主啊，你復興以色列國就在這時候嗎？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耶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穌對他們說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父憑著自己的權柄所定的時候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日期，不是你們可以知道的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。但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聖靈降臨在你們身上，你們就必得著能力，並要在耶路撒冷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 猶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太全地，和撒馬利亞，直到地極，作我的見證。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sz="1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使徒行傳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Acts 1:6-8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5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39032"/>
            <a:ext cx="8489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主耶穌的世界觀</a:t>
            </a:r>
            <a:endParaRPr kumimoji="1" lang="zh-TW" altLang="en-US" sz="6000" b="1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4205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6252" y="1484403"/>
            <a:ext cx="8970745" cy="5640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進了城，就上了所住的一間樓房；在那裡有彼得、約翰、雅各、安得烈、腓力、多馬、巴多羅買、馬太、亞勒腓的兒子雅各、</a:t>
            </a:r>
            <a:r>
              <a:rPr kumimoji="1" lang="zh-TW" altLang="en-US" sz="44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奮銳黨的西門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，和雅各的兒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子猶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徒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Acts 1:13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5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Those present were Peter, John, James and Andrew; Philip and Thomas, Bartholomew and Matthew; James son of </a:t>
            </a:r>
            <a:r>
              <a:rPr lang="en-US" altLang="zh-TW" sz="3200" b="1" dirty="0" err="1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Alphaeus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and </a:t>
            </a:r>
            <a:r>
              <a:rPr lang="en-US" altLang="zh-TW" sz="3200" b="1" u="sng" dirty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Simon the Zealot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and Judas son of James.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9567" y="412857"/>
            <a:ext cx="89274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奮</a:t>
            </a:r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銳黨的西</a:t>
            </a: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門生命的改變</a:t>
            </a:r>
            <a:endParaRPr kumimoji="1" lang="zh-TW" altLang="en-US" sz="6000" b="1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6237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807" y="1604937"/>
            <a:ext cx="8970745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這些人同著幾個婦人和耶穌的母親馬利亞，並耶穌的弟兄，都同心合意地恆切禱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使徒行傳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Acts 1:14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5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8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They all joined together constantly in prayer, along with the women and Mary the mother of Jesus, and with his brothers..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807" y="412857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60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奮銳黨的西門生命的改變</a:t>
            </a:r>
          </a:p>
        </p:txBody>
      </p:sp>
    </p:spTree>
    <p:extLst>
      <p:ext uri="{BB962C8B-B14F-4D97-AF65-F5344CB8AC3E}">
        <p14:creationId xmlns:p14="http://schemas.microsoft.com/office/powerpoint/2010/main" val="326885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807" y="1649247"/>
            <a:ext cx="9002029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以耶和華為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神的，那國是有福的！他所揀選為自己產業的，那民是有福的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Psalm 33:12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105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8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Blessed is the nation whose God is the Lord,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the people he chose for his inheritance.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807" y="412857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得到</a:t>
            </a:r>
            <a:r>
              <a:rPr kumimoji="1" lang="zh-TW" altLang="en-US" sz="44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kumimoji="1" lang="zh-TW" altLang="en-US" sz="60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神祝福的秘訣</a:t>
            </a:r>
            <a:endParaRPr kumimoji="1" lang="zh-TW" altLang="en-US" sz="6000" b="1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3003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39568" y="13851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807" y="1649247"/>
            <a:ext cx="900202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所以，你們禱告要這樣說：我們在天上的父：願人都尊你的名為聖。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願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你的國降臨；願你的旨意行在地上，如同行在天上。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Matthew 6:9-10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105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10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your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kingdom come,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 </a:t>
            </a:r>
            <a:r>
              <a:rPr kumimoji="0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your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will be done,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  on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earth as it is in heaven.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807" y="412857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我們需要求 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國降臨</a:t>
            </a:r>
          </a:p>
        </p:txBody>
      </p:sp>
    </p:spTree>
    <p:extLst>
      <p:ext uri="{BB962C8B-B14F-4D97-AF65-F5344CB8AC3E}">
        <p14:creationId xmlns:p14="http://schemas.microsoft.com/office/powerpoint/2010/main" val="233402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歌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91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12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72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lang="zh-TW" altLang="en-US" sz="7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每一天我需要你</a:t>
            </a:r>
            <a:r>
              <a:rPr lang="zh-TW" altLang="en-US" sz="72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16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20982</TotalTime>
  <Words>732</Words>
  <Application>Microsoft Office PowerPoint</Application>
  <PresentationFormat>On-screen Show (4:3)</PresentationFormat>
  <Paragraphs>75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11</vt:i4>
      </vt:variant>
    </vt:vector>
  </HeadingPairs>
  <TitlesOfParts>
    <vt:vector size="30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Century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1625</cp:revision>
  <dcterms:created xsi:type="dcterms:W3CDTF">2014-11-02T05:55:36Z</dcterms:created>
  <dcterms:modified xsi:type="dcterms:W3CDTF">2018-11-28T06:51:08Z</dcterms:modified>
</cp:coreProperties>
</file>