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70" r:id="rId6"/>
  </p:sldMasterIdLst>
  <p:notesMasterIdLst>
    <p:notesMasterId r:id="rId20"/>
  </p:notesMasterIdLst>
  <p:sldIdLst>
    <p:sldId id="8214" r:id="rId7"/>
    <p:sldId id="8478" r:id="rId8"/>
    <p:sldId id="8479" r:id="rId9"/>
    <p:sldId id="8480" r:id="rId10"/>
    <p:sldId id="8481" r:id="rId11"/>
    <p:sldId id="8482" r:id="rId12"/>
    <p:sldId id="8483" r:id="rId13"/>
    <p:sldId id="8484" r:id="rId14"/>
    <p:sldId id="8485" r:id="rId15"/>
    <p:sldId id="8486" r:id="rId16"/>
    <p:sldId id="8487" r:id="rId17"/>
    <p:sldId id="8416" r:id="rId18"/>
    <p:sldId id="8488" r:id="rId19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5F5"/>
    <a:srgbClr val="B9FB25"/>
    <a:srgbClr val="95F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3582" autoAdjust="0"/>
  </p:normalViewPr>
  <p:slideViewPr>
    <p:cSldViewPr snapToGrid="0" snapToObjects="1">
      <p:cViewPr varScale="1">
        <p:scale>
          <a:sx n="64" d="100"/>
          <a:sy n="64" d="100"/>
        </p:scale>
        <p:origin x="87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12/13/2018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12/13/2018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8204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18556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40534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81219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8990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5049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559830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949994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1006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1732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383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5815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71" r:id="rId1"/>
    <p:sldLayoutId id="2147500272" r:id="rId2"/>
    <p:sldLayoutId id="2147500273" r:id="rId3"/>
    <p:sldLayoutId id="2147500274" r:id="rId4"/>
    <p:sldLayoutId id="2147500275" r:id="rId5"/>
    <p:sldLayoutId id="2147500276" r:id="rId6"/>
    <p:sldLayoutId id="2147500277" r:id="rId7"/>
    <p:sldLayoutId id="2147500278" r:id="rId8"/>
    <p:sldLayoutId id="2147500279" r:id="rId9"/>
    <p:sldLayoutId id="2147500280" r:id="rId10"/>
    <p:sldLayoutId id="21475002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02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坦然無懼</a:t>
            </a: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的信</a:t>
            </a:r>
            <a:r>
              <a:rPr kumimoji="1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心</a:t>
            </a: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Faith with Confidence</a:t>
            </a: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December 2,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18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807" y="1604937"/>
            <a:ext cx="8970745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若有人在基督裡，他就是新造的人，舊事已過，都變成新的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了。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哥林多後書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2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5:17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5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Therefore, if anyone is in Christ, the new creation has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come: The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old has gone, the new is here!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舊事已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過的應許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48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生命中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舊事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861" y="2219458"/>
            <a:ext cx="6684866" cy="428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5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807" y="1604937"/>
            <a:ext cx="8970745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神對摩西說：「我是自有永有的」；又說：「你要對以色列人這樣說：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『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那自有的打發我到你們這裡來。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』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出埃及記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Exodus 3:14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5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God said to Moses, “I am who I am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.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This is what you are to say to the Israelites: ‘I am has sent me to you.’”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神的名字是</a:t>
            </a:r>
            <a:r>
              <a:rPr kumimoji="1" lang="zh-TW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“</a:t>
            </a:r>
            <a:r>
              <a:rPr kumimoji="1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  AM”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143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3072" y="2296103"/>
            <a:ext cx="8238601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  AM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  </a:t>
            </a:r>
            <a:r>
              <a:rPr kumimoji="1" lang="en-US" altLang="zh-TW" sz="8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was</a:t>
            </a:r>
            <a:endParaRPr kumimoji="0" lang="en-US" altLang="zh-TW" sz="72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“I 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AM” 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這名字的意義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94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2383" y="1514862"/>
            <a:ext cx="864213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不合神心意的信念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||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負面的預期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||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反常的行為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||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受傷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||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加深原先不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合神心意的信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念</a:t>
            </a:r>
            <a:endParaRPr kumimoji="1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除去不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合神心意的信念</a:t>
            </a:r>
          </a:p>
        </p:txBody>
      </p:sp>
    </p:spTree>
    <p:extLst>
      <p:ext uri="{BB962C8B-B14F-4D97-AF65-F5344CB8AC3E}">
        <p14:creationId xmlns:p14="http://schemas.microsoft.com/office/powerpoint/2010/main" val="310929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807" y="1604937"/>
            <a:ext cx="8970745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弟兄們，我們既因耶穌的血得以坦然進入至聖所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，是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藉著他給我們開了一條又新又活的路，從幔子經過，這幔子就是他的身體。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希伯來書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Hebrews 10:19-20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5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20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by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 new and living way opened for us through the curtain, that is, his body,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一條又新又活的路</a:t>
            </a:r>
          </a:p>
        </p:txBody>
      </p:sp>
    </p:spTree>
    <p:extLst>
      <p:ext uri="{BB962C8B-B14F-4D97-AF65-F5344CB8AC3E}">
        <p14:creationId xmlns:p14="http://schemas.microsoft.com/office/powerpoint/2010/main" val="160608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807" y="1604937"/>
            <a:ext cx="897074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又有一位大祭司治理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神的家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  並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我們心中天良的虧欠已經灑去，身體用清水洗淨了，就當存著誠心和充足的信心來到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神面前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；也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要堅守我們所承認的指望，不至搖動，因為那應許我們的是信實的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希伯來書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Hebrews 10:21-23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5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誠心和充足的信心</a:t>
            </a:r>
          </a:p>
        </p:txBody>
      </p:sp>
    </p:spTree>
    <p:extLst>
      <p:ext uri="{BB962C8B-B14F-4D97-AF65-F5344CB8AC3E}">
        <p14:creationId xmlns:p14="http://schemas.microsoft.com/office/powerpoint/2010/main" val="127192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807" y="1604937"/>
            <a:ext cx="897074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主不算為有罪的，這人是有福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的。 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羅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4:8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5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Blessed is the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one whose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sin the Lord </a:t>
            </a:r>
            <a:r>
              <a:rPr kumimoji="0" lang="en-US" altLang="zh-TW" sz="4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never count against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them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因信稱義的祝福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653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807" y="1604937"/>
            <a:ext cx="897074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所以，我們只管坦然無懼地來到施恩的寶座前，為要得憐恤，蒙恩惠，作隨時的幫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助。 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希伯來書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Hebrews 4:16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5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Let us then approach God’s throne of grace with confidence, so that we may receive mercy and find grace to help us in our time of need.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坦然無懼地來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到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神前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843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93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從破碎到自由</a:t>
            </a: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0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20665</TotalTime>
  <Words>509</Words>
  <Application>Microsoft Office PowerPoint</Application>
  <PresentationFormat>On-screen Show (4:3)</PresentationFormat>
  <Paragraphs>86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13</vt:i4>
      </vt:variant>
    </vt:vector>
  </HeadingPairs>
  <TitlesOfParts>
    <vt:vector size="32" baseType="lpstr">
      <vt:lpstr>Arial Unicode MS</vt:lpstr>
      <vt:lpstr>DFKai-SB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Century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alpha</cp:lastModifiedBy>
  <cp:revision>1556</cp:revision>
  <dcterms:created xsi:type="dcterms:W3CDTF">2014-11-02T05:55:36Z</dcterms:created>
  <dcterms:modified xsi:type="dcterms:W3CDTF">2018-12-13T20:04:21Z</dcterms:modified>
</cp:coreProperties>
</file>