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8" r:id="rId1"/>
    <p:sldMasterId id="2147483730" r:id="rId2"/>
    <p:sldMasterId id="2147483742" r:id="rId3"/>
    <p:sldMasterId id="2147483746" r:id="rId4"/>
  </p:sldMasterIdLst>
  <p:notesMasterIdLst>
    <p:notesMasterId r:id="rId44"/>
  </p:notesMasterIdLst>
  <p:sldIdLst>
    <p:sldId id="1737" r:id="rId5"/>
    <p:sldId id="1738" r:id="rId6"/>
    <p:sldId id="1739" r:id="rId7"/>
    <p:sldId id="1740" r:id="rId8"/>
    <p:sldId id="1741" r:id="rId9"/>
    <p:sldId id="1742" r:id="rId10"/>
    <p:sldId id="1743" r:id="rId11"/>
    <p:sldId id="1744" r:id="rId12"/>
    <p:sldId id="1745" r:id="rId13"/>
    <p:sldId id="1746" r:id="rId14"/>
    <p:sldId id="1747" r:id="rId15"/>
    <p:sldId id="1748" r:id="rId16"/>
    <p:sldId id="1749" r:id="rId17"/>
    <p:sldId id="1750" r:id="rId18"/>
    <p:sldId id="1751" r:id="rId19"/>
    <p:sldId id="1752" r:id="rId20"/>
    <p:sldId id="1753" r:id="rId21"/>
    <p:sldId id="1754" r:id="rId22"/>
    <p:sldId id="1755" r:id="rId23"/>
    <p:sldId id="1756" r:id="rId24"/>
    <p:sldId id="1757" r:id="rId25"/>
    <p:sldId id="1758" r:id="rId26"/>
    <p:sldId id="1759" r:id="rId27"/>
    <p:sldId id="1760" r:id="rId28"/>
    <p:sldId id="1761" r:id="rId29"/>
    <p:sldId id="1763" r:id="rId30"/>
    <p:sldId id="1762" r:id="rId31"/>
    <p:sldId id="1764" r:id="rId32"/>
    <p:sldId id="1765" r:id="rId33"/>
    <p:sldId id="1766" r:id="rId34"/>
    <p:sldId id="1767" r:id="rId35"/>
    <p:sldId id="1768" r:id="rId36"/>
    <p:sldId id="1769" r:id="rId37"/>
    <p:sldId id="1770" r:id="rId38"/>
    <p:sldId id="1771" r:id="rId39"/>
    <p:sldId id="1772" r:id="rId40"/>
    <p:sldId id="1773" r:id="rId41"/>
    <p:sldId id="1774" r:id="rId42"/>
    <p:sldId id="1775" r:id="rId4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5pPr>
    <a:lvl6pPr marL="22860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6pPr>
    <a:lvl7pPr marL="27432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7pPr>
    <a:lvl8pPr marL="32004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8pPr>
    <a:lvl9pPr marL="3657600" algn="l" defTabSz="914400" rtl="0" eaLnBrk="1" latinLnBrk="0" hangingPunct="1">
      <a:defRPr sz="4200" b="1" kern="1200">
        <a:solidFill>
          <a:srgbClr val="FFFF66"/>
        </a:solidFill>
        <a:latin typeface="Arial" charset="0"/>
        <a:ea typeface="華康黑體 Std W9" pitchFamily="34" charset="-12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  <a:srgbClr val="0066FF"/>
    <a:srgbClr val="FF6600"/>
    <a:srgbClr val="FFCC00"/>
    <a:srgbClr val="0000CC"/>
    <a:srgbClr val="0000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872" autoAdjust="0"/>
    <p:restoredTop sz="94838" autoAdjust="0"/>
  </p:normalViewPr>
  <p:slideViewPr>
    <p:cSldViewPr>
      <p:cViewPr varScale="1">
        <p:scale>
          <a:sx n="77" d="100"/>
          <a:sy n="77" d="100"/>
        </p:scale>
        <p:origin x="36" y="88"/>
      </p:cViewPr>
      <p:guideLst>
        <p:guide orient="horz" pos="2160"/>
        <p:guide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273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3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fld id="{09973517-79A5-4727-BA45-E4614749689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9107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47628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551563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411288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911066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444869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901390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3C0087-79F2-4FEC-A381-46BEF7546C0A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69361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614382-B6E8-4776-AB97-6EC803177131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633347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15699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614382-B6E8-4776-AB97-6EC803177131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71278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614382-B6E8-4776-AB97-6EC803177131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380880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417713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614382-B6E8-4776-AB97-6EC803177131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883451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238281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563916-2565-4447-B695-0B1F998A1FE3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108684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26E515-345D-4179-A0F4-EFAD9289978F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34545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CE3F02-962A-4408-84A3-3730BDB47503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612391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409243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CE3F02-962A-4408-84A3-3730BDB47503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8407291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65EB3-84F8-43B8-9CA8-7CD0E01DFF9A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53718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63934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CE3F02-962A-4408-84A3-3730BDB47503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03076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9226999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0524322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7377150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601E-DCC9-4E9B-BDCD-9401BF6178BB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7789072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65EB3-84F8-43B8-9CA8-7CD0E01DFF9A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1005305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0EFFAC-9B5A-426E-A458-096C5FCFE11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3245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6B60BC-098E-475A-9D85-3E5FA5E5425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5241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76EEF8-8DDF-40A1-82DC-08D30A511EA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692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6E3CF7-8138-4415-8232-B9F037A805B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6519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3F273F-CFB7-455A-9ABB-E90D27729FC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7268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C23B9A-BB15-4384-834E-678546966C9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239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A42328AF-0F20-4E50-BEE2-D1777062EAD4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30399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30238519-D2AD-4B20-A904-7C4CE96A7960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262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9519144F-B5A7-4D9B-ABE3-55B77A499815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5851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BB20E8D0-26BC-4355-B1C2-71D44AE15D40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931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32A61D9C-E860-495C-AF49-D07BD82F6B88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878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822DFA2F-4419-4AC6-AA40-2C184383BEEB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136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F2011F9D-33CD-4356-9135-7BF35EC8034B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325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633D1F17-651C-4A0F-B6B0-8AFA1A57A9B5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652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00DAAE66-1612-42A4-932F-81A31803CB42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269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24B79410-07E7-4581-AF0A-30564A49BA0F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0384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 fontAlgn="auto">
              <a:spcBef>
                <a:spcPts val="0"/>
              </a:spcBef>
              <a:spcAft>
                <a:spcPts val="0"/>
              </a:spcAft>
              <a:defRPr/>
            </a:pPr>
            <a:fld id="{C78B4C11-47D9-4086-88D4-DE76A19D4266}" type="slidenum">
              <a:rPr lang="en-US" altLang="zh-TW" smtClean="0"/>
              <a:pPr defTabSz="4569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1772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37" y="2129898"/>
            <a:ext cx="10363729" cy="147108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271" y="3886729"/>
            <a:ext cx="8535459" cy="1751542"/>
          </a:xfrm>
        </p:spPr>
        <p:txBody>
          <a:bodyPr/>
          <a:lstStyle>
            <a:lvl1pPr marL="0" indent="0" algn="ctr">
              <a:buNone/>
              <a:defRPr/>
            </a:lvl1pPr>
            <a:lvl2pPr marL="285739" indent="0" algn="ctr">
              <a:buNone/>
              <a:defRPr/>
            </a:lvl2pPr>
            <a:lvl3pPr marL="571478" indent="0" algn="ctr">
              <a:buNone/>
              <a:defRPr/>
            </a:lvl3pPr>
            <a:lvl4pPr marL="857216" indent="0" algn="ctr">
              <a:buNone/>
              <a:defRPr/>
            </a:lvl4pPr>
            <a:lvl5pPr marL="1142954" indent="0" algn="ctr">
              <a:buNone/>
              <a:defRPr/>
            </a:lvl5pPr>
            <a:lvl6pPr marL="1428693" indent="0" algn="ctr">
              <a:buNone/>
              <a:defRPr/>
            </a:lvl6pPr>
            <a:lvl7pPr marL="1714432" indent="0" algn="ctr">
              <a:buNone/>
              <a:defRPr/>
            </a:lvl7pPr>
            <a:lvl8pPr marL="2000170" indent="0" algn="ctr">
              <a:buNone/>
              <a:defRPr/>
            </a:lvl8pPr>
            <a:lvl9pPr marL="22859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57E044CE-B2E9-48A0-8B2E-F870D0D8D15A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55193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19D715C7-4253-4A44-82B5-5FBA6BC83AF8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109389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636"/>
            <a:ext cx="10363729" cy="1362604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449"/>
            <a:ext cx="10363729" cy="1500188"/>
          </a:xfrm>
        </p:spPr>
        <p:txBody>
          <a:bodyPr anchor="b"/>
          <a:lstStyle>
            <a:lvl1pPr marL="0" indent="0">
              <a:buNone/>
              <a:defRPr sz="1250"/>
            </a:lvl1pPr>
            <a:lvl2pPr marL="285739" indent="0">
              <a:buNone/>
              <a:defRPr sz="1125"/>
            </a:lvl2pPr>
            <a:lvl3pPr marL="571478" indent="0">
              <a:buNone/>
              <a:defRPr sz="1000"/>
            </a:lvl3pPr>
            <a:lvl4pPr marL="857216" indent="0">
              <a:buNone/>
              <a:defRPr sz="875"/>
            </a:lvl4pPr>
            <a:lvl5pPr marL="1142954" indent="0">
              <a:buNone/>
              <a:defRPr sz="875"/>
            </a:lvl5pPr>
            <a:lvl6pPr marL="1428693" indent="0">
              <a:buNone/>
              <a:defRPr sz="875"/>
            </a:lvl6pPr>
            <a:lvl7pPr marL="1714432" indent="0">
              <a:buNone/>
              <a:defRPr sz="875"/>
            </a:lvl7pPr>
            <a:lvl8pPr marL="2000170" indent="0">
              <a:buNone/>
              <a:defRPr sz="875"/>
            </a:lvl8pPr>
            <a:lvl9pPr marL="2285909" indent="0">
              <a:buNone/>
              <a:defRPr sz="8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9FD0B79D-6D5B-40F1-ACB7-C55DA240B199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53800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865" y="1600729"/>
            <a:ext cx="5422635" cy="4525698"/>
          </a:xfrm>
        </p:spPr>
        <p:txBody>
          <a:bodyPr/>
          <a:lstStyle>
            <a:lvl1pPr>
              <a:defRPr sz="1750"/>
            </a:lvl1pPr>
            <a:lvl2pPr>
              <a:defRPr sz="1500"/>
            </a:lvl2pPr>
            <a:lvl3pPr>
              <a:defRPr sz="12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9501" y="1600729"/>
            <a:ext cx="5422636" cy="4525698"/>
          </a:xfrm>
        </p:spPr>
        <p:txBody>
          <a:bodyPr/>
          <a:lstStyle>
            <a:lvl1pPr>
              <a:defRPr sz="1750"/>
            </a:lvl1pPr>
            <a:lvl2pPr>
              <a:defRPr sz="1500"/>
            </a:lvl2pPr>
            <a:lvl3pPr>
              <a:defRPr sz="12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969A06F7-C7ED-4F91-8051-4E7A8B952812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93661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866" y="1534583"/>
            <a:ext cx="5386917" cy="64029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39" indent="0">
              <a:buNone/>
              <a:defRPr sz="1250" b="1"/>
            </a:lvl2pPr>
            <a:lvl3pPr marL="571478" indent="0">
              <a:buNone/>
              <a:defRPr sz="1125" b="1"/>
            </a:lvl3pPr>
            <a:lvl4pPr marL="857216" indent="0">
              <a:buNone/>
              <a:defRPr sz="1000" b="1"/>
            </a:lvl4pPr>
            <a:lvl5pPr marL="1142954" indent="0">
              <a:buNone/>
              <a:defRPr sz="1000" b="1"/>
            </a:lvl5pPr>
            <a:lvl6pPr marL="1428693" indent="0">
              <a:buNone/>
              <a:defRPr sz="1000" b="1"/>
            </a:lvl6pPr>
            <a:lvl7pPr marL="1714432" indent="0">
              <a:buNone/>
              <a:defRPr sz="1000" b="1"/>
            </a:lvl7pPr>
            <a:lvl8pPr marL="2000170" indent="0">
              <a:buNone/>
              <a:defRPr sz="1000" b="1"/>
            </a:lvl8pPr>
            <a:lvl9pPr marL="2285909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866" y="2174877"/>
            <a:ext cx="5386917" cy="3951553"/>
          </a:xfrm>
        </p:spPr>
        <p:txBody>
          <a:bodyPr/>
          <a:lstStyle>
            <a:lvl1pPr>
              <a:defRPr sz="1500"/>
            </a:lvl1pPr>
            <a:lvl2pPr>
              <a:defRPr sz="1250"/>
            </a:lvl2pPr>
            <a:lvl3pPr>
              <a:defRPr sz="1125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896" y="1534583"/>
            <a:ext cx="5388240" cy="64029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39" indent="0">
              <a:buNone/>
              <a:defRPr sz="1250" b="1"/>
            </a:lvl2pPr>
            <a:lvl3pPr marL="571478" indent="0">
              <a:buNone/>
              <a:defRPr sz="1125" b="1"/>
            </a:lvl3pPr>
            <a:lvl4pPr marL="857216" indent="0">
              <a:buNone/>
              <a:defRPr sz="1000" b="1"/>
            </a:lvl4pPr>
            <a:lvl5pPr marL="1142954" indent="0">
              <a:buNone/>
              <a:defRPr sz="1000" b="1"/>
            </a:lvl5pPr>
            <a:lvl6pPr marL="1428693" indent="0">
              <a:buNone/>
              <a:defRPr sz="1000" b="1"/>
            </a:lvl6pPr>
            <a:lvl7pPr marL="1714432" indent="0">
              <a:buNone/>
              <a:defRPr sz="1000" b="1"/>
            </a:lvl7pPr>
            <a:lvl8pPr marL="2000170" indent="0">
              <a:buNone/>
              <a:defRPr sz="1000" b="1"/>
            </a:lvl8pPr>
            <a:lvl9pPr marL="2285909" indent="0">
              <a:buNone/>
              <a:defRPr sz="1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896" y="2174877"/>
            <a:ext cx="5388240" cy="3951553"/>
          </a:xfrm>
        </p:spPr>
        <p:txBody>
          <a:bodyPr/>
          <a:lstStyle>
            <a:lvl1pPr>
              <a:defRPr sz="1500"/>
            </a:lvl1pPr>
            <a:lvl2pPr>
              <a:defRPr sz="1250"/>
            </a:lvl2pPr>
            <a:lvl3pPr>
              <a:defRPr sz="1125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650E1A76-075B-4B9C-9AA4-69C3B03217EE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212270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ED07B7FE-68C8-4E04-9DB0-A50FBAEACC8F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604704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C3D233B5-A123-4C04-B5B9-F13A5777042E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2839804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865" y="272521"/>
            <a:ext cx="4011083" cy="1162844"/>
          </a:xfrm>
        </p:spPr>
        <p:txBody>
          <a:bodyPr anchor="b"/>
          <a:lstStyle>
            <a:lvl1pPr algn="l">
              <a:defRPr sz="125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469" y="272523"/>
            <a:ext cx="6815667" cy="5853907"/>
          </a:xfrm>
        </p:spPr>
        <p:txBody>
          <a:bodyPr/>
          <a:lstStyle>
            <a:lvl1pPr>
              <a:defRPr sz="2000"/>
            </a:lvl1pPr>
            <a:lvl2pPr>
              <a:defRPr sz="1750"/>
            </a:lvl2pPr>
            <a:lvl3pPr>
              <a:defRPr sz="1500"/>
            </a:lvl3pPr>
            <a:lvl4pPr>
              <a:defRPr sz="1250"/>
            </a:lvl4pPr>
            <a:lvl5pPr>
              <a:defRPr sz="12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865" y="1435367"/>
            <a:ext cx="4011083" cy="4691063"/>
          </a:xfrm>
        </p:spPr>
        <p:txBody>
          <a:bodyPr/>
          <a:lstStyle>
            <a:lvl1pPr marL="0" indent="0">
              <a:buNone/>
              <a:defRPr sz="875"/>
            </a:lvl1pPr>
            <a:lvl2pPr marL="285739" indent="0">
              <a:buNone/>
              <a:defRPr sz="750"/>
            </a:lvl2pPr>
            <a:lvl3pPr marL="571478" indent="0">
              <a:buNone/>
              <a:defRPr sz="625"/>
            </a:lvl3pPr>
            <a:lvl4pPr marL="857216" indent="0">
              <a:buNone/>
              <a:defRPr sz="563"/>
            </a:lvl4pPr>
            <a:lvl5pPr marL="1142954" indent="0">
              <a:buNone/>
              <a:defRPr sz="563"/>
            </a:lvl5pPr>
            <a:lvl6pPr marL="1428693" indent="0">
              <a:buNone/>
              <a:defRPr sz="563"/>
            </a:lvl6pPr>
            <a:lvl7pPr marL="1714432" indent="0">
              <a:buNone/>
              <a:defRPr sz="563"/>
            </a:lvl7pPr>
            <a:lvl8pPr marL="2000170" indent="0">
              <a:buNone/>
              <a:defRPr sz="563"/>
            </a:lvl8pPr>
            <a:lvl9pPr marL="2285909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6B62AA87-D745-487D-B1D0-EE01D7184214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2369699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9" y="4800865"/>
            <a:ext cx="7315729" cy="566208"/>
          </a:xfrm>
        </p:spPr>
        <p:txBody>
          <a:bodyPr anchor="b"/>
          <a:lstStyle>
            <a:lvl1pPr algn="l">
              <a:defRPr sz="125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9" y="612513"/>
            <a:ext cx="7315729" cy="4115593"/>
          </a:xfrm>
        </p:spPr>
        <p:txBody>
          <a:bodyPr/>
          <a:lstStyle>
            <a:lvl1pPr marL="0" indent="0">
              <a:buNone/>
              <a:defRPr sz="2000"/>
            </a:lvl1pPr>
            <a:lvl2pPr marL="285739" indent="0">
              <a:buNone/>
              <a:defRPr sz="1750"/>
            </a:lvl2pPr>
            <a:lvl3pPr marL="571478" indent="0">
              <a:buNone/>
              <a:defRPr sz="1500"/>
            </a:lvl3pPr>
            <a:lvl4pPr marL="857216" indent="0">
              <a:buNone/>
              <a:defRPr sz="1250"/>
            </a:lvl4pPr>
            <a:lvl5pPr marL="1142954" indent="0">
              <a:buNone/>
              <a:defRPr sz="1250"/>
            </a:lvl5pPr>
            <a:lvl6pPr marL="1428693" indent="0">
              <a:buNone/>
              <a:defRPr sz="1250"/>
            </a:lvl6pPr>
            <a:lvl7pPr marL="1714432" indent="0">
              <a:buNone/>
              <a:defRPr sz="1250"/>
            </a:lvl7pPr>
            <a:lvl8pPr marL="2000170" indent="0">
              <a:buNone/>
              <a:defRPr sz="1250"/>
            </a:lvl8pPr>
            <a:lvl9pPr marL="2285909" indent="0">
              <a:buNone/>
              <a:defRPr sz="125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9" y="5367074"/>
            <a:ext cx="7315729" cy="805656"/>
          </a:xfrm>
        </p:spPr>
        <p:txBody>
          <a:bodyPr/>
          <a:lstStyle>
            <a:lvl1pPr marL="0" indent="0">
              <a:buNone/>
              <a:defRPr sz="875"/>
            </a:lvl1pPr>
            <a:lvl2pPr marL="285739" indent="0">
              <a:buNone/>
              <a:defRPr sz="750"/>
            </a:lvl2pPr>
            <a:lvl3pPr marL="571478" indent="0">
              <a:buNone/>
              <a:defRPr sz="625"/>
            </a:lvl3pPr>
            <a:lvl4pPr marL="857216" indent="0">
              <a:buNone/>
              <a:defRPr sz="563"/>
            </a:lvl4pPr>
            <a:lvl5pPr marL="1142954" indent="0">
              <a:buNone/>
              <a:defRPr sz="563"/>
            </a:lvl5pPr>
            <a:lvl6pPr marL="1428693" indent="0">
              <a:buNone/>
              <a:defRPr sz="563"/>
            </a:lvl6pPr>
            <a:lvl7pPr marL="1714432" indent="0">
              <a:buNone/>
              <a:defRPr sz="563"/>
            </a:lvl7pPr>
            <a:lvl8pPr marL="2000170" indent="0">
              <a:buNone/>
              <a:defRPr sz="563"/>
            </a:lvl8pPr>
            <a:lvl9pPr marL="2285909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9E30B33D-C69E-430C-955B-3928B5A7B203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627587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1295559C-223B-4809-8741-8DDE04823550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2728671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730" y="275169"/>
            <a:ext cx="2742407" cy="58512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865" y="275169"/>
            <a:ext cx="8102864" cy="58512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71478">
              <a:defRPr/>
            </a:pPr>
            <a:fld id="{98CD1316-9478-4D44-B35D-8130692A1091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568109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華康黑體 Std W9" pitchFamily="34" charset="-120"/>
              <a:cs typeface="Arial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華康黑體 Std W9" pitchFamily="34" charset="-120"/>
              <a:cs typeface="Arial" charset="0"/>
            </a:endParaRP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-25398" y="203200"/>
            <a:ext cx="12240684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3150" b="1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華康黑體 Std W9" pitchFamily="34" charset="-12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3150" b="1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華康黑體 Std W9" pitchFamily="34" charset="-120"/>
                <a:cs typeface="Arial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34290" indent="0" algn="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 altLang="zh-TW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 altLang="zh-TW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2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10566400" y="6356353"/>
            <a:ext cx="1016000" cy="365125"/>
          </a:xfrm>
        </p:spPr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E3912735-D885-441C-BF8D-B32A45194217}" type="slidenum">
              <a:rPr lang="zh-TW" altLang="en-US" smtClean="0">
                <a:solidFill>
                  <a:srgbClr val="DBF5F9">
                    <a:shade val="90000"/>
                  </a:srgbClr>
                </a:solidFill>
              </a:rPr>
              <a:pPr defTabSz="685800">
                <a:defRPr/>
              </a:pPr>
              <a:t>‹#›</a:t>
            </a:fld>
            <a:endParaRPr lang="en-US" altLang="zh-TW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552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華康黑體 Std W9" pitchFamily="34" charset="-120"/>
              <a:cs typeface="Arial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華康黑體 Std W9" pitchFamily="34" charset="-120"/>
              <a:cs typeface="Arial" charset="0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25398" y="203200"/>
            <a:ext cx="12240684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3150" b="1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華康黑體 Std W9" pitchFamily="34" charset="-12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3150" b="1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華康黑體 Std W9" pitchFamily="34" charset="-12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 altLang="zh-TW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 altLang="zh-TW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56353"/>
            <a:ext cx="1016000" cy="365125"/>
          </a:xfrm>
        </p:spPr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CD226A38-0858-4575-ADD8-F04634CF6D64}" type="slidenum">
              <a:rPr lang="zh-TW" altLang="en-US" smtClean="0">
                <a:solidFill>
                  <a:srgbClr val="DBF5F9">
                    <a:shade val="90000"/>
                  </a:srgbClr>
                </a:solidFill>
              </a:rPr>
              <a:pPr defTabSz="685800">
                <a:defRPr/>
              </a:pPr>
              <a:t>‹#›</a:t>
            </a:fld>
            <a:endParaRPr lang="en-US" altLang="zh-TW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0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10672236" y="5359403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華康黑體 Std W9" pitchFamily="34" charset="-120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5842000" y="6219828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1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華康黑體 Std W9" pitchFamily="34" charset="-12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lIns="45720" rIns="45720" bIns="45720"/>
          <a:lstStyle>
            <a:lvl1pPr algn="l">
              <a:buNone/>
              <a:defRPr sz="15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188"/>
              </a:spcBef>
              <a:buFontTx/>
              <a:buNone/>
              <a:defRPr sz="975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 altLang="zh-TW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 altLang="zh-TW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0B1E3752-1DA2-4C73-A54E-116A0CAF5506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 defTabSz="685800">
                <a:defRPr/>
              </a:pPr>
              <a:t>‹#›</a:t>
            </a:fld>
            <a:endParaRPr lang="en-US" altLang="zh-TW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8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44DB7-18CD-46E9-8985-FA318A2FDE07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474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4CBE1-ADA7-4A40-A755-283EA76B668C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3206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5C6E1-5594-4619-9E42-E3342941D830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9765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59DD1-ED05-4152-B02A-F40ADB446752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325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485B1-B52F-41A6-AAD3-DCD494A3D2DB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534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E4FAA-D723-4917-900E-6AE168075F40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758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C66A4-D53A-43F0-808B-FEF13EA3D73C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580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5F301-A62F-442B-8116-13C6C9F11918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860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AEC9C-1DD1-440C-A4B3-80FF5E88A52F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24479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0C830-6E9C-4B2D-9AA7-59EE9A3F0B42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0145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86570-92BA-4CE9-9CB3-646B89C00C85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1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 b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 b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>
              <a:defRPr/>
            </a:pPr>
            <a:fld id="{0A6B8A8D-979F-46C0-97C6-6C60C953B4D9}" type="slidenum">
              <a:rPr lang="en-US" altLang="zh-TW" b="0" smtClean="0"/>
              <a:pPr>
                <a:defRPr/>
              </a:pPr>
              <a:t>‹#›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15523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866" y="275167"/>
            <a:ext cx="1097227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866" y="1600729"/>
            <a:ext cx="10972271" cy="4525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866" y="6245490"/>
            <a:ext cx="284427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50">
                <a:latin typeface="Arial" charset="0"/>
              </a:defRPr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866" y="6245490"/>
            <a:ext cx="386027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50">
                <a:latin typeface="Arial" charset="0"/>
              </a:defRPr>
            </a:lvl1pPr>
          </a:lstStyle>
          <a:p>
            <a:pPr defTabSz="571478">
              <a:defRPr/>
            </a:pPr>
            <a:endParaRPr kumimoji="1" lang="en-US" altLang="zh-TW" b="0">
              <a:solidFill>
                <a:srgbClr val="000000"/>
              </a:solidFill>
              <a:ea typeface="新細明體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66" y="6245490"/>
            <a:ext cx="284427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50" smtClean="0"/>
            </a:lvl1pPr>
          </a:lstStyle>
          <a:p>
            <a:pPr defTabSz="571478">
              <a:defRPr/>
            </a:pPr>
            <a:fld id="{3FF7564B-7DC2-4BFD-80C0-77E48AAD28DD}" type="slidenum">
              <a:rPr kumimoji="1" lang="en-US" altLang="zh-TW" b="0" smtClean="0">
                <a:solidFill>
                  <a:srgbClr val="000000"/>
                </a:solidFill>
                <a:latin typeface="Arial"/>
                <a:ea typeface="新細明體"/>
              </a:rPr>
              <a:pPr defTabSz="571478">
                <a:defRPr/>
              </a:pPr>
              <a:t>‹#›</a:t>
            </a:fld>
            <a:endParaRPr kumimoji="1" lang="en-US" altLang="zh-TW" b="0">
              <a:solidFill>
                <a:srgbClr val="000000"/>
              </a:solidFill>
              <a:latin typeface="Arial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68325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defTabSz="816538" rtl="0" eaLnBrk="0" fontAlgn="base" hangingPunct="0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+mj-lt"/>
          <a:ea typeface="+mj-ea"/>
          <a:cs typeface="+mj-cs"/>
        </a:defRPr>
      </a:lvl1pPr>
      <a:lvl2pPr algn="ctr" defTabSz="816538" rtl="0" eaLnBrk="0" fontAlgn="base" hangingPunct="0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defTabSz="816538" rtl="0" eaLnBrk="0" fontAlgn="base" hangingPunct="0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defTabSz="816538" rtl="0" eaLnBrk="0" fontAlgn="base" hangingPunct="0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defTabSz="816538" rtl="0" eaLnBrk="0" fontAlgn="base" hangingPunct="0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5pPr>
      <a:lvl6pPr marL="285739" algn="ctr" defTabSz="816538" rtl="0" fontAlgn="base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6pPr>
      <a:lvl7pPr marL="571478" algn="ctr" defTabSz="816538" rtl="0" fontAlgn="base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7pPr>
      <a:lvl8pPr marL="857216" algn="ctr" defTabSz="816538" rtl="0" fontAlgn="base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8pPr>
      <a:lvl9pPr marL="1142954" algn="ctr" defTabSz="816538" rtl="0" fontAlgn="base">
        <a:spcBef>
          <a:spcPct val="0"/>
        </a:spcBef>
        <a:spcAft>
          <a:spcPct val="0"/>
        </a:spcAft>
        <a:defRPr kumimoji="1" sz="3938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06574" indent="-306574" algn="l" defTabSz="816538" rtl="0" eaLnBrk="0" fontAlgn="base" hangingPunct="0">
        <a:spcBef>
          <a:spcPct val="20000"/>
        </a:spcBef>
        <a:spcAft>
          <a:spcPct val="0"/>
        </a:spcAft>
        <a:buChar char="•"/>
        <a:defRPr kumimoji="1" sz="2875">
          <a:solidFill>
            <a:schemeClr val="tx1"/>
          </a:solidFill>
          <a:latin typeface="+mn-lt"/>
          <a:ea typeface="+mn-ea"/>
          <a:cs typeface="+mn-cs"/>
        </a:defRPr>
      </a:lvl1pPr>
      <a:lvl2pPr marL="663747" indent="-255974" algn="l" defTabSz="816538" rtl="0" eaLnBrk="0" fontAlgn="base" hangingPunct="0">
        <a:spcBef>
          <a:spcPct val="20000"/>
        </a:spcBef>
        <a:spcAft>
          <a:spcPct val="0"/>
        </a:spcAft>
        <a:buChar char="–"/>
        <a:defRPr kumimoji="1" sz="2500">
          <a:solidFill>
            <a:schemeClr val="tx1"/>
          </a:solidFill>
          <a:latin typeface="+mn-lt"/>
          <a:ea typeface="+mn-ea"/>
        </a:defRPr>
      </a:lvl2pPr>
      <a:lvl3pPr marL="1020920" indent="-204383" algn="l" defTabSz="816538" rtl="0" eaLnBrk="0" fontAlgn="base" hangingPunct="0">
        <a:spcBef>
          <a:spcPct val="20000"/>
        </a:spcBef>
        <a:spcAft>
          <a:spcPct val="0"/>
        </a:spcAft>
        <a:buChar char="•"/>
        <a:defRPr kumimoji="1" sz="2125">
          <a:solidFill>
            <a:schemeClr val="tx1"/>
          </a:solidFill>
          <a:latin typeface="+mn-lt"/>
          <a:ea typeface="+mn-ea"/>
        </a:defRPr>
      </a:lvl3pPr>
      <a:lvl4pPr marL="1428693" indent="-204383" algn="l" defTabSz="816538" rtl="0" eaLnBrk="0" fontAlgn="base" hangingPunct="0">
        <a:spcBef>
          <a:spcPct val="20000"/>
        </a:spcBef>
        <a:spcAft>
          <a:spcPct val="0"/>
        </a:spcAft>
        <a:buChar char="–"/>
        <a:defRPr kumimoji="1" sz="1813">
          <a:solidFill>
            <a:schemeClr val="tx1"/>
          </a:solidFill>
          <a:latin typeface="+mn-lt"/>
          <a:ea typeface="+mn-ea"/>
        </a:defRPr>
      </a:lvl4pPr>
      <a:lvl5pPr marL="1836466" indent="-203390" algn="l" defTabSz="816538" rtl="0" eaLnBrk="0" fontAlgn="base" hangingPunct="0">
        <a:spcBef>
          <a:spcPct val="20000"/>
        </a:spcBef>
        <a:spcAft>
          <a:spcPct val="0"/>
        </a:spcAft>
        <a:buChar char="»"/>
        <a:defRPr kumimoji="1" sz="1813">
          <a:solidFill>
            <a:schemeClr val="tx1"/>
          </a:solidFill>
          <a:latin typeface="+mn-lt"/>
          <a:ea typeface="+mn-ea"/>
        </a:defRPr>
      </a:lvl5pPr>
      <a:lvl6pPr marL="2122205" indent="-203390" algn="l" defTabSz="816538" rtl="0" fontAlgn="base">
        <a:spcBef>
          <a:spcPct val="20000"/>
        </a:spcBef>
        <a:spcAft>
          <a:spcPct val="0"/>
        </a:spcAft>
        <a:buChar char="»"/>
        <a:defRPr kumimoji="1" sz="1813">
          <a:solidFill>
            <a:schemeClr val="tx1"/>
          </a:solidFill>
          <a:latin typeface="+mn-lt"/>
          <a:ea typeface="+mn-ea"/>
        </a:defRPr>
      </a:lvl6pPr>
      <a:lvl7pPr marL="2407943" indent="-203390" algn="l" defTabSz="816538" rtl="0" fontAlgn="base">
        <a:spcBef>
          <a:spcPct val="20000"/>
        </a:spcBef>
        <a:spcAft>
          <a:spcPct val="0"/>
        </a:spcAft>
        <a:buChar char="»"/>
        <a:defRPr kumimoji="1" sz="1813">
          <a:solidFill>
            <a:schemeClr val="tx1"/>
          </a:solidFill>
          <a:latin typeface="+mn-lt"/>
          <a:ea typeface="+mn-ea"/>
        </a:defRPr>
      </a:lvl7pPr>
      <a:lvl8pPr marL="2693681" indent="-203390" algn="l" defTabSz="816538" rtl="0" fontAlgn="base">
        <a:spcBef>
          <a:spcPct val="20000"/>
        </a:spcBef>
        <a:spcAft>
          <a:spcPct val="0"/>
        </a:spcAft>
        <a:buChar char="»"/>
        <a:defRPr kumimoji="1" sz="1813">
          <a:solidFill>
            <a:schemeClr val="tx1"/>
          </a:solidFill>
          <a:latin typeface="+mn-lt"/>
          <a:ea typeface="+mn-ea"/>
        </a:defRPr>
      </a:lvl8pPr>
      <a:lvl9pPr marL="2979420" indent="-203390" algn="l" defTabSz="816538" rtl="0" fontAlgn="base">
        <a:spcBef>
          <a:spcPct val="20000"/>
        </a:spcBef>
        <a:spcAft>
          <a:spcPct val="0"/>
        </a:spcAft>
        <a:buChar char="»"/>
        <a:defRPr kumimoji="1" sz="1813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5739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71478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57216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42954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28693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14432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00170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285909" algn="l" defTabSz="571478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6"/>
            <a:ext cx="109728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spcBef>
                <a:spcPct val="20000"/>
              </a:spcBef>
              <a:buFontTx/>
              <a:buChar char="•"/>
              <a:defRPr sz="9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 defTabSz="685800">
              <a:defRPr/>
            </a:pPr>
            <a:endParaRPr lang="en-US" altLang="zh-TW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6000" y="6356353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spcBef>
                <a:spcPct val="20000"/>
              </a:spcBef>
              <a:buFontTx/>
              <a:buChar char="•"/>
              <a:defRPr sz="9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 defTabSz="685800">
              <a:defRPr/>
            </a:pPr>
            <a:endParaRPr lang="en-US" altLang="zh-TW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769600" y="6356353"/>
            <a:ext cx="81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spcBef>
                <a:spcPct val="20000"/>
              </a:spcBef>
              <a:buFontTx/>
              <a:buChar char="•"/>
              <a:defRPr sz="9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 defTabSz="685800">
              <a:defRPr/>
            </a:pPr>
            <a:fld id="{8322B37B-38AF-4D54-AF3B-9A1C28A7E4F5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 defTabSz="685800">
                <a:defRPr/>
              </a:pPr>
              <a:t>‹#›</a:t>
            </a:fld>
            <a:endParaRPr lang="en-US" altLang="zh-TW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88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50" kern="12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Calibri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Calibri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Calibri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Calibri" pitchFamily="34" charset="0"/>
        </a:defRPr>
      </a:lvl9pPr>
    </p:titleStyle>
    <p:bodyStyle>
      <a:lvl1pPr marL="204788" indent="-204788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195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479822" indent="-18454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1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685800" indent="-184547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1575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890588" indent="-157163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15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096566" indent="-157163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15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371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60E305D4-3077-4290-BF10-49F4FAFF1923}" type="slidenum">
              <a:rPr lang="en-US" altLang="en-US" b="0" smtClean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pPr>
                <a:defRPr/>
              </a:pPr>
              <a:t>‹#›</a:t>
            </a:fld>
            <a:endParaRPr lang="en-US" altLang="en-US" b="0">
              <a:solidFill>
                <a:srgbClr val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95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2293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主日信息</a:t>
            </a:r>
            <a:endParaRPr lang="en-US" altLang="zh-TW" sz="8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57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10744200" cy="1238250"/>
          </a:xfrm>
          <a:noFill/>
          <a:ln>
            <a:noFill/>
            <a:prstDash val="sysDash"/>
          </a:ln>
          <a:effectLst>
            <a:glow rad="101600">
              <a:srgbClr val="E4EDF0">
                <a:alpha val="60000"/>
              </a:srgbClr>
            </a:glow>
            <a:outerShdw blurRad="50800" dir="7800000" algn="ctr" rotWithShape="0">
              <a:srgbClr val="000000">
                <a:alpha val="54000"/>
              </a:srgbClr>
            </a:outerShdw>
          </a:effectLst>
        </p:spPr>
        <p:txBody>
          <a:bodyPr anchor="ctr" anchorCtr="0"/>
          <a:lstStyle/>
          <a:p>
            <a:pPr eaLnBrk="1" hangingPunct="1">
              <a:defRPr/>
            </a:pPr>
            <a:r>
              <a:rPr lang="zh-TW" altLang="en-US" sz="8000" i="1" dirty="0">
                <a:ln w="6350" cmpd="dbl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>
                    <a:schemeClr val="accent1">
                      <a:alpha val="21000"/>
                    </a:schemeClr>
                  </a:glow>
                  <a:outerShdw blurRad="38100" dist="38100" dir="2400000" algn="tl" rotWithShape="0">
                    <a:prstClr val="black"/>
                  </a:outerShdw>
                </a:effectLst>
                <a:ea typeface="華康黑體 Std W9" pitchFamily="34" charset="-120"/>
              </a:rPr>
              <a:t>夫妻愛火可以重燃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72200" y="4419600"/>
            <a:ext cx="4015793" cy="2286000"/>
          </a:xfrm>
          <a:noFill/>
          <a:ln w="6350">
            <a:noFill/>
          </a:ln>
        </p:spPr>
        <p:txBody>
          <a:bodyPr/>
          <a:lstStyle/>
          <a:p>
            <a:pPr eaLnBrk="1" hangingPunct="1"/>
            <a:r>
              <a:rPr lang="zh-TW" altLang="en-US" sz="4400" b="1" dirty="0">
                <a:ln w="9525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cs typeface="Times New Roman" panose="02020603050405020304" pitchFamily="18" charset="0"/>
              </a:rPr>
              <a:t>曾興才牧師</a:t>
            </a:r>
            <a:endParaRPr lang="en-US" altLang="zh-TW" sz="4400" b="1" dirty="0">
              <a:ln w="9525"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lang="zh-TW" altLang="en-US" sz="4000" b="1" dirty="0">
                <a:ln w="9525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9" panose="020B0900000000000000" pitchFamily="34" charset="-120"/>
                <a:cs typeface="Times New Roman" panose="02020603050405020304" pitchFamily="18" charset="0"/>
              </a:rPr>
              <a:t>生命河靈糧</a:t>
            </a:r>
            <a:r>
              <a:rPr lang="zh-TW" altLang="en-US" sz="4000" b="1" dirty="0" smtClean="0">
                <a:ln w="9525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9" panose="020B0900000000000000" pitchFamily="34" charset="-120"/>
                <a:cs typeface="Times New Roman" panose="02020603050405020304" pitchFamily="18" charset="0"/>
              </a:rPr>
              <a:t>堂</a:t>
            </a:r>
            <a:endParaRPr lang="en-US" altLang="zh-TW" sz="4000" b="1" dirty="0" smtClean="0">
              <a:ln w="9525"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黑體 Std W9" panose="020B0900000000000000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TW" sz="3600" b="1" dirty="0" smtClean="0">
                <a:ln w="9525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9" panose="020B0900000000000000" pitchFamily="34" charset="-120"/>
                <a:cs typeface="Times New Roman" panose="02020603050405020304" pitchFamily="18" charset="0"/>
              </a:rPr>
              <a:t>12.16.2018</a:t>
            </a:r>
            <a:r>
              <a:rPr lang="zh-TW" altLang="en-US" sz="3600" b="1" dirty="0" smtClean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9" panose="020B0900000000000000" pitchFamily="34" charset="-120"/>
                <a:cs typeface="Times New Roman" panose="02020603050405020304" pitchFamily="18" charset="0"/>
              </a:rPr>
              <a:t> </a:t>
            </a:r>
            <a:endParaRPr lang="zh-TW" altLang="en-US" sz="3600" b="1" dirty="0">
              <a:ln w="6350"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黑體 Std W9" panose="020B0900000000000000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80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90164" y="1885950"/>
            <a:ext cx="8646016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8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800" b="1" dirty="0">
              <a:ln w="6350">
                <a:solidFill>
                  <a:srgbClr val="002060"/>
                </a:solidFill>
              </a:ln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336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082086" y="1885950"/>
            <a:ext cx="7500065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0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0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37645" y="3588468"/>
            <a:ext cx="7706128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indent="-600075" defTabSz="685800">
              <a:buFontTx/>
              <a:buAutoNum type="alphaUcPeriod"/>
            </a:pPr>
            <a:r>
              <a:rPr lang="zh-TW" altLang="en-US" sz="4000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華康黑體 Std W9" pitchFamily="34" charset="-120"/>
              </a:rPr>
              <a:t>正確的處理問題可以增進關係</a:t>
            </a:r>
            <a:endParaRPr lang="en-US" altLang="zh-TW" sz="4000" dirty="0">
              <a:ln w="6350">
                <a:solidFill>
                  <a:srgbClr val="002060"/>
                </a:solidFill>
              </a:ln>
              <a:solidFill>
                <a:srgbClr val="FFFF00"/>
              </a:solidFill>
              <a:latin typeface="華康黑體 Std W9" pitchFamily="34" charset="-120"/>
            </a:endParaRPr>
          </a:p>
          <a:p>
            <a:pPr defTabSz="685800"/>
            <a:endParaRPr lang="zh-TW" altLang="en-US" sz="2700" b="0" dirty="0">
              <a:solidFill>
                <a:srgbClr val="FFFF00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234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14660" y="1408090"/>
            <a:ext cx="7667491" cy="230666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0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0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09900" y="3056141"/>
            <a:ext cx="7486650" cy="1815882"/>
          </a:xfrm>
          <a:prstGeom prst="rect">
            <a:avLst/>
          </a:prstGeom>
          <a:ln w="6350">
            <a:noFill/>
          </a:ln>
        </p:spPr>
        <p:txBody>
          <a:bodyPr wrap="square">
            <a:spAutoFit/>
          </a:bodyPr>
          <a:lstStyle/>
          <a:p>
            <a:pPr marL="600075" indent="-600075" defTabSz="685800">
              <a:buFontTx/>
              <a:buAutoNum type="alphaUcPeriod"/>
            </a:pPr>
            <a:r>
              <a:rPr lang="zh-TW" altLang="en-US" sz="3600" dirty="0">
                <a:solidFill>
                  <a:prstClr val="white"/>
                </a:solidFill>
                <a:latin typeface="華康黑體 Std W9" pitchFamily="34" charset="-120"/>
              </a:rPr>
              <a:t>正確的處理問題可以增進關係</a:t>
            </a:r>
            <a:endParaRPr lang="en-US" altLang="zh-TW" sz="36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600075" indent="-600075" defTabSz="685800">
              <a:buFontTx/>
              <a:buAutoNum type="alphaUcPeriod"/>
            </a:pPr>
            <a:endParaRPr lang="zh-TW" altLang="en-US" sz="3600" dirty="0">
              <a:ln w="3175">
                <a:solidFill>
                  <a:srgbClr val="002060"/>
                </a:solidFill>
              </a:ln>
              <a:solidFill>
                <a:srgbClr val="FFFF00"/>
              </a:solidFill>
              <a:latin typeface="華康黑體 Std W9" pitchFamily="34" charset="-120"/>
            </a:endParaRPr>
          </a:p>
          <a:p>
            <a:pPr marL="600075" indent="-600075" defTabSz="685800"/>
            <a:r>
              <a:rPr lang="en-US" altLang="zh-TW" sz="4000" dirty="0">
                <a:ln w="3175">
                  <a:solidFill>
                    <a:srgbClr val="002060"/>
                  </a:solidFill>
                </a:ln>
                <a:solidFill>
                  <a:srgbClr val="FFFF00"/>
                </a:solidFill>
                <a:latin typeface="華康黑體 Std W9" pitchFamily="34" charset="-120"/>
              </a:rPr>
              <a:t>B.	</a:t>
            </a:r>
            <a:r>
              <a:rPr lang="zh-TW" altLang="en-US" sz="4000" dirty="0">
                <a:ln w="3175">
                  <a:solidFill>
                    <a:srgbClr val="002060"/>
                  </a:solidFill>
                </a:ln>
                <a:solidFill>
                  <a:srgbClr val="FFFF00"/>
                </a:solidFill>
                <a:latin typeface="華康黑體 Std W9" pitchFamily="34" charset="-120"/>
              </a:rPr>
              <a:t>要克服處理問題的攔阻</a:t>
            </a:r>
          </a:p>
        </p:txBody>
      </p:sp>
    </p:spTree>
    <p:extLst>
      <p:ext uri="{BB962C8B-B14F-4D97-AF65-F5344CB8AC3E}">
        <p14:creationId xmlns:p14="http://schemas.microsoft.com/office/powerpoint/2010/main" val="400406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51526" y="1408339"/>
            <a:ext cx="7796280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0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0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18198" y="2898015"/>
            <a:ext cx="81783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indent="-600075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正確的處理問題可以增進關係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600075" indent="-600075" defTabSz="685800">
              <a:lnSpc>
                <a:spcPct val="150000"/>
              </a:lnSpc>
            </a:pPr>
            <a:r>
              <a:rPr lang="en-US" altLang="zh-TW" sz="4000" dirty="0">
                <a:solidFill>
                  <a:prstClr val="white"/>
                </a:solidFill>
                <a:latin typeface="華康黑體 Std W9" pitchFamily="34" charset="-120"/>
              </a:rPr>
              <a:t>B.	</a:t>
            </a: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要克服處理問題的攔阻</a:t>
            </a:r>
          </a:p>
        </p:txBody>
      </p:sp>
      <p:sp>
        <p:nvSpPr>
          <p:cNvPr id="4" name="Rectangle 3"/>
          <p:cNvSpPr/>
          <p:nvPr/>
        </p:nvSpPr>
        <p:spPr>
          <a:xfrm>
            <a:off x="3911958" y="4626198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altLang="zh-TW" sz="3600" dirty="0">
                <a:solidFill>
                  <a:srgbClr val="FFFF00"/>
                </a:solidFill>
              </a:rPr>
              <a:t>1. </a:t>
            </a:r>
            <a:r>
              <a:rPr lang="zh-TW" altLang="en-US" sz="3600" dirty="0">
                <a:solidFill>
                  <a:srgbClr val="FFFF00"/>
                </a:solidFill>
              </a:rPr>
              <a:t>否定問題</a:t>
            </a:r>
          </a:p>
        </p:txBody>
      </p:sp>
    </p:spTree>
    <p:extLst>
      <p:ext uri="{BB962C8B-B14F-4D97-AF65-F5344CB8AC3E}">
        <p14:creationId xmlns:p14="http://schemas.microsoft.com/office/powerpoint/2010/main" val="73669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51526" y="1408339"/>
            <a:ext cx="7796280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0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0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85116" y="2898015"/>
            <a:ext cx="83114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indent="-600075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正確的處理問題可以增進關係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600075" indent="-600075" defTabSz="685800">
              <a:lnSpc>
                <a:spcPct val="150000"/>
              </a:lnSpc>
            </a:pPr>
            <a:r>
              <a:rPr lang="en-US" altLang="zh-TW" sz="4000" dirty="0">
                <a:solidFill>
                  <a:prstClr val="white"/>
                </a:solidFill>
                <a:latin typeface="華康黑體 Std W9" pitchFamily="34" charset="-120"/>
              </a:rPr>
              <a:t>B.	</a:t>
            </a: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要克服處理問題的攔阻</a:t>
            </a:r>
          </a:p>
        </p:txBody>
      </p:sp>
      <p:sp>
        <p:nvSpPr>
          <p:cNvPr id="4" name="Rectangle 3"/>
          <p:cNvSpPr/>
          <p:nvPr/>
        </p:nvSpPr>
        <p:spPr>
          <a:xfrm>
            <a:off x="3688724" y="4497410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altLang="zh-TW" sz="3600" dirty="0">
                <a:solidFill>
                  <a:prstClr val="white"/>
                </a:solidFill>
              </a:rPr>
              <a:t>1. </a:t>
            </a:r>
            <a:r>
              <a:rPr lang="zh-TW" altLang="en-US" sz="3600" dirty="0">
                <a:solidFill>
                  <a:prstClr val="white"/>
                </a:solidFill>
              </a:rPr>
              <a:t>否定問題</a:t>
            </a:r>
          </a:p>
          <a:p>
            <a:pPr defTabSz="685800">
              <a:lnSpc>
                <a:spcPct val="150000"/>
              </a:lnSpc>
            </a:pPr>
            <a:r>
              <a:rPr lang="en-US" altLang="zh-TW" sz="3600" dirty="0">
                <a:solidFill>
                  <a:srgbClr val="FFFF00"/>
                </a:solidFill>
              </a:rPr>
              <a:t>2. </a:t>
            </a:r>
            <a:r>
              <a:rPr lang="zh-TW" altLang="en-US" sz="3600" dirty="0">
                <a:solidFill>
                  <a:srgbClr val="FFFF00"/>
                </a:solidFill>
              </a:rPr>
              <a:t>逃避問題</a:t>
            </a:r>
          </a:p>
        </p:txBody>
      </p:sp>
    </p:spTree>
    <p:extLst>
      <p:ext uri="{BB962C8B-B14F-4D97-AF65-F5344CB8AC3E}">
        <p14:creationId xmlns:p14="http://schemas.microsoft.com/office/powerpoint/2010/main" val="131197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51526" y="1408339"/>
            <a:ext cx="7796280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0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000" b="1" dirty="0"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0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09900" y="2898015"/>
            <a:ext cx="74866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indent="-600075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3600" dirty="0">
                <a:solidFill>
                  <a:prstClr val="white"/>
                </a:solidFill>
                <a:latin typeface="華康黑體 Std W9" pitchFamily="34" charset="-120"/>
              </a:rPr>
              <a:t>正確的處理問題可以增進關係</a:t>
            </a:r>
            <a:endParaRPr lang="en-US" altLang="zh-TW" sz="36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600075" indent="-600075" defTabSz="685800">
              <a:lnSpc>
                <a:spcPct val="150000"/>
              </a:lnSpc>
            </a:pPr>
            <a:r>
              <a:rPr lang="en-US" altLang="zh-TW" sz="3600" dirty="0">
                <a:solidFill>
                  <a:prstClr val="white"/>
                </a:solidFill>
                <a:latin typeface="華康黑體 Std W9" pitchFamily="34" charset="-120"/>
              </a:rPr>
              <a:t>B.	</a:t>
            </a:r>
            <a:r>
              <a:rPr lang="zh-TW" altLang="en-US" sz="3600" dirty="0">
                <a:solidFill>
                  <a:prstClr val="white"/>
                </a:solidFill>
                <a:latin typeface="華康黑體 Std W9" pitchFamily="34" charset="-120"/>
              </a:rPr>
              <a:t>要克服處理問題的攔阻</a:t>
            </a:r>
          </a:p>
        </p:txBody>
      </p:sp>
      <p:sp>
        <p:nvSpPr>
          <p:cNvPr id="4" name="Rectangle 3"/>
          <p:cNvSpPr/>
          <p:nvPr/>
        </p:nvSpPr>
        <p:spPr>
          <a:xfrm>
            <a:off x="4294031" y="4433016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altLang="zh-TW" sz="3600" dirty="0">
                <a:solidFill>
                  <a:prstClr val="white"/>
                </a:solidFill>
              </a:rPr>
              <a:t>1. </a:t>
            </a:r>
            <a:r>
              <a:rPr lang="zh-TW" altLang="en-US" sz="3600" dirty="0">
                <a:solidFill>
                  <a:prstClr val="white"/>
                </a:solidFill>
              </a:rPr>
              <a:t>否定問題</a:t>
            </a:r>
          </a:p>
          <a:p>
            <a:pPr defTabSz="685800">
              <a:lnSpc>
                <a:spcPct val="150000"/>
              </a:lnSpc>
            </a:pPr>
            <a:r>
              <a:rPr lang="en-US" altLang="zh-TW" sz="3600" dirty="0">
                <a:solidFill>
                  <a:prstClr val="white"/>
                </a:solidFill>
              </a:rPr>
              <a:t>2. </a:t>
            </a:r>
            <a:r>
              <a:rPr lang="zh-TW" altLang="en-US" sz="3600" dirty="0">
                <a:solidFill>
                  <a:prstClr val="white"/>
                </a:solidFill>
              </a:rPr>
              <a:t>逃避問題</a:t>
            </a:r>
          </a:p>
          <a:p>
            <a:pPr defTabSz="685800">
              <a:lnSpc>
                <a:spcPct val="150000"/>
              </a:lnSpc>
            </a:pPr>
            <a:r>
              <a:rPr lang="en-US" altLang="zh-TW" sz="3600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3. </a:t>
            </a:r>
            <a:r>
              <a:rPr lang="zh-TW" altLang="en-US" sz="3600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愚昧無知</a:t>
            </a:r>
          </a:p>
        </p:txBody>
      </p:sp>
    </p:spTree>
    <p:extLst>
      <p:ext uri="{BB962C8B-B14F-4D97-AF65-F5344CB8AC3E}">
        <p14:creationId xmlns:p14="http://schemas.microsoft.com/office/powerpoint/2010/main" val="221876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030570" y="2336711"/>
            <a:ext cx="8513203" cy="3016608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4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4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4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二</a:t>
            </a:r>
            <a:r>
              <a:rPr lang="en-US" altLang="zh-TW" sz="44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4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夫妻要先恩典、後真理</a:t>
            </a:r>
            <a:endParaRPr lang="en-US" altLang="zh-TW" sz="4400" b="1" dirty="0">
              <a:ln w="6350">
                <a:solidFill>
                  <a:srgbClr val="002060"/>
                </a:solidFill>
              </a:ln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307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859654" y="3318457"/>
            <a:ext cx="8533596" cy="24574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14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道成了肉身，住在我們中間，充充滿滿的有恩典有真理。我們也見過他的榮光，正是父獨生子的榮光。</a:t>
            </a:r>
          </a:p>
        </p:txBody>
      </p:sp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1988445" y="2156742"/>
            <a:ext cx="37083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zh-TW" sz="5400" dirty="0">
                <a:solidFill>
                  <a:srgbClr val="000099"/>
                </a:solidFill>
                <a:latin typeface="華康黑體 Std W9" pitchFamily="34" charset="-120"/>
              </a:rPr>
              <a:t>約翰</a:t>
            </a:r>
            <a:r>
              <a:rPr lang="en-US" altLang="zh-TW" sz="5400" dirty="0">
                <a:solidFill>
                  <a:srgbClr val="000099"/>
                </a:solidFill>
                <a:latin typeface="華康黑體 Std W9" pitchFamily="34" charset="-120"/>
              </a:rPr>
              <a:t> </a:t>
            </a:r>
            <a:r>
              <a:rPr lang="zh-TW" altLang="zh-TW" sz="5400" dirty="0">
                <a:solidFill>
                  <a:srgbClr val="000099"/>
                </a:solidFill>
                <a:latin typeface="華康黑體 Std W9" pitchFamily="34" charset="-120"/>
              </a:rPr>
              <a:t>1:14</a:t>
            </a:r>
          </a:p>
        </p:txBody>
      </p:sp>
    </p:spTree>
    <p:extLst>
      <p:ext uri="{BB962C8B-B14F-4D97-AF65-F5344CB8AC3E}">
        <p14:creationId xmlns:p14="http://schemas.microsoft.com/office/powerpoint/2010/main" val="183864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05109" y="3398681"/>
            <a:ext cx="8722485" cy="24574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16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從他豐滿的恩典裡，我們都領受了，而且恩上加恩。</a:t>
            </a:r>
            <a:endParaRPr lang="en-US" altLang="zh-TW" sz="4400" b="1" dirty="0">
              <a:latin typeface="華康黑體 Std W9" pitchFamily="34" charset="-120"/>
              <a:ea typeface="華康黑體 Std W9" pitchFamily="34" charset="-12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17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律法本是藉著摩西傳的；恩典和真理都是由耶穌基督來的。</a:t>
            </a:r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838450" y="1976439"/>
            <a:ext cx="465276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zh-TW" sz="4800" dirty="0">
                <a:solidFill>
                  <a:srgbClr val="000099"/>
                </a:solidFill>
                <a:latin typeface="華康黑體 Std W9" pitchFamily="34" charset="-120"/>
              </a:rPr>
              <a:t>約翰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 </a:t>
            </a:r>
            <a:r>
              <a:rPr lang="zh-TW" altLang="zh-TW" sz="4800" dirty="0">
                <a:solidFill>
                  <a:srgbClr val="000099"/>
                </a:solidFill>
                <a:latin typeface="華康黑體 Std W9" pitchFamily="34" charset="-120"/>
              </a:rPr>
              <a:t>1:1</a:t>
            </a: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6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-17</a:t>
            </a:r>
            <a:endParaRPr lang="zh-TW" altLang="zh-TW" sz="48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30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669961" y="1515414"/>
            <a:ext cx="7694858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二</a:t>
            </a:r>
            <a:r>
              <a:rPr lang="en-US" altLang="zh-TW" sz="44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夫妻要先恩典、後真理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7945" y="2804645"/>
            <a:ext cx="83583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indent="-600075" defTabSz="685800">
              <a:lnSpc>
                <a:spcPct val="200000"/>
              </a:lnSpc>
              <a:buFontTx/>
              <a:buAutoNum type="alphaUcPeriod"/>
              <a:defRPr/>
            </a:pPr>
            <a:r>
              <a:rPr lang="zh-TW" altLang="en-US" sz="4000" dirty="0">
                <a:solidFill>
                  <a:srgbClr val="FFFF00"/>
                </a:solidFill>
                <a:latin typeface="華康黑體 Std W9" pitchFamily="34" charset="-120"/>
              </a:rPr>
              <a:t>先滿足他的需要，然後才教訓他</a:t>
            </a:r>
          </a:p>
        </p:txBody>
      </p:sp>
    </p:spTree>
    <p:extLst>
      <p:ext uri="{BB962C8B-B14F-4D97-AF65-F5344CB8AC3E}">
        <p14:creationId xmlns:p14="http://schemas.microsoft.com/office/powerpoint/2010/main" val="328759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6849" y="3419877"/>
            <a:ext cx="8199281" cy="24574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zh-TW" altLang="en-US" sz="2400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40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9 </a:t>
            </a:r>
            <a:r>
              <a:rPr lang="zh-TW" altLang="en-US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他們上了岸，就看見那裡有炭火，上面有魚，又有餅。</a:t>
            </a:r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324100" y="2090739"/>
            <a:ext cx="392644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en-US" sz="4400" dirty="0">
                <a:solidFill>
                  <a:srgbClr val="000099"/>
                </a:solidFill>
                <a:latin typeface="華康黑體 Std W9" pitchFamily="34" charset="-120"/>
              </a:rPr>
              <a:t>約翰 </a:t>
            </a:r>
            <a:r>
              <a:rPr lang="en-US" altLang="zh-TW" sz="4400" dirty="0">
                <a:solidFill>
                  <a:srgbClr val="000099"/>
                </a:solidFill>
                <a:latin typeface="華康黑體 Std W9" pitchFamily="34" charset="-120"/>
              </a:rPr>
              <a:t>21:9</a:t>
            </a:r>
          </a:p>
        </p:txBody>
      </p:sp>
    </p:spTree>
    <p:extLst>
      <p:ext uri="{BB962C8B-B14F-4D97-AF65-F5344CB8AC3E}">
        <p14:creationId xmlns:p14="http://schemas.microsoft.com/office/powerpoint/2010/main" val="233061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91425" y="3321139"/>
            <a:ext cx="8800564" cy="24574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15 </a:t>
            </a:r>
            <a:r>
              <a:rPr lang="zh-TW" altLang="en-US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他們吃完了早飯，耶穌對西門彼得說：約翰的兒子西門，你愛我比這些更深麼？彼得說：主阿，是的，你知道我愛你。耶穌對他說：你餵養我的小羊。</a:t>
            </a:r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1815922" y="2245285"/>
            <a:ext cx="34343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約翰 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21:</a:t>
            </a:r>
            <a:r>
              <a:rPr lang="en-US" altLang="zh-CN" sz="4800" dirty="0">
                <a:solidFill>
                  <a:srgbClr val="000099"/>
                </a:solidFill>
                <a:latin typeface="華康黑體 Std W9" pitchFamily="34" charset="-120"/>
              </a:rPr>
              <a:t>15</a:t>
            </a:r>
            <a:endParaRPr lang="en-US" altLang="zh-TW" sz="48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281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669961" y="1515414"/>
            <a:ext cx="7694858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二</a:t>
            </a:r>
            <a:r>
              <a:rPr lang="en-US" altLang="zh-TW" sz="44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夫妻要先恩典、後真理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7945" y="2804645"/>
            <a:ext cx="83583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indent="-600075" defTabSz="685800">
              <a:lnSpc>
                <a:spcPct val="200000"/>
              </a:lnSpc>
              <a:buFontTx/>
              <a:buAutoNum type="alphaUcPeriod"/>
              <a:defRPr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先滿足他的需要，然後才教訓他</a:t>
            </a:r>
            <a:endParaRPr lang="zh-TW" altLang="en-US" sz="4000" dirty="0">
              <a:solidFill>
                <a:srgbClr val="FFFF00"/>
              </a:solidFill>
              <a:latin typeface="華康黑體 Std W9" pitchFamily="34" charset="-120"/>
            </a:endParaRPr>
          </a:p>
          <a:p>
            <a:pPr marL="600075" indent="-600075" defTabSz="685800">
              <a:lnSpc>
                <a:spcPct val="200000"/>
              </a:lnSpc>
              <a:buFontTx/>
              <a:buAutoNum type="alphaUcPeriod" startAt="2"/>
              <a:defRPr/>
            </a:pPr>
            <a:r>
              <a:rPr lang="zh-TW" altLang="en-US" sz="4000" dirty="0">
                <a:solidFill>
                  <a:srgbClr val="FFFF00"/>
                </a:solidFill>
                <a:latin typeface="華康黑體 Std W9" pitchFamily="34" charset="-120"/>
              </a:rPr>
              <a:t>先接納他的缺點，然後才幫助他</a:t>
            </a:r>
            <a:endParaRPr lang="en-US" altLang="zh-TW" sz="4000" dirty="0">
              <a:solidFill>
                <a:srgbClr val="FFFF00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076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39910" y="1601274"/>
            <a:ext cx="8899301" cy="5256727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5 </a:t>
            </a:r>
            <a:r>
              <a:rPr lang="zh-TW" altLang="en-US" sz="36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耶穌到了那裡，抬頭一看，對他說：撒該，快下來！今天我必住在你家裡。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6 </a:t>
            </a:r>
            <a:r>
              <a:rPr lang="zh-TW" altLang="en-US" sz="36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他就急忙下來，歡歡喜喜的接待耶穌。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7 </a:t>
            </a:r>
            <a:r>
              <a:rPr lang="zh-TW" altLang="en-US" sz="36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眾人看見，都私下議論說：他竟到罪人家裡去住宿。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8 </a:t>
            </a:r>
            <a:r>
              <a:rPr lang="zh-TW" altLang="en-US" sz="36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撒該站著對主說：主阿，我把所有的一半給窮人；我若訛詐了誰，就還他四倍。</a:t>
            </a:r>
            <a:endParaRPr lang="en-US" altLang="zh-TW" sz="3600" b="1" dirty="0">
              <a:latin typeface="華康黑體 Std W9" pitchFamily="34" charset="-120"/>
              <a:ea typeface="華康黑體 Std W9" pitchFamily="34" charset="-12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9</a:t>
            </a:r>
            <a:r>
              <a:rPr lang="en-US" altLang="zh-TW" sz="36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36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耶穌說：今天救恩到了這家，因為他也是亞伯拉罕的子孫。</a:t>
            </a:r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1750453" y="837732"/>
            <a:ext cx="75824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en-US" sz="4800" dirty="0">
                <a:solidFill>
                  <a:prstClr val="white"/>
                </a:solidFill>
                <a:latin typeface="華康黑體 Std W9" pitchFamily="34" charset="-120"/>
              </a:rPr>
              <a:t>路加 </a:t>
            </a:r>
            <a:r>
              <a:rPr lang="en-US" altLang="zh-TW" sz="4800" dirty="0">
                <a:solidFill>
                  <a:prstClr val="white"/>
                </a:solidFill>
                <a:latin typeface="華康黑體 Std W9" pitchFamily="34" charset="-120"/>
              </a:rPr>
              <a:t>19:5-9</a:t>
            </a:r>
            <a:endParaRPr lang="zh-TW" altLang="zh-TW" sz="4800" dirty="0">
              <a:solidFill>
                <a:prstClr val="white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053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669961" y="1515414"/>
            <a:ext cx="7694858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二</a:t>
            </a:r>
            <a:r>
              <a:rPr lang="en-US" altLang="zh-TW" sz="44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400" b="1" dirty="0">
                <a:latin typeface="Constantia" pitchFamily="18" charset="0"/>
                <a:ea typeface="華康黑體 Std W9" pitchFamily="34" charset="-120"/>
              </a:rPr>
              <a:t>夫妻要先恩典、後真理</a:t>
            </a:r>
          </a:p>
          <a:p>
            <a:pPr marL="0" indent="0" eaLnBrk="1" hangingPunct="1">
              <a:lnSpc>
                <a:spcPct val="200000"/>
              </a:lnSpc>
              <a:buNone/>
            </a:pPr>
            <a:endParaRPr lang="en-US" altLang="zh-TW" sz="3000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7945" y="2804644"/>
            <a:ext cx="83583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indent="-600075" defTabSz="685800">
              <a:lnSpc>
                <a:spcPct val="20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先滿足他的需要，然後才教訓他</a:t>
            </a:r>
            <a:endParaRPr lang="zh-TW" altLang="en-US" sz="4000" dirty="0">
              <a:solidFill>
                <a:srgbClr val="FFFF00"/>
              </a:solidFill>
              <a:latin typeface="華康黑體 Std W9" pitchFamily="34" charset="-120"/>
            </a:endParaRPr>
          </a:p>
          <a:p>
            <a:pPr marL="600075" indent="-600075" defTabSz="685800">
              <a:lnSpc>
                <a:spcPct val="200000"/>
              </a:lnSpc>
              <a:buFontTx/>
              <a:buAutoNum type="alphaUcPeriod" startAt="2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先接納他的缺點，然後才幫助他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600075" indent="-600075" defTabSz="685800">
              <a:lnSpc>
                <a:spcPct val="200000"/>
              </a:lnSpc>
              <a:buFontTx/>
              <a:buAutoNum type="alphaUcPeriod" startAt="2"/>
            </a:pPr>
            <a:r>
              <a:rPr lang="zh-TW" altLang="en-US" sz="4000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華康黑體 Std W9" pitchFamily="34" charset="-120"/>
              </a:rPr>
              <a:t>先饒恕他的過錯，然後才指正他</a:t>
            </a:r>
          </a:p>
        </p:txBody>
      </p:sp>
    </p:spTree>
    <p:extLst>
      <p:ext uri="{BB962C8B-B14F-4D97-AF65-F5344CB8AC3E}">
        <p14:creationId xmlns:p14="http://schemas.microsoft.com/office/powerpoint/2010/main" val="129349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60114" y="2800350"/>
            <a:ext cx="8568743" cy="24574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4 </a:t>
            </a: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就對耶穌說：夫子，這婦人是正行淫之時被拿的。</a:t>
            </a:r>
          </a:p>
          <a:p>
            <a:pPr marL="457200" indent="-457200" eaLnBrk="1" hangingPunct="1">
              <a:spcBef>
                <a:spcPct val="0"/>
              </a:spcBef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5 </a:t>
            </a: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摩西在律法上吩咐我們把這樣的婦人用石頭打死。你說該把他怎麼樣呢？</a:t>
            </a:r>
          </a:p>
        </p:txBody>
      </p:sp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2286536" y="1721544"/>
            <a:ext cx="47367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zh-TW" sz="4800" dirty="0">
                <a:solidFill>
                  <a:srgbClr val="000099"/>
                </a:solidFill>
                <a:latin typeface="華康黑體 Std W9" pitchFamily="34" charset="-120"/>
              </a:rPr>
              <a:t>約翰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 </a:t>
            </a: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8</a:t>
            </a:r>
            <a:r>
              <a:rPr lang="zh-TW" altLang="zh-TW" sz="4800" dirty="0">
                <a:solidFill>
                  <a:srgbClr val="000099"/>
                </a:solidFill>
                <a:latin typeface="華康黑體 Std W9" pitchFamily="34" charset="-120"/>
              </a:rPr>
              <a:t>:</a:t>
            </a: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4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-5</a:t>
            </a:r>
            <a:endParaRPr lang="zh-TW" altLang="zh-TW" sz="48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0576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1505" y="2684030"/>
            <a:ext cx="8679019" cy="2860862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7 </a:t>
            </a: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他們還是不住的問他，耶穌就直起腰來，對他們說：你們中間誰是沒有罪的，誰就可以先拿石頭打他。</a:t>
            </a:r>
            <a:endParaRPr lang="en-US" altLang="zh-TW" sz="4400" b="1" dirty="0">
              <a:latin typeface="華康黑體 Std W9" pitchFamily="34" charset="-120"/>
              <a:ea typeface="華康黑體 Std W9" pitchFamily="34" charset="-12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8 </a:t>
            </a: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於是又彎著腰，用指頭在地上畫字。</a:t>
            </a:r>
          </a:p>
        </p:txBody>
      </p:sp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1973151" y="1708666"/>
            <a:ext cx="38223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zh-TW" sz="4800" dirty="0">
                <a:solidFill>
                  <a:srgbClr val="000099"/>
                </a:solidFill>
                <a:latin typeface="華康黑體 Std W9" pitchFamily="34" charset="-120"/>
              </a:rPr>
              <a:t>約翰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 </a:t>
            </a: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8</a:t>
            </a:r>
            <a:r>
              <a:rPr lang="zh-TW" altLang="zh-TW" sz="4800" dirty="0">
                <a:solidFill>
                  <a:srgbClr val="000099"/>
                </a:solidFill>
                <a:latin typeface="華康黑體 Std W9" pitchFamily="34" charset="-120"/>
              </a:rPr>
              <a:t>:</a:t>
            </a: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7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-8</a:t>
            </a:r>
            <a:endParaRPr lang="zh-TW" altLang="zh-TW" sz="48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08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411301"/>
            <a:ext cx="8766220" cy="4290006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10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耶穌就直起腰來，對他說：婦人，那些人在那裡呢？沒有人定你的罪麼？</a:t>
            </a:r>
            <a:endParaRPr lang="en-US" altLang="zh-TW" sz="4400" b="1" dirty="0">
              <a:latin typeface="華康黑體 Std W9" pitchFamily="34" charset="-120"/>
              <a:ea typeface="華康黑體 Std W9" pitchFamily="34" charset="-12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11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他說：主阿，沒有。耶穌說：我也不定你的罪。去罷，從此不要再犯罪了！</a:t>
            </a: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807336" y="1462022"/>
            <a:ext cx="687731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zh-TW" sz="5400" dirty="0">
                <a:solidFill>
                  <a:srgbClr val="000099"/>
                </a:solidFill>
                <a:latin typeface="華康黑體 Std W9" pitchFamily="34" charset="-120"/>
              </a:rPr>
              <a:t>約翰</a:t>
            </a:r>
            <a:r>
              <a:rPr lang="en-US" altLang="zh-TW" sz="5400" dirty="0">
                <a:solidFill>
                  <a:srgbClr val="000099"/>
                </a:solidFill>
                <a:latin typeface="華康黑體 Std W9" pitchFamily="34" charset="-120"/>
              </a:rPr>
              <a:t> </a:t>
            </a:r>
            <a:r>
              <a:rPr lang="zh-TW" altLang="en-US" sz="5400" dirty="0">
                <a:solidFill>
                  <a:srgbClr val="000099"/>
                </a:solidFill>
                <a:latin typeface="華康黑體 Std W9" pitchFamily="34" charset="-120"/>
              </a:rPr>
              <a:t>8</a:t>
            </a:r>
            <a:r>
              <a:rPr lang="zh-TW" altLang="zh-TW" sz="5400" dirty="0">
                <a:solidFill>
                  <a:srgbClr val="000099"/>
                </a:solidFill>
                <a:latin typeface="華康黑體 Std W9" pitchFamily="34" charset="-120"/>
              </a:rPr>
              <a:t>:</a:t>
            </a:r>
            <a:r>
              <a:rPr lang="en-US" altLang="zh-TW" sz="5400" dirty="0">
                <a:solidFill>
                  <a:srgbClr val="000099"/>
                </a:solidFill>
                <a:latin typeface="華康黑體 Std W9" pitchFamily="34" charset="-120"/>
              </a:rPr>
              <a:t>10-11</a:t>
            </a:r>
            <a:endParaRPr lang="zh-TW" altLang="zh-TW" sz="54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269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305318" y="1885950"/>
            <a:ext cx="9277082" cy="4656518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一</a:t>
            </a:r>
            <a:r>
              <a:rPr lang="en-US" altLang="zh-TW" sz="48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要勇敢面對冰山底下的問題</a:t>
            </a:r>
            <a:endParaRPr lang="en-US" altLang="zh-TW" sz="48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二</a:t>
            </a:r>
            <a:r>
              <a:rPr lang="en-US" altLang="zh-TW" sz="48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夫妻要先恩典、後真理</a:t>
            </a:r>
            <a:endParaRPr lang="en-US" altLang="zh-TW" sz="4800" b="1" dirty="0">
              <a:latin typeface="Constantia" pitchFamily="18" charset="0"/>
              <a:ea typeface="華康黑體 Std W9" pitchFamily="34" charset="-120"/>
            </a:endParaRPr>
          </a:p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三</a:t>
            </a:r>
            <a:r>
              <a:rPr lang="en-US" altLang="zh-TW" sz="48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.</a:t>
            </a:r>
            <a:r>
              <a:rPr lang="en-US" altLang="zh-TW" sz="54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	</a:t>
            </a:r>
            <a:r>
              <a:rPr lang="zh-TW" altLang="en-US" sz="5400" b="1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Constantia" pitchFamily="18" charset="0"/>
                <a:ea typeface="華康黑體 Std W9" pitchFamily="34" charset="-120"/>
              </a:rPr>
              <a:t>夫妻要先關係、後工作</a:t>
            </a:r>
          </a:p>
        </p:txBody>
      </p:sp>
    </p:spTree>
    <p:extLst>
      <p:ext uri="{BB962C8B-B14F-4D97-AF65-F5344CB8AC3E}">
        <p14:creationId xmlns:p14="http://schemas.microsoft.com/office/powerpoint/2010/main" val="354558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18446" y="2686050"/>
            <a:ext cx="8877837" cy="4075358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13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耶穌上了山，隨自己的意思叫人來；他們便來到他那裡。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14</a:t>
            </a:r>
            <a:r>
              <a:rPr lang="en-US" altLang="zh-TW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他就設立十二個人，要他們常和自己同在，也要差他們去傳道，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15</a:t>
            </a:r>
            <a:r>
              <a:rPr lang="en-US" altLang="zh-TW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並給他們權柄趕鬼。</a:t>
            </a: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723354" y="1749651"/>
            <a:ext cx="62873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馬可 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3:13-15</a:t>
            </a:r>
            <a:endParaRPr lang="zh-TW" altLang="zh-TW" sz="48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168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67278" y="3332274"/>
            <a:ext cx="8893399" cy="24574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None/>
            </a:pPr>
            <a:r>
              <a:rPr lang="en-US" altLang="zh-TW" sz="2400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5 </a:t>
            </a:r>
            <a:r>
              <a:rPr lang="en-US" altLang="zh-TW" sz="36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我是葡萄樹，你們是枝子。常在我裡面的，我也常在他裡面，這人就多結果子；因為離了我，你們就不能做甚麼。</a:t>
            </a:r>
          </a:p>
        </p:txBody>
      </p:sp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1977712" y="2256219"/>
            <a:ext cx="51571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zh-TW" sz="5400" dirty="0">
                <a:solidFill>
                  <a:srgbClr val="000099"/>
                </a:solidFill>
                <a:latin typeface="華康黑體 Std W9" pitchFamily="34" charset="-120"/>
              </a:rPr>
              <a:t>約翰1</a:t>
            </a:r>
            <a:r>
              <a:rPr lang="zh-TW" altLang="en-US" sz="5400" dirty="0">
                <a:solidFill>
                  <a:srgbClr val="000099"/>
                </a:solidFill>
                <a:latin typeface="華康黑體 Std W9" pitchFamily="34" charset="-120"/>
              </a:rPr>
              <a:t>5</a:t>
            </a:r>
            <a:r>
              <a:rPr lang="zh-TW" altLang="zh-TW" sz="5400" dirty="0">
                <a:solidFill>
                  <a:srgbClr val="000099"/>
                </a:solidFill>
                <a:latin typeface="華康黑體 Std W9" pitchFamily="34" charset="-120"/>
              </a:rPr>
              <a:t>:</a:t>
            </a:r>
            <a:r>
              <a:rPr lang="en-US" altLang="zh-TW" sz="5400" dirty="0">
                <a:solidFill>
                  <a:srgbClr val="000099"/>
                </a:solidFill>
                <a:latin typeface="華康黑體 Std W9" pitchFamily="34" charset="-120"/>
              </a:rPr>
              <a:t>5</a:t>
            </a:r>
            <a:endParaRPr lang="zh-TW" altLang="zh-TW" sz="54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842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803042" y="1828800"/>
            <a:ext cx="8697532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三</a:t>
            </a:r>
            <a:r>
              <a:rPr lang="en-US" altLang="zh-TW" sz="48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夫妻要先關係、後工作</a:t>
            </a:r>
            <a:endParaRPr lang="en-US" altLang="zh-TW" sz="4800" b="1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2238" y="3405657"/>
            <a:ext cx="88005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213" indent="-557213" defTabSz="685800">
              <a:lnSpc>
                <a:spcPct val="150000"/>
              </a:lnSpc>
              <a:buFontTx/>
              <a:buAutoNum type="alphaUcPeriod"/>
              <a:defRPr/>
            </a:pPr>
            <a:r>
              <a:rPr lang="zh-TW" altLang="en-US" sz="4000" dirty="0">
                <a:solidFill>
                  <a:srgbClr val="FFFF00"/>
                </a:solidFill>
                <a:latin typeface="華康黑體 Std W9" pitchFamily="34" charset="-120"/>
              </a:rPr>
              <a:t>先明白他的心情，然後才討論事情</a:t>
            </a:r>
            <a:endParaRPr lang="en-US" altLang="zh-TW" sz="4000" dirty="0">
              <a:solidFill>
                <a:srgbClr val="FFFF00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18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00011" y="1772992"/>
            <a:ext cx="8800564" cy="5220236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32</a:t>
            </a:r>
            <a:r>
              <a:rPr lang="en-US" altLang="zh-TW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馬利亞到了耶穌那裡，看見他，就俯伏在他腳前，說：主阿，你若早在這裡，我兄弟必不死。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33</a:t>
            </a:r>
            <a:r>
              <a:rPr lang="en-US" altLang="zh-TW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耶穌看見他哭，並看見與他同來的猶太人也哭，就心裡悲歎，又甚憂愁，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34</a:t>
            </a:r>
            <a:r>
              <a:rPr lang="en-US" altLang="zh-TW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便說：你們把他安放在那裡？他們回答說：請主來看。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35</a:t>
            </a:r>
            <a:r>
              <a:rPr lang="en-US" altLang="zh-TW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zh-TW" altLang="en-US" sz="40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耶穌哭了。</a:t>
            </a: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618445" y="943988"/>
            <a:ext cx="47523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en-US" sz="4800" dirty="0">
                <a:solidFill>
                  <a:srgbClr val="000099"/>
                </a:solidFill>
                <a:latin typeface="華康黑體 Std W9" pitchFamily="34" charset="-120"/>
              </a:rPr>
              <a:t>約翰 </a:t>
            </a:r>
            <a:r>
              <a:rPr lang="en-US" altLang="zh-TW" sz="4800" dirty="0">
                <a:solidFill>
                  <a:srgbClr val="000099"/>
                </a:solidFill>
                <a:latin typeface="華康黑體 Std W9" pitchFamily="34" charset="-120"/>
              </a:rPr>
              <a:t>11:32-35</a:t>
            </a:r>
            <a:endParaRPr lang="zh-TW" altLang="zh-TW" sz="48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736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803042" y="1828800"/>
            <a:ext cx="8697532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三</a:t>
            </a:r>
            <a:r>
              <a:rPr lang="en-US" altLang="zh-TW" sz="48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夫妻要先關係、後工作</a:t>
            </a:r>
            <a:endParaRPr lang="en-US" altLang="zh-TW" sz="4800" b="1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2238" y="3405657"/>
            <a:ext cx="9105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213" indent="-557213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先明白他的心情，然後才討論事情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557213" indent="-557213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4000" dirty="0">
                <a:solidFill>
                  <a:srgbClr val="FFFF00"/>
                </a:solidFill>
                <a:latin typeface="華康黑體 Std W9" pitchFamily="34" charset="-120"/>
              </a:rPr>
              <a:t>先了解他的個性，然後才分工合作</a:t>
            </a:r>
            <a:endParaRPr lang="en-US" altLang="zh-TW" sz="4000" dirty="0">
              <a:solidFill>
                <a:srgbClr val="FFFF00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480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803042" y="1828800"/>
            <a:ext cx="8697532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三</a:t>
            </a:r>
            <a:r>
              <a:rPr lang="en-US" altLang="zh-TW" sz="48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夫妻要先關係、後工作</a:t>
            </a:r>
            <a:endParaRPr lang="en-US" altLang="zh-TW" sz="4800" b="1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2238" y="3405657"/>
            <a:ext cx="9638762" cy="1824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213" indent="-557213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先明白他的心情，然後才討論事情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557213" indent="-557213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先了解他的個性，然後才分工合作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1837" y="5271991"/>
            <a:ext cx="7577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en-US" altLang="zh-TW" sz="3600" dirty="0">
                <a:solidFill>
                  <a:srgbClr val="FFFF00"/>
                </a:solidFill>
                <a:latin typeface="華康黑體 Std W9" panose="020B0900000000000000" pitchFamily="34" charset="-120"/>
              </a:rPr>
              <a:t>1. </a:t>
            </a:r>
            <a:r>
              <a:rPr lang="zh-TW" altLang="en-US" sz="3600" dirty="0">
                <a:solidFill>
                  <a:srgbClr val="FFFF00"/>
                </a:solidFill>
                <a:latin typeface="華康黑體 Std W9" panose="020B0900000000000000" pitchFamily="34" charset="-120"/>
              </a:rPr>
              <a:t>明白不同個性的互補關係</a:t>
            </a:r>
          </a:p>
        </p:txBody>
      </p:sp>
    </p:spTree>
    <p:extLst>
      <p:ext uri="{BB962C8B-B14F-4D97-AF65-F5344CB8AC3E}">
        <p14:creationId xmlns:p14="http://schemas.microsoft.com/office/powerpoint/2010/main" val="22665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803042" y="1828800"/>
            <a:ext cx="8697532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三</a:t>
            </a:r>
            <a:r>
              <a:rPr lang="en-US" altLang="zh-TW" sz="48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夫妻要先關係、後工作</a:t>
            </a:r>
            <a:endParaRPr lang="en-US" altLang="zh-TW" sz="4800" b="1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2238" y="3405657"/>
            <a:ext cx="83283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213" indent="-557213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3600" dirty="0">
                <a:solidFill>
                  <a:prstClr val="white"/>
                </a:solidFill>
                <a:latin typeface="華康黑體 Std W9" pitchFamily="34" charset="-120"/>
              </a:rPr>
              <a:t>先明白他的心情，然後才討論事情</a:t>
            </a:r>
            <a:endParaRPr lang="en-US" altLang="zh-TW" sz="36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557213" indent="-557213" defTabSz="685800">
              <a:lnSpc>
                <a:spcPct val="150000"/>
              </a:lnSpc>
              <a:buFontTx/>
              <a:buAutoNum type="alphaUcPeriod"/>
            </a:pPr>
            <a:r>
              <a:rPr lang="zh-TW" altLang="en-US" sz="3600" dirty="0">
                <a:solidFill>
                  <a:prstClr val="white"/>
                </a:solidFill>
                <a:latin typeface="華康黑體 Std W9" pitchFamily="34" charset="-120"/>
              </a:rPr>
              <a:t>先了解他的個性，然後才分工合作</a:t>
            </a:r>
            <a:endParaRPr lang="en-US" altLang="zh-TW" sz="3600" dirty="0">
              <a:solidFill>
                <a:prstClr val="white"/>
              </a:solidFill>
              <a:latin typeface="華康黑體 Std W9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1837" y="5271990"/>
            <a:ext cx="7577070" cy="1441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Aft>
                <a:spcPts val="1350"/>
              </a:spcAft>
            </a:pPr>
            <a:r>
              <a:rPr lang="en-US" altLang="zh-TW" sz="3600" dirty="0">
                <a:solidFill>
                  <a:prstClr val="white"/>
                </a:solidFill>
                <a:latin typeface="華康黑體 Std W9" panose="020B0900000000000000" pitchFamily="34" charset="-120"/>
              </a:rPr>
              <a:t>1. </a:t>
            </a:r>
            <a:r>
              <a:rPr lang="zh-TW" altLang="en-US" sz="3600" dirty="0">
                <a:solidFill>
                  <a:prstClr val="white"/>
                </a:solidFill>
                <a:latin typeface="華康黑體 Std W9" panose="020B0900000000000000" pitchFamily="34" charset="-120"/>
              </a:rPr>
              <a:t>明白不同個性的互補關係</a:t>
            </a:r>
          </a:p>
          <a:p>
            <a:pPr defTabSz="685800">
              <a:spcAft>
                <a:spcPts val="900"/>
              </a:spcAft>
            </a:pPr>
            <a:r>
              <a:rPr lang="en-US" altLang="zh-TW" sz="4000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華康黑體 Std W9" panose="020B0900000000000000" pitchFamily="34" charset="-120"/>
              </a:rPr>
              <a:t>2. </a:t>
            </a:r>
            <a:r>
              <a:rPr lang="zh-TW" altLang="en-US" sz="4000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華康黑體 Std W9" panose="020B0900000000000000" pitchFamily="34" charset="-120"/>
              </a:rPr>
              <a:t>以“愛之語”滿足彼此的需要</a:t>
            </a:r>
          </a:p>
        </p:txBody>
      </p:sp>
    </p:spTree>
    <p:extLst>
      <p:ext uri="{BB962C8B-B14F-4D97-AF65-F5344CB8AC3E}">
        <p14:creationId xmlns:p14="http://schemas.microsoft.com/office/powerpoint/2010/main" val="29327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25392" y="1506828"/>
            <a:ext cx="8437808" cy="1828800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None/>
            </a:pP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三</a:t>
            </a:r>
            <a:r>
              <a:rPr lang="en-US" altLang="zh-TW" sz="4800" b="1" dirty="0">
                <a:latin typeface="Constantia" pitchFamily="18" charset="0"/>
                <a:ea typeface="華康黑體 Std W9" pitchFamily="34" charset="-120"/>
              </a:rPr>
              <a:t>.	</a:t>
            </a:r>
            <a:r>
              <a:rPr lang="zh-TW" altLang="en-US" sz="4800" b="1" dirty="0">
                <a:latin typeface="Constantia" pitchFamily="18" charset="0"/>
                <a:ea typeface="華康黑體 Std W9" pitchFamily="34" charset="-120"/>
              </a:rPr>
              <a:t>夫妻要先關係、後工作</a:t>
            </a:r>
            <a:endParaRPr lang="en-US" altLang="zh-TW" sz="4800" b="1" dirty="0">
              <a:solidFill>
                <a:srgbClr val="FFFF00"/>
              </a:solidFill>
              <a:latin typeface="Constantia" pitchFamily="18" charset="0"/>
              <a:ea typeface="華康黑體 Std W9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57342" y="2743201"/>
            <a:ext cx="922985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213" indent="-557213" defTabSz="685800">
              <a:lnSpc>
                <a:spcPct val="20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先明白他的心情，然後才討論事情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557213" indent="-557213" defTabSz="685800">
              <a:lnSpc>
                <a:spcPct val="200000"/>
              </a:lnSpc>
              <a:buFontTx/>
              <a:buAutoNum type="alphaUcPeriod"/>
            </a:pPr>
            <a:r>
              <a:rPr lang="zh-TW" altLang="en-US" sz="4000" dirty="0">
                <a:solidFill>
                  <a:prstClr val="white"/>
                </a:solidFill>
                <a:latin typeface="華康黑體 Std W9" pitchFamily="34" charset="-120"/>
              </a:rPr>
              <a:t>先了解他的個性，然後才分工合作</a:t>
            </a:r>
            <a:endParaRPr lang="en-US" altLang="zh-TW" sz="4000" dirty="0">
              <a:solidFill>
                <a:prstClr val="white"/>
              </a:solidFill>
              <a:latin typeface="華康黑體 Std W9" pitchFamily="34" charset="-120"/>
            </a:endParaRPr>
          </a:p>
          <a:p>
            <a:pPr marL="557213" indent="-557213" defTabSz="685800">
              <a:lnSpc>
                <a:spcPct val="200000"/>
              </a:lnSpc>
              <a:buFontTx/>
              <a:buAutoNum type="alphaUcPeriod"/>
            </a:pPr>
            <a:r>
              <a:rPr lang="zh-TW" altLang="en-US" sz="4400" dirty="0">
                <a:ln w="6350">
                  <a:solidFill>
                    <a:srgbClr val="002060"/>
                  </a:solidFill>
                </a:ln>
                <a:solidFill>
                  <a:srgbClr val="FFFF00"/>
                </a:solidFill>
                <a:latin typeface="華康黑體 Std W9" pitchFamily="34" charset="-120"/>
              </a:rPr>
              <a:t>愛是每天要選擇的行動</a:t>
            </a:r>
          </a:p>
        </p:txBody>
      </p:sp>
    </p:spTree>
    <p:extLst>
      <p:ext uri="{BB962C8B-B14F-4D97-AF65-F5344CB8AC3E}">
        <p14:creationId xmlns:p14="http://schemas.microsoft.com/office/powerpoint/2010/main" val="164472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485623" y="3348239"/>
            <a:ext cx="7658100" cy="24574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None/>
            </a:pPr>
            <a:r>
              <a:rPr lang="en-US" altLang="zh-TW" sz="2400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 </a:t>
            </a:r>
            <a:r>
              <a:rPr lang="en-US" altLang="zh-TW" sz="4400" b="1" dirty="0">
                <a:solidFill>
                  <a:srgbClr val="FFFF00"/>
                </a:solidFill>
                <a:latin typeface="華康黑體 Std W9" pitchFamily="34" charset="-120"/>
                <a:ea typeface="華康黑體 Std W9" pitchFamily="34" charset="-120"/>
                <a:cs typeface="Arial" charset="0"/>
              </a:rPr>
              <a:t>19 </a:t>
            </a:r>
            <a:r>
              <a:rPr lang="zh-TW" altLang="en-US" sz="4400" b="1" dirty="0">
                <a:latin typeface="華康黑體 Std W9" pitchFamily="34" charset="-120"/>
                <a:ea typeface="華康黑體 Std W9" pitchFamily="34" charset="-120"/>
                <a:cs typeface="Arial" charset="0"/>
              </a:rPr>
              <a:t>我們愛，因為神先愛我們。</a:t>
            </a:r>
          </a:p>
        </p:txBody>
      </p:sp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2552700" y="2171702"/>
            <a:ext cx="336728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defTabSz="685800">
              <a:spcBef>
                <a:spcPct val="20000"/>
              </a:spcBef>
              <a:spcAft>
                <a:spcPct val="40000"/>
              </a:spcAft>
            </a:pPr>
            <a:r>
              <a:rPr lang="zh-TW" altLang="en-US" sz="4400" dirty="0">
                <a:solidFill>
                  <a:srgbClr val="000099"/>
                </a:solidFill>
                <a:latin typeface="華康黑體 Std W9" pitchFamily="34" charset="-120"/>
              </a:rPr>
              <a:t>約壹 </a:t>
            </a:r>
            <a:r>
              <a:rPr lang="en-US" altLang="zh-TW" sz="4400" dirty="0">
                <a:solidFill>
                  <a:srgbClr val="000099"/>
                </a:solidFill>
                <a:latin typeface="華康黑體 Std W9" pitchFamily="34" charset="-120"/>
              </a:rPr>
              <a:t>4:19</a:t>
            </a:r>
            <a:endParaRPr lang="zh-TW" altLang="zh-TW" sz="4400" dirty="0">
              <a:solidFill>
                <a:srgbClr val="000099"/>
              </a:solidFill>
              <a:latin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825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00100"/>
            <a:ext cx="9144000" cy="630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0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2293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zh-TW" altLang="en-US" sz="6600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回應詩歌</a:t>
            </a:r>
            <a:endParaRPr lang="en-US" altLang="zh-TW" sz="8800" i="1" dirty="0">
              <a:solidFill>
                <a:srgbClr val="002060"/>
              </a:solidFill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671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2209800" y="2819401"/>
            <a:ext cx="7772400" cy="1470025"/>
          </a:xfrm>
        </p:spPr>
        <p:txBody>
          <a:bodyPr/>
          <a:lstStyle/>
          <a:p>
            <a:r>
              <a:rPr lang="zh-TW" altLang="en-US" sz="6000" b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讓神兒子的愛圍繞你</a:t>
            </a:r>
            <a:endParaRPr lang="en-US" altLang="en-US" sz="600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2895600" y="4038600"/>
            <a:ext cx="6400800" cy="1752600"/>
          </a:xfrm>
        </p:spPr>
        <p:txBody>
          <a:bodyPr/>
          <a:lstStyle/>
          <a:p>
            <a:r>
              <a:rPr lang="en-US" altLang="zh-TW" b="1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Spirit Song</a:t>
            </a:r>
          </a:p>
          <a:p>
            <a:endParaRPr lang="en-US" altLang="en-US" smtClean="0"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68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524000" y="862013"/>
            <a:ext cx="9144000" cy="598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buNone/>
            </a:pPr>
            <a:r>
              <a:rPr lang="en-US" altLang="zh-TW" sz="4000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讓神的兒子以祂聖靈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 let the Son of God enfold you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和祂愛來圍繞你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With His Spirit and His love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讓祂充滿你心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Let Him fill your heart</a:t>
            </a:r>
            <a:r>
              <a:rPr lang="en-US" altLang="zh-TW" sz="28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使你靈滿足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And satisfy your soul</a:t>
            </a:r>
          </a:p>
        </p:txBody>
      </p:sp>
    </p:spTree>
    <p:extLst>
      <p:ext uri="{BB962C8B-B14F-4D97-AF65-F5344CB8AC3E}">
        <p14:creationId xmlns:p14="http://schemas.microsoft.com/office/powerpoint/2010/main" val="293023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524000" y="762001"/>
            <a:ext cx="9144000" cy="598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讓祂擔負你一切掛慮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 </a:t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 Let Him have the things that hold you</a:t>
            </a:r>
            <a:r>
              <a:rPr lang="en-US" altLang="zh-TW" sz="28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 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賞賜平安的聖靈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And His Spirit like a dove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降臨在你生命中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 </a:t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Will descend upon your life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使你完全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And make you whole</a:t>
            </a:r>
          </a:p>
        </p:txBody>
      </p:sp>
    </p:spTree>
    <p:extLst>
      <p:ext uri="{BB962C8B-B14F-4D97-AF65-F5344CB8AC3E}">
        <p14:creationId xmlns:p14="http://schemas.microsoft.com/office/powerpoint/2010/main" val="296941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524000" y="609601"/>
            <a:ext cx="9144000" cy="598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buNone/>
            </a:pPr>
            <a:r>
              <a:rPr lang="zh-TW" altLang="en-US" sz="4000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耶穌 主耶穌</a:t>
            </a:r>
            <a:r>
              <a:rPr lang="en-US" altLang="zh-TW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Jesus O Jesus</a:t>
            </a:r>
            <a:endParaRPr lang="en-US" altLang="zh-TW" sz="2800" b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求充滿我們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Come and fill Your lambs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耶穌 主耶穌</a:t>
            </a:r>
            <a:b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Jesus O Jesus</a:t>
            </a:r>
            <a:endParaRPr lang="en-US" altLang="zh-TW" sz="2800" b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求充滿我們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Come and fill Your lambs</a:t>
            </a:r>
          </a:p>
        </p:txBody>
      </p:sp>
    </p:spTree>
    <p:extLst>
      <p:ext uri="{BB962C8B-B14F-4D97-AF65-F5344CB8AC3E}">
        <p14:creationId xmlns:p14="http://schemas.microsoft.com/office/powerpoint/2010/main" val="127178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524000" y="609601"/>
            <a:ext cx="9144000" cy="598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buNone/>
            </a:pPr>
            <a:r>
              <a:rPr lang="en-US" altLang="zh-TW" sz="4000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哦 揚聲歡呼歌唱讚美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 come and sing this song with gladness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讓你心充滿喜樂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As your hearts are filled with joy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舉起雙手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Lift your hands</a:t>
            </a:r>
            <a:r>
              <a:rPr lang="en-US" altLang="zh-TW" sz="28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4000" b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甘願順服祂的名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 sweet surrender to His name</a:t>
            </a:r>
            <a:endParaRPr lang="zh-TW" altLang="en-US" b="0">
              <a:solidFill>
                <a:srgbClr val="FFFF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7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133601" y="685801"/>
            <a:ext cx="7921625" cy="598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將你的憂傷破碎心靈</a:t>
            </a:r>
            <a:b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 give Him all your tears and sadness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痛苦歲月交給祂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Give Him all your years of pain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你將靠著祂的名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And you’ll enter into life</a:t>
            </a:r>
            <a:r>
              <a:rPr lang="en-US" altLang="zh-TW" sz="28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 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進入永生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In Jesus’ name</a:t>
            </a:r>
          </a:p>
        </p:txBody>
      </p:sp>
    </p:spTree>
    <p:extLst>
      <p:ext uri="{BB962C8B-B14F-4D97-AF65-F5344CB8AC3E}">
        <p14:creationId xmlns:p14="http://schemas.microsoft.com/office/powerpoint/2010/main" val="20282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524000" y="609601"/>
            <a:ext cx="9144000" cy="598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buNone/>
            </a:pPr>
            <a:r>
              <a:rPr lang="zh-TW" altLang="en-US" sz="4000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耶穌 主耶穌</a:t>
            </a:r>
            <a:r>
              <a:rPr lang="en-US" altLang="zh-TW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Jesus O Jesus</a:t>
            </a:r>
            <a:endParaRPr lang="en-US" altLang="zh-TW" sz="2800" b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求充滿我們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Come and fill Your lambs</a:t>
            </a: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耶穌 主耶穌</a:t>
            </a:r>
            <a:b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Jesus O Jesus</a:t>
            </a:r>
            <a:endParaRPr lang="en-US" altLang="zh-TW" sz="2800" b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zh-TW" altLang="en-US" sz="6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求充滿我們</a:t>
            </a:r>
            <a: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000" b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0">
                <a:solidFill>
                  <a:srgbClr val="FFFF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Come and fill Your lambs</a:t>
            </a:r>
          </a:p>
        </p:txBody>
      </p:sp>
    </p:spTree>
    <p:extLst>
      <p:ext uri="{BB962C8B-B14F-4D97-AF65-F5344CB8AC3E}">
        <p14:creationId xmlns:p14="http://schemas.microsoft.com/office/powerpoint/2010/main" val="77328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06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06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4_Flow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35125</TotalTime>
  <Words>1348</Words>
  <Application>Microsoft Office PowerPoint</Application>
  <PresentationFormat>Widescreen</PresentationFormat>
  <Paragraphs>157</Paragraphs>
  <Slides>39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53" baseType="lpstr">
      <vt:lpstr>標楷體</vt:lpstr>
      <vt:lpstr>標楷體</vt:lpstr>
      <vt:lpstr>新細明體</vt:lpstr>
      <vt:lpstr>華康黑體 Std W9</vt:lpstr>
      <vt:lpstr>Arial</vt:lpstr>
      <vt:lpstr>Arial Narrow</vt:lpstr>
      <vt:lpstr>Calibri</vt:lpstr>
      <vt:lpstr>Constantia</vt:lpstr>
      <vt:lpstr>Times New Roman</vt:lpstr>
      <vt:lpstr>Wingdings 2</vt:lpstr>
      <vt:lpstr>14_Default Design</vt:lpstr>
      <vt:lpstr>1_Default Design</vt:lpstr>
      <vt:lpstr>5_Flow</vt:lpstr>
      <vt:lpstr>3_Default Design</vt:lpstr>
      <vt:lpstr>PowerPoint Presentation</vt:lpstr>
      <vt:lpstr>夫妻愛火可以重燃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讓神兒子的愛圍繞你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全 地 當 來 向 主 歌 唱</dc:title>
  <dc:creator>James</dc:creator>
  <cp:lastModifiedBy>He5778Lord</cp:lastModifiedBy>
  <cp:revision>1456</cp:revision>
  <dcterms:created xsi:type="dcterms:W3CDTF">2004-10-15T21:11:10Z</dcterms:created>
  <dcterms:modified xsi:type="dcterms:W3CDTF">2018-12-17T07:58:29Z</dcterms:modified>
</cp:coreProperties>
</file>