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>
        <p:scale>
          <a:sx n="66" d="100"/>
          <a:sy n="66" d="100"/>
        </p:scale>
        <p:origin x="679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40466-7F0C-4A8A-88E4-29BB2EB639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10B63E-ABB3-4275-B74E-F1C8D2FFFF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142FE-B8A0-4104-AFCF-CB3FF8BBF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0F9E-0A28-4C12-A258-1A41CB7066C1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34863-6175-4DD0-9878-2DA5123E8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D747A-069A-425D-8D7F-5E3BAE0C6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26A41-591E-4A58-94EA-A4838EF030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696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DF397-3A81-4696-BD8A-AF4A481D1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36E62-59A8-40D8-9A1A-ACCE5F3D57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046D30-96B1-472E-B0DD-A37797098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0F9E-0A28-4C12-A258-1A41CB7066C1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2379F-1BF6-4B31-B78B-60405C0F9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E2BA6-D2CB-4EA5-8D60-A884C5C2E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26A41-591E-4A58-94EA-A4838EF030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547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58087-2D0F-49A1-9E36-E082DBA3C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C5A0E9-AB46-46B6-9A51-58C30841C2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AC3709-5206-4982-9F15-3746FE2CC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0F9E-0A28-4C12-A258-1A41CB7066C1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E6790-4309-4731-8051-695593018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64EB4-62BF-4350-8C1B-3E0126997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26A41-591E-4A58-94EA-A4838EF030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798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3E41F-84AA-4C10-9D82-94924D9C3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77B37-F674-446E-94E4-45F063A0C8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5AF569-2CEA-46AC-BC9E-D6A89955D2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50F61A-A5D1-49F9-85AA-6C4638E4C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0F9E-0A28-4C12-A258-1A41CB7066C1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7B9B3B-F80B-4CF7-BFD3-4DB7ED607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F54753-8A72-4F44-BAB9-917FBAE78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26A41-591E-4A58-94EA-A4838EF030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797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855E2-9D45-460D-A047-9EDDF1A17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D3AB0B-962A-4952-B74F-4ED9168087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D20A9B-E234-4D44-AA70-41DBB83557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2BFBFB-F99A-4F24-A368-4271EC7248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433774-A96C-488E-8DFB-57013B06AC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466B84-B0D3-49C3-841B-FE7D3EB92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0F9E-0A28-4C12-A258-1A41CB7066C1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FA896F-AC1C-4546-9766-6EF539818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253F8D-1AAF-4F3A-BF9A-0FDBD5C6D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26A41-591E-4A58-94EA-A4838EF030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168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E42ED-E7BD-451F-ADFF-641D2EC2A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749B67-AEB1-4747-94FC-7C961378E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0F9E-0A28-4C12-A258-1A41CB7066C1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E9FF99-F49F-48EB-8755-98DDD577E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473880-6116-4260-B18A-67CF4F365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26A41-591E-4A58-94EA-A4838EF030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409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04D2AF-4DE0-4E24-93CF-81F2CB00D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0F9E-0A28-4C12-A258-1A41CB7066C1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C62C2B-C5E7-42AF-B219-65D9D9C98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D085CF-20FD-482D-B106-3A8E1A75E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26A41-591E-4A58-94EA-A4838EF030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487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F2965-6B7F-4C30-BBDF-503E2CA05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29BA6-50BC-4E76-AF42-7E9F66786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48A41A-CBEF-42C3-AFD2-67BA4BF8B4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6725DE-0C18-40D8-BEC0-7815C9B9E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0F9E-0A28-4C12-A258-1A41CB7066C1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261E9B-C041-4FA6-B75F-959F2AB76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897206-76BD-4FE5-A5C2-550D5FB3E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26A41-591E-4A58-94EA-A4838EF030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9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0BAB7-B2D8-4EE5-8CFA-C46554353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B91002-C998-4020-94B3-7B55DBD08A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1D9E1E-2BF5-423E-B25C-94E312923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C89354-AC42-4A65-B005-4BF33EA0B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0F9E-0A28-4C12-A258-1A41CB7066C1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A82BCF-63EF-42A6-A334-1DBECAE4F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6BAEF5-C2D7-408A-99BD-4E2271426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26A41-591E-4A58-94EA-A4838EF030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555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C4C0D-4811-40F4-863B-CF7FA2376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1FF6A7-A4FA-4A0E-9976-761F7D284F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83E352-FFF5-4C97-B0C5-B5CBEBE81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0F9E-0A28-4C12-A258-1A41CB7066C1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8E2D9-E40F-4B0E-9082-433306BE8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C99A9-3809-42C2-BB0E-D61BF415F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26A41-591E-4A58-94EA-A4838EF030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59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564E36-9E9A-4093-A842-689B1E107B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44ED1F-487A-485E-ADE1-D61E870D8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F55806-AE32-483B-B47F-F584AA627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0F9E-0A28-4C12-A258-1A41CB7066C1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9EA5C1-DB4E-4858-A6B5-76852D7C1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2AF67-C01C-4A3A-BA36-D0EB809F8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26A41-591E-4A58-94EA-A4838EF030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425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255074-512E-4883-AF5D-EEEA92F7F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C8CA5D-F264-4823-90DD-662D139C6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B791F3-D798-40E6-8957-F7A78BB1CA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B0F9E-0A28-4C12-A258-1A41CB7066C1}" type="datetimeFigureOut">
              <a:rPr lang="en-US" smtClean="0"/>
              <a:t>12/22/2018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E18E3-5787-44AC-8F8C-96350C21FE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1BF1FC-4DC1-4F71-ADEA-638BC6390B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26A41-591E-4A58-94EA-A4838EF030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902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isaiah/9-7.htm" TargetMode="External"/><Relationship Id="rId2" Type="http://schemas.openxmlformats.org/officeDocument/2006/relationships/hyperlink" Target="https://cnbible.com/isaiah/9-6.ht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cnbible.com/luke/1-33.htm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BF14E-6470-4AB5-95A0-CCADA463A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09767"/>
            <a:ext cx="9144000" cy="928048"/>
          </a:xfrm>
        </p:spPr>
        <p:txBody>
          <a:bodyPr/>
          <a:lstStyle/>
          <a:p>
            <a:r>
              <a:rPr lang="en-US" b="1" dirty="0"/>
              <a:t> </a:t>
            </a:r>
            <a:r>
              <a:rPr lang="zh-TW" altLang="en-US" sz="4800" b="1" dirty="0"/>
              <a:t>最好的禮物</a:t>
            </a:r>
            <a:r>
              <a:rPr lang="zh-CN" altLang="en-US" sz="4800" b="1" dirty="0"/>
              <a:t>是耶穌</a:t>
            </a: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CAAAC9-73E2-4943-BB4E-B7ADEDF62B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179" y="1737815"/>
            <a:ext cx="11327641" cy="4503760"/>
          </a:xfrm>
        </p:spPr>
        <p:txBody>
          <a:bodyPr/>
          <a:lstStyle/>
          <a:p>
            <a:pPr algn="l"/>
            <a:r>
              <a:rPr lang="zh-TW" altLang="en-US" sz="3200" b="1" dirty="0"/>
              <a:t>賽</a:t>
            </a:r>
            <a:r>
              <a:rPr lang="en-US" sz="3200" b="1" dirty="0"/>
              <a:t>9</a:t>
            </a:r>
            <a:r>
              <a:rPr lang="zh-TW" altLang="en-US" sz="3200" b="1" dirty="0"/>
              <a:t>：</a:t>
            </a:r>
            <a:r>
              <a:rPr lang="en-US" sz="3200" b="1" dirty="0"/>
              <a:t>6-7</a:t>
            </a:r>
            <a:br>
              <a:rPr lang="en-US" sz="3200" dirty="0"/>
            </a:br>
            <a:r>
              <a:rPr lang="en-US" sz="4000" u="sng" dirty="0">
                <a:solidFill>
                  <a:srgbClr val="00B0F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r>
              <a:rPr lang="zh-TW" altLang="en-US" sz="4000" b="1" dirty="0">
                <a:solidFill>
                  <a:srgbClr val="00B0F0"/>
                </a:solidFill>
              </a:rPr>
              <a:t>因 有 一 嬰 孩 為 我 們 而 生 ； 有 一 子 賜 給 我 們 。 政 權 必 擔 在 他 的 肩 頭 上 ； 他 名 稱 為 奇 妙 策 士 、 全 能 的 神 、 永 在 的 父 、 和 平 的 君 。</a:t>
            </a:r>
            <a:r>
              <a:rPr lang="en-US" sz="4000" b="1" u="sng" dirty="0">
                <a:solidFill>
                  <a:srgbClr val="00B0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r>
              <a:rPr lang="zh-TW" altLang="en-US" sz="4000" b="1" dirty="0">
                <a:solidFill>
                  <a:srgbClr val="00B0F0"/>
                </a:solidFill>
              </a:rPr>
              <a:t>他 的 政 權 與 平 安 必 加 增 無 窮 。 他 必 在 大 衛 的 寶 座 上 治 理 他 的 國 ， 以 公 平 公 義 使 國 堅 定 穩 固 ， 從 今 直 到 永 遠 。 萬 軍 之 耶 和 華 的 熱 心 必 成 就 這 事 。</a:t>
            </a:r>
            <a:endParaRPr lang="en-US" sz="4000" b="1" dirty="0">
              <a:solidFill>
                <a:srgbClr val="00B0F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301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4D1E5-E6E6-4393-A356-FE4CDA161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8734"/>
            <a:ext cx="10515600" cy="1093808"/>
          </a:xfrm>
        </p:spPr>
        <p:txBody>
          <a:bodyPr>
            <a:normAutofit fontScale="90000"/>
          </a:bodyPr>
          <a:lstStyle/>
          <a:p>
            <a:r>
              <a:rPr lang="zh-TW" altLang="en-US" sz="4900" b="1" dirty="0"/>
              <a:t>有關彌賽亞的預言：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E574F-43AC-4588-BE17-8FFB39A49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8922"/>
            <a:ext cx="10515600" cy="5156521"/>
          </a:xfrm>
        </p:spPr>
        <p:txBody>
          <a:bodyPr>
            <a:normAutofit/>
          </a:bodyPr>
          <a:lstStyle/>
          <a:p>
            <a:pPr lvl="0"/>
            <a:r>
              <a:rPr lang="zh-CN" altLang="en-US" sz="4000" b="1" dirty="0"/>
              <a:t>祂是女人的後裔</a:t>
            </a:r>
            <a:r>
              <a:rPr lang="en-US" sz="4000" b="1" dirty="0"/>
              <a:t>(</a:t>
            </a:r>
            <a:r>
              <a:rPr lang="zh-TW" altLang="en-US" sz="4000" b="1" dirty="0"/>
              <a:t>創</a:t>
            </a:r>
            <a:r>
              <a:rPr lang="en-US" sz="4000" b="1" dirty="0"/>
              <a:t>3:15)</a:t>
            </a:r>
            <a:r>
              <a:rPr lang="zh-TW" altLang="en-US" sz="4000" b="1" dirty="0"/>
              <a:t>。</a:t>
            </a:r>
            <a:endParaRPr lang="en-US" sz="4000" b="1" dirty="0"/>
          </a:p>
          <a:p>
            <a:pPr lvl="0"/>
            <a:r>
              <a:rPr lang="en-US" sz="4000" b="1" dirty="0"/>
              <a:t> </a:t>
            </a:r>
            <a:r>
              <a:rPr lang="zh-TW" altLang="en-US" sz="4000" b="1" dirty="0"/>
              <a:t>祂是亞伯拉罕的後裔</a:t>
            </a:r>
            <a:r>
              <a:rPr lang="en-US" sz="4000" b="1" dirty="0"/>
              <a:t>(</a:t>
            </a:r>
            <a:r>
              <a:rPr lang="zh-TW" altLang="en-US" sz="4000" b="1" dirty="0"/>
              <a:t>創</a:t>
            </a:r>
            <a:r>
              <a:rPr lang="en-US" sz="4000" b="1" dirty="0"/>
              <a:t>22:18)</a:t>
            </a:r>
            <a:r>
              <a:rPr lang="zh-TW" altLang="en-US" sz="4000" b="1" dirty="0"/>
              <a:t>。</a:t>
            </a:r>
            <a:endParaRPr lang="en-US" sz="4000" b="1" dirty="0"/>
          </a:p>
          <a:p>
            <a:pPr lvl="0"/>
            <a:r>
              <a:rPr lang="en-US" sz="4000" b="1" dirty="0"/>
              <a:t> </a:t>
            </a:r>
            <a:r>
              <a:rPr lang="zh-TW" altLang="en-US" sz="4000" b="1" dirty="0"/>
              <a:t>祂是猶大的後裔</a:t>
            </a:r>
            <a:r>
              <a:rPr lang="en-US" sz="4000" b="1" dirty="0"/>
              <a:t>(</a:t>
            </a:r>
            <a:r>
              <a:rPr lang="zh-TW" altLang="en-US" sz="4000" b="1" dirty="0"/>
              <a:t>創</a:t>
            </a:r>
            <a:r>
              <a:rPr lang="en-US" sz="4000" b="1" dirty="0"/>
              <a:t>49:10)</a:t>
            </a:r>
            <a:r>
              <a:rPr lang="zh-TW" altLang="en-US" sz="4000" b="1" dirty="0"/>
              <a:t>。</a:t>
            </a:r>
            <a:endParaRPr lang="en-US" sz="4000" b="1" dirty="0"/>
          </a:p>
          <a:p>
            <a:pPr lvl="0"/>
            <a:r>
              <a:rPr lang="en-US" sz="4000" b="1" dirty="0"/>
              <a:t> </a:t>
            </a:r>
            <a:r>
              <a:rPr lang="zh-TW" altLang="en-US" sz="4000" b="1" dirty="0"/>
              <a:t>祂是大衛的後裔</a:t>
            </a:r>
            <a:r>
              <a:rPr lang="en-US" sz="4000" b="1" dirty="0"/>
              <a:t>(</a:t>
            </a:r>
            <a:r>
              <a:rPr lang="zh-TW" altLang="en-US" sz="4000" b="1" dirty="0"/>
              <a:t>撒下</a:t>
            </a:r>
            <a:r>
              <a:rPr lang="en-US" sz="4000" b="1" dirty="0"/>
              <a:t>7:12-17)</a:t>
            </a:r>
            <a:r>
              <a:rPr lang="zh-TW" altLang="en-US" sz="4000" b="1" dirty="0"/>
              <a:t>。</a:t>
            </a:r>
            <a:endParaRPr lang="en-US" sz="4000" b="1" dirty="0"/>
          </a:p>
          <a:p>
            <a:pPr lvl="0"/>
            <a:r>
              <a:rPr lang="en-US" sz="4000" b="1" dirty="0"/>
              <a:t> </a:t>
            </a:r>
            <a:r>
              <a:rPr lang="zh-TW" altLang="en-US" sz="4000" b="1" dirty="0"/>
              <a:t>祂要降生在伯利恆</a:t>
            </a:r>
            <a:r>
              <a:rPr lang="en-US" sz="4000" b="1" dirty="0"/>
              <a:t>(</a:t>
            </a:r>
            <a:r>
              <a:rPr lang="zh-TW" altLang="en-US" sz="4000" b="1" dirty="0"/>
              <a:t>彌</a:t>
            </a:r>
            <a:r>
              <a:rPr lang="en-US" sz="4000" b="1" dirty="0"/>
              <a:t>5:2)</a:t>
            </a:r>
            <a:r>
              <a:rPr lang="zh-TW" altLang="en-US" sz="4000" b="1" dirty="0"/>
              <a:t>。</a:t>
            </a:r>
            <a:endParaRPr lang="en-US" sz="4000" b="1" dirty="0"/>
          </a:p>
          <a:p>
            <a:pPr lvl="0"/>
            <a:r>
              <a:rPr lang="en-US" sz="4000" b="1" dirty="0"/>
              <a:t> </a:t>
            </a:r>
            <a:r>
              <a:rPr lang="zh-TW" altLang="en-US" sz="4000" b="1" dirty="0"/>
              <a:t>祂是由童貞女所生</a:t>
            </a:r>
            <a:r>
              <a:rPr lang="en-US" sz="4000" b="1" dirty="0"/>
              <a:t>(</a:t>
            </a:r>
            <a:r>
              <a:rPr lang="zh-TW" altLang="en-US" sz="4000" b="1" dirty="0"/>
              <a:t>賽</a:t>
            </a:r>
            <a:r>
              <a:rPr lang="en-US" sz="4000" b="1" dirty="0"/>
              <a:t>7:14).</a:t>
            </a:r>
          </a:p>
          <a:p>
            <a:pPr lvl="0"/>
            <a:r>
              <a:rPr lang="en-US" sz="4000" b="1" dirty="0"/>
              <a:t> </a:t>
            </a:r>
            <a:r>
              <a:rPr lang="zh-TW" altLang="en-US" sz="4000" b="1" dirty="0"/>
              <a:t>祂名要稱為以馬內利</a:t>
            </a:r>
            <a:r>
              <a:rPr lang="en-US" sz="4000" b="1" dirty="0"/>
              <a:t>(</a:t>
            </a:r>
            <a:r>
              <a:rPr lang="zh-TW" altLang="en-US" sz="4000" b="1" dirty="0"/>
              <a:t>賽</a:t>
            </a:r>
            <a:r>
              <a:rPr lang="en-US" sz="4000" b="1" dirty="0"/>
              <a:t>7:14)</a:t>
            </a:r>
            <a:r>
              <a:rPr lang="zh-TW" altLang="en-US" sz="4000" b="1" dirty="0"/>
              <a:t>。</a:t>
            </a:r>
            <a:endParaRPr lang="en-US" sz="40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477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7741A-B54C-4749-BA71-997294929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113" y="653970"/>
            <a:ext cx="11597833" cy="1655179"/>
          </a:xfrm>
        </p:spPr>
        <p:txBody>
          <a:bodyPr>
            <a:normAutofit fontScale="90000"/>
          </a:bodyPr>
          <a:lstStyle/>
          <a:p>
            <a:r>
              <a:rPr lang="zh-TW" altLang="en-US" b="1" dirty="0"/>
              <a:t>彌賽亞的預言在耶穌基督身上應驗：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6088F7-F3A4-4CCF-85E6-0592165ED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9797" y="2309149"/>
            <a:ext cx="11331616" cy="4143737"/>
          </a:xfrm>
        </p:spPr>
        <p:txBody>
          <a:bodyPr>
            <a:normAutofit/>
          </a:bodyPr>
          <a:lstStyle/>
          <a:p>
            <a:pPr marL="457200" indent="-457200" algn="l">
              <a:buAutoNum type="arabicPeriod"/>
            </a:pPr>
            <a:r>
              <a:rPr lang="zh-CN" altLang="en-US" sz="4400" b="1" dirty="0"/>
              <a:t>太</a:t>
            </a:r>
            <a:r>
              <a:rPr lang="en-US" altLang="zh-CN" sz="4400" b="1" dirty="0"/>
              <a:t>1</a:t>
            </a:r>
            <a:r>
              <a:rPr lang="zh-CN" altLang="en-US" sz="4400" b="1" dirty="0"/>
              <a:t>：</a:t>
            </a:r>
            <a:r>
              <a:rPr lang="en-US" altLang="zh-CN" sz="4400" b="1" dirty="0"/>
              <a:t>18-25</a:t>
            </a:r>
          </a:p>
          <a:p>
            <a:pPr marL="457200" indent="-457200" algn="l">
              <a:buFont typeface="Arial" panose="020B0604020202020204" pitchFamily="34" charset="0"/>
              <a:buAutoNum type="arabicPeriod"/>
            </a:pPr>
            <a:r>
              <a:rPr lang="zh-CN" altLang="en-US" sz="4400" b="1" dirty="0"/>
              <a:t>路</a:t>
            </a:r>
            <a:r>
              <a:rPr lang="en-US" altLang="zh-CN" sz="4400" b="1" dirty="0"/>
              <a:t>1</a:t>
            </a:r>
            <a:r>
              <a:rPr lang="zh-CN" altLang="en-US" sz="4400" b="1" dirty="0"/>
              <a:t>：</a:t>
            </a:r>
            <a:r>
              <a:rPr lang="en-US" altLang="zh-CN" sz="4400" b="1" dirty="0"/>
              <a:t>32-33-</a:t>
            </a:r>
            <a:r>
              <a:rPr lang="zh-TW" altLang="en-US" sz="4400" b="1" dirty="0"/>
              <a:t>他 要 為 大 ， 稱 為 至 高 者 的 兒 子 ； 主 神 要 把 他 祖 大 衛 的 位 給 他 。 </a:t>
            </a:r>
            <a:r>
              <a:rPr lang="en-US" sz="4400" b="1" u="sng" dirty="0">
                <a:hlinkClick r:id="rId2"/>
              </a:rPr>
              <a:t>33</a:t>
            </a:r>
            <a:r>
              <a:rPr lang="zh-TW" altLang="en-US" sz="4400" b="1" dirty="0"/>
              <a:t>他 要 作 雅 各 家 的 王 ， 直 到 永 遠 ； 他 的 國 也 沒 有 窮 盡。</a:t>
            </a:r>
            <a:endParaRPr lang="en-US" sz="4400" b="1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634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F776D-5DAD-415E-9137-F47BA9902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1291"/>
            <a:ext cx="10515600" cy="1354238"/>
          </a:xfrm>
        </p:spPr>
        <p:txBody>
          <a:bodyPr>
            <a:normAutofit/>
          </a:bodyPr>
          <a:lstStyle/>
          <a:p>
            <a:r>
              <a:rPr lang="zh-CN" altLang="en-US" sz="4800" b="1" dirty="0"/>
              <a:t>基督（彌賽亞）是受膏者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0DA29-DDA8-4ED4-98D9-106053984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0106" y="3015204"/>
            <a:ext cx="9682223" cy="3161759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400" b="1" dirty="0"/>
              <a:t>啓</a:t>
            </a:r>
            <a:r>
              <a:rPr lang="en-US" sz="4400" b="1" dirty="0"/>
              <a:t>22</a:t>
            </a:r>
            <a:r>
              <a:rPr lang="zh-TW" altLang="en-US" sz="4400" b="1" dirty="0"/>
              <a:t>：</a:t>
            </a:r>
            <a:r>
              <a:rPr lang="en-US" sz="4400" b="1" dirty="0"/>
              <a:t>16b-</a:t>
            </a:r>
            <a:r>
              <a:rPr lang="zh-TW" altLang="en-US" sz="4400" b="1" dirty="0"/>
              <a:t>我 是 大 衛 的 根 、 又 是 他 的 後 裔 ． 我 是 明 亮 的 晨 星 。</a:t>
            </a:r>
            <a:endParaRPr lang="en-US" sz="44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402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38DD1-E715-4558-BDA5-FE6F936FD5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349" y="625033"/>
            <a:ext cx="11256380" cy="1585731"/>
          </a:xfrm>
        </p:spPr>
        <p:txBody>
          <a:bodyPr>
            <a:normAutofit/>
          </a:bodyPr>
          <a:lstStyle/>
          <a:p>
            <a:r>
              <a:rPr lang="zh-TW" altLang="en-US" sz="4800" b="1" dirty="0"/>
              <a:t>先知以賽亞對基督耶穌榮耀身份的描述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A84D1B-AAB9-426E-B89E-2C101FBE87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0779" y="1886673"/>
            <a:ext cx="10891777" cy="4786132"/>
          </a:xfrm>
        </p:spPr>
        <p:txBody>
          <a:bodyPr>
            <a:normAutofit/>
          </a:bodyPr>
          <a:lstStyle/>
          <a:p>
            <a:pPr algn="l"/>
            <a:r>
              <a:rPr lang="en-US" altLang="zh-CN" sz="4800" b="1" dirty="0"/>
              <a:t>1.</a:t>
            </a:r>
            <a:r>
              <a:rPr lang="zh-TW" altLang="en-US" sz="4800" b="1" dirty="0"/>
              <a:t>奇妙策士</a:t>
            </a:r>
            <a:endParaRPr lang="en-US" altLang="zh-TW" sz="4800" b="1" dirty="0"/>
          </a:p>
          <a:p>
            <a:pPr algn="l"/>
            <a:r>
              <a:rPr lang="en-US" altLang="zh-CN" sz="4800" b="1" dirty="0"/>
              <a:t>2.</a:t>
            </a:r>
            <a:r>
              <a:rPr lang="zh-TW" altLang="en-US" sz="4800" b="1" dirty="0"/>
              <a:t>全能的神</a:t>
            </a:r>
            <a:endParaRPr lang="en-US" altLang="zh-TW" sz="4800" b="1" dirty="0"/>
          </a:p>
          <a:p>
            <a:pPr algn="l"/>
            <a:r>
              <a:rPr lang="en-US" altLang="zh-CN" sz="4800" b="1" dirty="0"/>
              <a:t>3.</a:t>
            </a:r>
            <a:r>
              <a:rPr lang="zh-TW" altLang="en-US" sz="4800" b="1" dirty="0"/>
              <a:t>和平的君</a:t>
            </a:r>
            <a:endParaRPr lang="en-US" altLang="zh-TW" sz="4800" b="1" dirty="0"/>
          </a:p>
          <a:p>
            <a:pPr algn="l"/>
            <a:r>
              <a:rPr lang="en-US" altLang="zh-CN" sz="4800" b="1" dirty="0"/>
              <a:t>4.</a:t>
            </a:r>
            <a:r>
              <a:rPr lang="zh-TW" altLang="en-US" sz="4800" b="1" dirty="0"/>
              <a:t>永在的父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991457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BBF6B-D81D-4E33-848F-6C5267453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26650"/>
            <a:ext cx="9144000" cy="833376"/>
          </a:xfrm>
        </p:spPr>
        <p:txBody>
          <a:bodyPr>
            <a:normAutofit/>
          </a:bodyPr>
          <a:lstStyle/>
          <a:p>
            <a:r>
              <a:rPr lang="zh-TW" altLang="en-US" sz="4800" b="1" dirty="0"/>
              <a:t>耶穌降生的目的</a:t>
            </a:r>
            <a:endParaRPr lang="en-US" sz="48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4D4B8D-87B2-4A67-BF3B-D0CF64EDD6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753" y="1869312"/>
            <a:ext cx="11557320" cy="4710896"/>
          </a:xfrm>
        </p:spPr>
        <p:txBody>
          <a:bodyPr/>
          <a:lstStyle/>
          <a:p>
            <a:pPr marL="457200" indent="-457200" algn="l">
              <a:buAutoNum type="arabicPeriod"/>
            </a:pPr>
            <a:r>
              <a:rPr lang="zh-CN" altLang="en-US" sz="4000" b="1" dirty="0"/>
              <a:t>因基督耶穌</a:t>
            </a:r>
            <a:r>
              <a:rPr lang="zh-TW" altLang="en-US" sz="4000" b="1" dirty="0"/>
              <a:t>得救贖</a:t>
            </a:r>
            <a:endParaRPr lang="en-US" altLang="zh-TW" sz="4000" b="1" dirty="0"/>
          </a:p>
          <a:p>
            <a:pPr algn="l"/>
            <a:r>
              <a:rPr lang="zh-TW" altLang="en-US" sz="4000" b="1" dirty="0"/>
              <a:t> </a:t>
            </a:r>
            <a:r>
              <a:rPr lang="zh-TW" altLang="en-US" sz="4000" b="1" dirty="0">
                <a:solidFill>
                  <a:srgbClr val="00B0F0"/>
                </a:solidFill>
              </a:rPr>
              <a:t>羅</a:t>
            </a:r>
            <a:r>
              <a:rPr lang="en-US" sz="4000" b="1" dirty="0">
                <a:solidFill>
                  <a:srgbClr val="00B0F0"/>
                </a:solidFill>
              </a:rPr>
              <a:t>5</a:t>
            </a:r>
            <a:r>
              <a:rPr lang="zh-TW" altLang="en-US" sz="4000" b="1" dirty="0">
                <a:solidFill>
                  <a:srgbClr val="00B0F0"/>
                </a:solidFill>
              </a:rPr>
              <a:t>：</a:t>
            </a:r>
            <a:r>
              <a:rPr lang="en-US" sz="4000" b="1" dirty="0">
                <a:solidFill>
                  <a:srgbClr val="00B0F0"/>
                </a:solidFill>
              </a:rPr>
              <a:t>12-</a:t>
            </a:r>
            <a:r>
              <a:rPr lang="zh-TW" altLang="en-US" sz="4000" b="1" dirty="0">
                <a:solidFill>
                  <a:srgbClr val="00B0F0"/>
                </a:solidFill>
              </a:rPr>
              <a:t>罪因一人入了世界， 死又是從罪來的， 於是死就臨到衆人， 因爲  衆人都犯了罪。</a:t>
            </a:r>
            <a:endParaRPr lang="en-US" altLang="zh-TW" sz="4000" b="1" dirty="0">
              <a:solidFill>
                <a:srgbClr val="00B0F0"/>
              </a:solidFill>
            </a:endParaRPr>
          </a:p>
          <a:p>
            <a:pPr algn="l"/>
            <a:r>
              <a:rPr lang="en-US" altLang="zh-CN" sz="4000" b="1" dirty="0"/>
              <a:t>2. </a:t>
            </a:r>
            <a:r>
              <a:rPr lang="zh-CN" altLang="en-US" sz="4000" b="1" dirty="0"/>
              <a:t>使人看見神</a:t>
            </a:r>
            <a:endParaRPr lang="en-US" altLang="zh-CN" sz="4000" b="1" dirty="0"/>
          </a:p>
          <a:p>
            <a:pPr algn="l"/>
            <a:r>
              <a:rPr lang="zh-TW" altLang="en-US" sz="4000" b="1" dirty="0">
                <a:solidFill>
                  <a:srgbClr val="00B0F0"/>
                </a:solidFill>
              </a:rPr>
              <a:t>約</a:t>
            </a:r>
            <a:r>
              <a:rPr lang="en-US" sz="4000" b="1" dirty="0">
                <a:solidFill>
                  <a:srgbClr val="00B0F0"/>
                </a:solidFill>
              </a:rPr>
              <a:t>1:18-</a:t>
            </a:r>
            <a:r>
              <a:rPr lang="zh-TW" altLang="en-US" sz="4000" b="1" dirty="0">
                <a:solidFill>
                  <a:srgbClr val="00B0F0"/>
                </a:solidFill>
              </a:rPr>
              <a:t>沒有人看見過神，只有父懷裏的獨生子將祂表明出來。</a:t>
            </a:r>
            <a:endParaRPr lang="en-US" altLang="zh-TW" sz="4000" b="1" dirty="0">
              <a:solidFill>
                <a:srgbClr val="00B0F0"/>
              </a:solidFill>
            </a:endParaRPr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altLang="zh-CN" dirty="0">
              <a:solidFill>
                <a:srgbClr val="00B0F0"/>
              </a:solidFill>
            </a:endParaRPr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302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0E8BF0C-FD08-4CFD-A840-A2BC8F682E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562" y="1215341"/>
            <a:ext cx="11163782" cy="4844005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b="1" dirty="0"/>
              <a:t>3.</a:t>
            </a:r>
            <a:r>
              <a:rPr lang="zh-TW" altLang="en-US" sz="4000" b="1" dirty="0"/>
              <a:t>在靈裏重生</a:t>
            </a:r>
            <a:endParaRPr lang="en-US" altLang="zh-TW" sz="4000" b="1" dirty="0"/>
          </a:p>
          <a:p>
            <a:pPr algn="l"/>
            <a:r>
              <a:rPr lang="zh-TW" altLang="en-US" sz="4000" b="1" dirty="0">
                <a:solidFill>
                  <a:srgbClr val="00B0F0"/>
                </a:solidFill>
              </a:rPr>
              <a:t>約</a:t>
            </a:r>
            <a:r>
              <a:rPr lang="en-US" sz="4000" b="1" dirty="0">
                <a:solidFill>
                  <a:srgbClr val="00B0F0"/>
                </a:solidFill>
              </a:rPr>
              <a:t>3</a:t>
            </a:r>
            <a:r>
              <a:rPr lang="zh-TW" altLang="en-US" sz="4000" b="1" dirty="0">
                <a:solidFill>
                  <a:srgbClr val="00B0F0"/>
                </a:solidFill>
              </a:rPr>
              <a:t>：</a:t>
            </a:r>
            <a:r>
              <a:rPr lang="en-US" sz="4000" b="1" dirty="0">
                <a:solidFill>
                  <a:srgbClr val="00B0F0"/>
                </a:solidFill>
              </a:rPr>
              <a:t>3-</a:t>
            </a:r>
            <a:r>
              <a:rPr lang="zh-TW" altLang="en-US" sz="4000" b="1" dirty="0">
                <a:solidFill>
                  <a:srgbClr val="00B0F0"/>
                </a:solidFill>
              </a:rPr>
              <a:t>耶 穌 回 答 說 ： 「 我 實 實 在 在 地 告 訴 你 ， 人 若 不 重 生 ， 就 不 能 見 神 的 國 。 」</a:t>
            </a:r>
            <a:endParaRPr lang="en-US" altLang="zh-TW" sz="4000" b="1" dirty="0">
              <a:solidFill>
                <a:srgbClr val="00B0F0"/>
              </a:solidFill>
            </a:endParaRPr>
          </a:p>
          <a:p>
            <a:pPr algn="l"/>
            <a:endParaRPr lang="en-US" sz="4000" b="1" dirty="0">
              <a:solidFill>
                <a:srgbClr val="00B0F0"/>
              </a:solidFill>
            </a:endParaRPr>
          </a:p>
          <a:p>
            <a:pPr algn="l"/>
            <a:r>
              <a:rPr lang="en-US" altLang="zh-CN" sz="4000" b="1" dirty="0"/>
              <a:t>4.</a:t>
            </a:r>
            <a:r>
              <a:rPr lang="zh-TW" altLang="en-US" sz="4000" b="1" dirty="0"/>
              <a:t>恢復與</a:t>
            </a:r>
            <a:r>
              <a:rPr lang="zh-CN" altLang="en-US" sz="4000" b="1" dirty="0"/>
              <a:t>神</a:t>
            </a:r>
            <a:r>
              <a:rPr lang="zh-TW" altLang="en-US" sz="4000" b="1" dirty="0"/>
              <a:t>的關係，成爲他的兒女</a:t>
            </a:r>
            <a:endParaRPr lang="en-US" altLang="zh-TW" sz="4000" b="1" dirty="0"/>
          </a:p>
          <a:p>
            <a:pPr algn="l"/>
            <a:r>
              <a:rPr lang="zh-TW" altLang="en-US" sz="4000" b="1" dirty="0">
                <a:solidFill>
                  <a:srgbClr val="00B0F0"/>
                </a:solidFill>
              </a:rPr>
              <a:t>約</a:t>
            </a:r>
            <a:r>
              <a:rPr lang="en-US" sz="4000" b="1" dirty="0">
                <a:solidFill>
                  <a:srgbClr val="00B0F0"/>
                </a:solidFill>
              </a:rPr>
              <a:t>14</a:t>
            </a:r>
            <a:r>
              <a:rPr lang="zh-TW" altLang="en-US" sz="4000" b="1" dirty="0">
                <a:solidFill>
                  <a:srgbClr val="00B0F0"/>
                </a:solidFill>
              </a:rPr>
              <a:t>：</a:t>
            </a:r>
            <a:r>
              <a:rPr lang="en-US" sz="4000" b="1" dirty="0">
                <a:solidFill>
                  <a:srgbClr val="00B0F0"/>
                </a:solidFill>
              </a:rPr>
              <a:t>6-</a:t>
            </a:r>
            <a:r>
              <a:rPr lang="zh-TW" altLang="en-US" sz="4000" b="1" dirty="0">
                <a:solidFill>
                  <a:srgbClr val="00B0F0"/>
                </a:solidFill>
              </a:rPr>
              <a:t>耶 穌 說 我 就 是 道 路 、 真 理 、 生 命 ； 若 不 藉 著 我 ， 沒 有 人 能 到 父 那 裡 去 。</a:t>
            </a:r>
            <a:endParaRPr lang="en-US" sz="4000" b="1" dirty="0">
              <a:solidFill>
                <a:srgbClr val="00B0F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058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0A0E6-292F-4809-9A51-15C0D7531C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06057"/>
            <a:ext cx="9144000" cy="1244277"/>
          </a:xfrm>
        </p:spPr>
        <p:txBody>
          <a:bodyPr/>
          <a:lstStyle/>
          <a:p>
            <a:r>
              <a:rPr lang="zh-TW" altLang="en-US" b="1" dirty="0"/>
              <a:t>最好的禮物</a:t>
            </a:r>
            <a:r>
              <a:rPr lang="en-US" altLang="zh-CN" b="1" dirty="0"/>
              <a:t>-</a:t>
            </a:r>
            <a:r>
              <a:rPr lang="zh-TW" altLang="en-US" b="1" dirty="0"/>
              <a:t>耶穌基督</a:t>
            </a:r>
            <a:r>
              <a:rPr lang="en-US" b="1" dirty="0"/>
              <a:t> 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C8E07F-814B-4F33-AC9E-42E7F241F4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372810"/>
            <a:ext cx="9144000" cy="2884990"/>
          </a:xfrm>
        </p:spPr>
        <p:txBody>
          <a:bodyPr/>
          <a:lstStyle/>
          <a:p>
            <a:pPr algn="l"/>
            <a:r>
              <a:rPr lang="zh-TW" altLang="en-US" sz="4400" b="1" dirty="0">
                <a:solidFill>
                  <a:srgbClr val="00B0F0"/>
                </a:solidFill>
              </a:rPr>
              <a:t>詩</a:t>
            </a:r>
            <a:r>
              <a:rPr lang="en-US" sz="4400" b="1" dirty="0">
                <a:solidFill>
                  <a:srgbClr val="00B0F0"/>
                </a:solidFill>
              </a:rPr>
              <a:t>16</a:t>
            </a:r>
            <a:r>
              <a:rPr lang="zh-TW" altLang="en-US" sz="4400" b="1" dirty="0">
                <a:solidFill>
                  <a:srgbClr val="00B0F0"/>
                </a:solidFill>
              </a:rPr>
              <a:t>：</a:t>
            </a:r>
            <a:r>
              <a:rPr lang="en-US" sz="4400" b="1" dirty="0">
                <a:solidFill>
                  <a:srgbClr val="00B0F0"/>
                </a:solidFill>
              </a:rPr>
              <a:t>11-</a:t>
            </a:r>
            <a:r>
              <a:rPr lang="zh-TW" altLang="en-US" sz="4400" b="1" dirty="0">
                <a:solidFill>
                  <a:srgbClr val="00B0F0"/>
                </a:solidFill>
              </a:rPr>
              <a:t>在 你 面 前 有 滿 足 的 喜 樂 ； 在 你 右 手 中 有 永 遠 的 福 樂 。</a:t>
            </a:r>
            <a:endParaRPr lang="en-US" sz="4400" b="1" dirty="0">
              <a:solidFill>
                <a:srgbClr val="00B0F0"/>
              </a:solidFill>
            </a:endParaRP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400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490</Words>
  <Application>Microsoft Office PowerPoint</Application>
  <PresentationFormat>Widescreen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 最好的禮物是耶穌</vt:lpstr>
      <vt:lpstr>有關彌賽亞的預言： </vt:lpstr>
      <vt:lpstr>彌賽亞的預言在耶穌基督身上應驗： </vt:lpstr>
      <vt:lpstr>基督（彌賽亞）是受膏者</vt:lpstr>
      <vt:lpstr>先知以賽亞對基督耶穌榮耀身份的描述 </vt:lpstr>
      <vt:lpstr>耶穌降生的目的</vt:lpstr>
      <vt:lpstr>PowerPoint Presentation</vt:lpstr>
      <vt:lpstr>最好的禮物-耶穌基督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耶穌是我一生最好的禮物</dc:title>
  <dc:creator>SuiYieh</dc:creator>
  <cp:lastModifiedBy>SuiYieh</cp:lastModifiedBy>
  <cp:revision>10</cp:revision>
  <dcterms:created xsi:type="dcterms:W3CDTF">2018-12-22T05:26:00Z</dcterms:created>
  <dcterms:modified xsi:type="dcterms:W3CDTF">2018-12-22T17:46:39Z</dcterms:modified>
</cp:coreProperties>
</file>