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1"/>
  </p:notesMasterIdLst>
  <p:sldIdLst>
    <p:sldId id="8160" r:id="rId7"/>
    <p:sldId id="8161" r:id="rId8"/>
    <p:sldId id="8162" r:id="rId9"/>
    <p:sldId id="8163" r:id="rId10"/>
    <p:sldId id="8164" r:id="rId11"/>
    <p:sldId id="8165" r:id="rId12"/>
    <p:sldId id="8166" r:id="rId13"/>
    <p:sldId id="8167" r:id="rId14"/>
    <p:sldId id="8168" r:id="rId15"/>
    <p:sldId id="8169" r:id="rId16"/>
    <p:sldId id="8170" r:id="rId17"/>
    <p:sldId id="8171" r:id="rId18"/>
    <p:sldId id="8172" r:id="rId19"/>
    <p:sldId id="8173" r:id="rId20"/>
    <p:sldId id="8174" r:id="rId21"/>
    <p:sldId id="8175" r:id="rId22"/>
    <p:sldId id="8176" r:id="rId23"/>
    <p:sldId id="8177" r:id="rId24"/>
    <p:sldId id="8178" r:id="rId25"/>
    <p:sldId id="8179" r:id="rId26"/>
    <p:sldId id="8180" r:id="rId27"/>
    <p:sldId id="8181" r:id="rId28"/>
    <p:sldId id="8182" r:id="rId29"/>
    <p:sldId id="8183" r:id="rId3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3582" autoAdjust="0"/>
  </p:normalViewPr>
  <p:slideViewPr>
    <p:cSldViewPr snapToGrid="0" snapToObjects="1">
      <p:cViewPr varScale="1">
        <p:scale>
          <a:sx n="74" d="100"/>
          <a:sy n="74" d="100"/>
        </p:scale>
        <p:origin x="59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12/30/2018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12/30/2018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迎接生命翻轉的季節</a:t>
            </a: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Entering the Life-Changing Season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30,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64203" cy="75830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65" y="2288146"/>
            <a:ext cx="4526358" cy="748906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510862" y="2567189"/>
            <a:ext cx="1717183" cy="721217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6722772" y="2927797"/>
            <a:ext cx="1621051" cy="1129048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97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8" y="1543943"/>
            <a:ext cx="8970745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空中的鸛鳥知道來去的定期；斑鳩燕子與白鶴也守候當來的時令；我的百姓卻不知道耶和華的法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則。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耶利米書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Jeremiah 8:7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Even the stork in the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sky knows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her appointed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seasons, and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dove, the swift and the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thrush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observe the time of their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migration.  But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people do not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know 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requirements of the Lord.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神做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法則</a:t>
            </a:r>
          </a:p>
        </p:txBody>
      </p:sp>
    </p:spTree>
    <p:extLst>
      <p:ext uri="{BB962C8B-B14F-4D97-AF65-F5344CB8AC3E}">
        <p14:creationId xmlns:p14="http://schemas.microsoft.com/office/powerpoint/2010/main" val="15798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737127"/>
            <a:ext cx="89707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從古以來，人未曾聽見、未曾耳聞、未曾眼見在你以外有甚麼神為等候他的人行事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64:4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Since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ancient times no one has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heard, no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 has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perceived, no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eye has seen any God besides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you, who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on behalf of those who wait for him.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應許為等候他的人行事</a:t>
            </a:r>
          </a:p>
        </p:txBody>
      </p:sp>
    </p:spTree>
    <p:extLst>
      <p:ext uri="{BB962C8B-B14F-4D97-AF65-F5344CB8AC3E}">
        <p14:creationId xmlns:p14="http://schemas.microsoft.com/office/powerpoint/2010/main" val="21932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171" y="1548723"/>
            <a:ext cx="897074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賜華冠與錫安悲哀的人，代替灰塵；喜樂油代替悲哀；讚美衣代替憂傷之靈；使他們稱為「公義樹」，是耶和華所栽的，叫他得榮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耀。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61:3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bestow on them a crown of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beauty instead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ashes, 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oil of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joy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instead of mourning,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a garment of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praise instead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a spirit of despair.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華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冠代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替灰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塵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Beauty for Ashes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62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超自然的美容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師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920" y="1634124"/>
            <a:ext cx="11694018" cy="58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169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302" y="1871177"/>
            <a:ext cx="864213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持續不斷的禱告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留心  神的話語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聖潔生命與能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迎接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生命翻轉的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季節</a:t>
            </a:r>
          </a:p>
        </p:txBody>
      </p:sp>
    </p:spTree>
    <p:extLst>
      <p:ext uri="{BB962C8B-B14F-4D97-AF65-F5344CB8AC3E}">
        <p14:creationId xmlns:p14="http://schemas.microsoft.com/office/powerpoint/2010/main" val="91158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548854"/>
            <a:ext cx="8970745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我因錫安必不靜默，為耶路撒冷必不息聲，直到他的公義如光輝發出，他的救恩如明燈發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亮。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62:1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Zion’s sake I will not keep silent,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for Jerusalem’s sake I will not keep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quiet, Until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her righteousness goes forth like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brightness,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her salvation like a torch that is burning.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持續不斷的禱告</a:t>
            </a:r>
          </a:p>
        </p:txBody>
      </p:sp>
    </p:spTree>
    <p:extLst>
      <p:ext uri="{BB962C8B-B14F-4D97-AF65-F5344CB8AC3E}">
        <p14:creationId xmlns:p14="http://schemas.microsoft.com/office/powerpoint/2010/main" val="127641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921" y="1428520"/>
            <a:ext cx="897074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耶路撒冷啊，我在你城上設立守望的，他們晝夜必不靜默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呼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籲耶和華的，你們不要歇息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不要使他歇息，直等他建立耶路撒冷，使耶路撒冷在地上成為可讚美的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62:6-7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6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I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posted watchmen on your walls,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Jerusalem; they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never be silent day or night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who call on the Lord,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give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rest yourselves no rest,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持續不斷的禱告</a:t>
            </a:r>
          </a:p>
        </p:txBody>
      </p:sp>
    </p:spTree>
    <p:extLst>
      <p:ext uri="{BB962C8B-B14F-4D97-AF65-F5344CB8AC3E}">
        <p14:creationId xmlns:p14="http://schemas.microsoft.com/office/powerpoint/2010/main" val="7098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持續不斷的禱告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7" y="1592706"/>
            <a:ext cx="3451940" cy="41453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631" y="5527694"/>
            <a:ext cx="7774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代禱者就是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神最好的秘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書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3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921" y="1428520"/>
            <a:ext cx="897074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況且，我們的軟弱有聖靈幫助；我們本不曉得當怎樣禱告，只是聖靈親自用說不出來的歎息替我們禱告。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鑒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察人心的，曉得聖靈的意思，因為聖靈照著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神的旨意替聖徒祈求。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羅馬書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8:26-27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26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Spirit helps us in our weakness. We do not know what we ought to pray for, but the Spirit himself intercedes for us through wordless groans.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我們並不是孤單的在禱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</a:t>
            </a:r>
          </a:p>
        </p:txBody>
      </p:sp>
    </p:spTree>
    <p:extLst>
      <p:ext uri="{BB962C8B-B14F-4D97-AF65-F5344CB8AC3E}">
        <p14:creationId xmlns:p14="http://schemas.microsoft.com/office/powerpoint/2010/main" val="5828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169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302" y="1871177"/>
            <a:ext cx="864213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持續不斷的禱告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留心  神的話語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聖潔生命與能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迎接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生命翻轉的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季節</a:t>
            </a:r>
          </a:p>
        </p:txBody>
      </p:sp>
    </p:spTree>
    <p:extLst>
      <p:ext uri="{BB962C8B-B14F-4D97-AF65-F5344CB8AC3E}">
        <p14:creationId xmlns:p14="http://schemas.microsoft.com/office/powerpoint/2010/main" val="27542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921" y="1561602"/>
            <a:ext cx="877603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你的話是我腳前的燈，是我路上的光。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119:105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word is a lamp for my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feet, a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light on my path.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留心  神的話語</a:t>
            </a:r>
          </a:p>
        </p:txBody>
      </p:sp>
    </p:spTree>
    <p:extLst>
      <p:ext uri="{BB962C8B-B14F-4D97-AF65-F5344CB8AC3E}">
        <p14:creationId xmlns:p14="http://schemas.microsoft.com/office/powerpoint/2010/main" val="377616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921" y="1561602"/>
            <a:ext cx="874169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求你照你的話扶持我，使我存活，也不叫我因失望而害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羞。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119:116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Sustain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me, my God, according to your promise, and I will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live; do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not let my hopes be dashed.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留心  神的話語</a:t>
            </a:r>
          </a:p>
        </p:txBody>
      </p:sp>
    </p:spTree>
    <p:extLst>
      <p:ext uri="{BB962C8B-B14F-4D97-AF65-F5344CB8AC3E}">
        <p14:creationId xmlns:p14="http://schemas.microsoft.com/office/powerpoint/2010/main" val="414673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919" y="1586325"/>
            <a:ext cx="874169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求我們主耶穌基督的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神，榮耀的父，將那賜人</a:t>
            </a:r>
            <a:r>
              <a:rPr kumimoji="1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智慧和啟示的靈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賞給你們，使你們真知道他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1:17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keep asking that the God of our Lord Jesus Christ, the glorious Father, may give you the </a:t>
            </a:r>
            <a:r>
              <a:rPr kumimoji="0" lang="en-US" altLang="zh-TW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Spirit </a:t>
            </a:r>
            <a:r>
              <a:rPr kumimoji="0" lang="en-US" altLang="zh-TW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wisdom and revelation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so that you may know him better.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留心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的啟示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29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31292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19" y="369492"/>
            <a:ext cx="8863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留心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的啟示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65" y="1591308"/>
            <a:ext cx="4427034" cy="4321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919" y="5912936"/>
            <a:ext cx="8899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t>12/24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t>Legacy Hospital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急診室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7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169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302" y="1871177"/>
            <a:ext cx="864213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持續不斷的禱告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留心  神的話語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聖潔生命與能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迎接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生命翻轉的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季節</a:t>
            </a:r>
          </a:p>
        </p:txBody>
      </p:sp>
    </p:spTree>
    <p:extLst>
      <p:ext uri="{BB962C8B-B14F-4D97-AF65-F5344CB8AC3E}">
        <p14:creationId xmlns:p14="http://schemas.microsoft.com/office/powerpoint/2010/main" val="128963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在大戶人家，不但有金器銀器，也有木器瓦器；有作為貴重的，有作為卑賤的。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若自潔，脫離卑賤的事，就必作貴重的器皿，成為聖潔，合乎主用，預備行各樣的善事。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2:20-21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will be a vessel for honor, sanctified, useful to the Master, prepared for every good work.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聖潔生命與能力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169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清泉服事的操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練</a:t>
            </a:r>
          </a:p>
        </p:txBody>
      </p:sp>
      <p:pic>
        <p:nvPicPr>
          <p:cNvPr id="1026" name="Picture 2" descr="Image result for cleansing stre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101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9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聖潔與能力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603" y="-427661"/>
            <a:ext cx="11363956" cy="74849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8404" y="3543839"/>
            <a:ext cx="7598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聖潔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594" y="3543839"/>
            <a:ext cx="10721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能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力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9160" y="5291005"/>
            <a:ext cx="155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新細明體"/>
                <a:cs typeface="+mn-cs"/>
              </a:rPr>
              <a:t>PURITY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新細明體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64759" y="5267564"/>
            <a:ext cx="14281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新細明體"/>
                <a:cs typeface="+mn-cs"/>
              </a:rPr>
              <a:t>POWER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89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169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302" y="1871177"/>
            <a:ext cx="864213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持續不斷的禱告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留心  神的話語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聖潔生命與能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迎接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生命翻轉的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季節</a:t>
            </a:r>
          </a:p>
        </p:txBody>
      </p:sp>
    </p:spTree>
    <p:extLst>
      <p:ext uri="{BB962C8B-B14F-4D97-AF65-F5344CB8AC3E}">
        <p14:creationId xmlns:p14="http://schemas.microsoft.com/office/powerpoint/2010/main" val="8888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4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成為神蹟的器皿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21942</TotalTime>
  <Words>1039</Words>
  <Application>Microsoft Office PowerPoint</Application>
  <PresentationFormat>On-screen Show (4:3)</PresentationFormat>
  <Paragraphs>122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4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Black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1715</cp:revision>
  <dcterms:created xsi:type="dcterms:W3CDTF">2014-11-02T05:55:36Z</dcterms:created>
  <dcterms:modified xsi:type="dcterms:W3CDTF">2018-12-31T06:28:29Z</dcterms:modified>
</cp:coreProperties>
</file>