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257" r:id="rId6"/>
  </p:sldMasterIdLst>
  <p:notesMasterIdLst>
    <p:notesMasterId r:id="rId9"/>
  </p:notesMasterIdLst>
  <p:sldIdLst>
    <p:sldId id="8160" r:id="rId7"/>
    <p:sldId id="8161" r:id="rId8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D5F5"/>
    <a:srgbClr val="B9FB25"/>
    <a:srgbClr val="95F6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726" autoAdjust="0"/>
    <p:restoredTop sz="93582" autoAdjust="0"/>
  </p:normalViewPr>
  <p:slideViewPr>
    <p:cSldViewPr snapToGrid="0" snapToObjects="1">
      <p:cViewPr varScale="1">
        <p:scale>
          <a:sx n="74" d="100"/>
          <a:sy n="74" d="100"/>
        </p:scale>
        <p:origin x="528" y="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67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1/15/2019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1/15/2019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1937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7110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4060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485059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7196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5870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9058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6453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0874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0900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953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42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58" r:id="rId1"/>
    <p:sldLayoutId id="2147500259" r:id="rId2"/>
    <p:sldLayoutId id="2147500260" r:id="rId3"/>
    <p:sldLayoutId id="2147500261" r:id="rId4"/>
    <p:sldLayoutId id="2147500262" r:id="rId5"/>
    <p:sldLayoutId id="2147500263" r:id="rId6"/>
    <p:sldLayoutId id="2147500264" r:id="rId7"/>
    <p:sldLayoutId id="2147500265" r:id="rId8"/>
    <p:sldLayoutId id="2147500266" r:id="rId9"/>
    <p:sldLayoutId id="2147500267" r:id="rId10"/>
    <p:sldLayoutId id="21475002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宣教特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會</a:t>
            </a: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信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息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77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6592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露出聖臂</a:t>
            </a:r>
            <a:endParaRPr kumimoji="1" lang="en-US" altLang="zh-TW" sz="66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Letting His Holy Arm Be Seen</a:t>
            </a: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b="1" kern="0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李燕光</a:t>
            </a:r>
            <a:r>
              <a:rPr lang="zh-TW" altLang="en-US" b="1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b="1" kern="0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牧</a:t>
            </a:r>
            <a:r>
              <a:rPr lang="zh-TW" altLang="en-US" b="1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師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January</a:t>
            </a: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</a:t>
            </a: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13</a:t>
            </a: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2019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88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22351</TotalTime>
  <Words>25</Words>
  <Application>Microsoft Office PowerPoint</Application>
  <PresentationFormat>On-screen Show (4:3)</PresentationFormat>
  <Paragraphs>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</vt:i4>
      </vt:variant>
    </vt:vector>
  </HeadingPairs>
  <TitlesOfParts>
    <vt:vector size="20" baseType="lpstr">
      <vt:lpstr>Arial Unicode MS</vt:lpstr>
      <vt:lpstr>DFKai-SB</vt:lpstr>
      <vt:lpstr>DFKai-SB</vt:lpstr>
      <vt:lpstr>Microsoft YaHei</vt:lpstr>
      <vt:lpstr>新細明體</vt:lpstr>
      <vt:lpstr>宋体</vt:lpstr>
      <vt:lpstr>Arial</vt:lpstr>
      <vt:lpstr>Arial Narrow</vt:lpstr>
      <vt:lpstr>Calibri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1_預設簡報設計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1756</cp:revision>
  <dcterms:created xsi:type="dcterms:W3CDTF">2014-11-02T05:55:36Z</dcterms:created>
  <dcterms:modified xsi:type="dcterms:W3CDTF">2019-01-15T08:11:04Z</dcterms:modified>
</cp:coreProperties>
</file>